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0" r:id="rId1"/>
    <p:sldMasterId id="2147483691" r:id="rId2"/>
    <p:sldMasterId id="2147483715" r:id="rId3"/>
  </p:sldMasterIdLst>
  <p:notesMasterIdLst>
    <p:notesMasterId r:id="rId50"/>
  </p:notesMasterIdLst>
  <p:sldIdLst>
    <p:sldId id="256" r:id="rId4"/>
    <p:sldId id="318" r:id="rId5"/>
    <p:sldId id="283" r:id="rId6"/>
    <p:sldId id="847" r:id="rId7"/>
    <p:sldId id="890" r:id="rId8"/>
    <p:sldId id="846" r:id="rId9"/>
    <p:sldId id="848" r:id="rId10"/>
    <p:sldId id="849" r:id="rId11"/>
    <p:sldId id="850" r:id="rId12"/>
    <p:sldId id="851" r:id="rId13"/>
    <p:sldId id="852" r:id="rId14"/>
    <p:sldId id="853" r:id="rId15"/>
    <p:sldId id="854" r:id="rId16"/>
    <p:sldId id="855" r:id="rId17"/>
    <p:sldId id="856" r:id="rId18"/>
    <p:sldId id="860" r:id="rId19"/>
    <p:sldId id="861" r:id="rId20"/>
    <p:sldId id="889" r:id="rId21"/>
    <p:sldId id="862" r:id="rId22"/>
    <p:sldId id="864" r:id="rId23"/>
    <p:sldId id="865" r:id="rId24"/>
    <p:sldId id="866" r:id="rId25"/>
    <p:sldId id="867" r:id="rId26"/>
    <p:sldId id="879" r:id="rId27"/>
    <p:sldId id="880" r:id="rId28"/>
    <p:sldId id="858" r:id="rId29"/>
    <p:sldId id="869" r:id="rId30"/>
    <p:sldId id="832" r:id="rId31"/>
    <p:sldId id="870" r:id="rId32"/>
    <p:sldId id="871" r:id="rId33"/>
    <p:sldId id="872" r:id="rId34"/>
    <p:sldId id="857" r:id="rId35"/>
    <p:sldId id="262" r:id="rId36"/>
    <p:sldId id="881" r:id="rId37"/>
    <p:sldId id="882" r:id="rId38"/>
    <p:sldId id="883" r:id="rId39"/>
    <p:sldId id="884" r:id="rId40"/>
    <p:sldId id="260" r:id="rId41"/>
    <p:sldId id="885" r:id="rId42"/>
    <p:sldId id="886" r:id="rId43"/>
    <p:sldId id="887" r:id="rId44"/>
    <p:sldId id="888" r:id="rId45"/>
    <p:sldId id="261" r:id="rId46"/>
    <p:sldId id="859" r:id="rId47"/>
    <p:sldId id="873" r:id="rId48"/>
    <p:sldId id="874" r:id="rId49"/>
  </p:sldIdLst>
  <p:sldSz cx="9144000" cy="5143500" type="screen16x9"/>
  <p:notesSz cx="6858000" cy="9144000"/>
  <p:embeddedFontLst>
    <p:embeddedFont>
      <p:font typeface="Calibri Light" panose="020F0302020204030204" pitchFamily="34" charset="0"/>
      <p:regular r:id="rId51"/>
      <p:italic r:id="rId52"/>
    </p:embeddedFont>
    <p:embeddedFont>
      <p:font typeface="Calistoga" panose="020B0604020202020204" charset="0"/>
      <p:regular r:id="rId53"/>
    </p:embeddedFont>
    <p:embeddedFont>
      <p:font typeface="Calibri" panose="020F0502020204030204" pitchFamily="34" charset="0"/>
      <p:regular r:id="rId54"/>
      <p:bold r:id="rId55"/>
      <p:italic r:id="rId56"/>
      <p:boldItalic r:id="rId57"/>
    </p:embeddedFont>
    <p:embeddedFont>
      <p:font typeface="Open Sans" panose="020B0604020202020204" charset="0"/>
      <p:regular r:id="rId58"/>
      <p:bold r:id="rId59"/>
      <p:italic r:id="rId60"/>
      <p:boldItalic r:id="rId61"/>
    </p:embeddedFont>
    <p:embeddedFont>
      <p:font typeface="SimSun" panose="02010600030101010101" pitchFamily="2" charset="-122"/>
      <p:regular r:id="rId62"/>
    </p:embeddedFont>
    <p:embeddedFont>
      <p:font typeface=".VnTime" panose="020B7200000000000000" pitchFamily="34" charset="0"/>
      <p:regular r:id="rId63"/>
      <p:bold r:id="rId64"/>
      <p:italic r:id="rId65"/>
      <p:boldItalic r:id="rId66"/>
    </p:embeddedFont>
    <p:embeddedFont>
      <p:font typeface="SimSun" panose="02010600030101010101" pitchFamily="2" charset="-122"/>
      <p:regular r:id="rId62"/>
    </p:embeddedFont>
    <p:embeddedFont>
      <p:font typeface="Montserrat" panose="020B0604020202020204" charset="0"/>
      <p:regular r:id="rId67"/>
      <p:bold r:id="rId68"/>
      <p:italic r:id="rId69"/>
      <p:boldItalic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51FB032-F59E-44A6-AB07-C4C1B830C8DD}">
  <a:tblStyle styleId="{251FB032-F59E-44A6-AB07-C4C1B830C8D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249" autoAdjust="0"/>
  </p:normalViewPr>
  <p:slideViewPr>
    <p:cSldViewPr snapToGrid="0">
      <p:cViewPr varScale="1">
        <p:scale>
          <a:sx n="101" d="100"/>
          <a:sy n="101" d="100"/>
        </p:scale>
        <p:origin x="62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font" Target="fonts/font13.fntdata"/><Relationship Id="rId68" Type="http://schemas.openxmlformats.org/officeDocument/2006/relationships/font" Target="fonts/font18.fntdata"/><Relationship Id="rId7" Type="http://schemas.openxmlformats.org/officeDocument/2006/relationships/slide" Target="slides/slide4.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7.fntdata"/><Relationship Id="rId61" Type="http://schemas.openxmlformats.org/officeDocument/2006/relationships/font" Target="fonts/font11.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8" Type="http://schemas.openxmlformats.org/officeDocument/2006/relationships/slide" Target="slides/slide5.xml"/><Relationship Id="rId51" Type="http://schemas.openxmlformats.org/officeDocument/2006/relationships/font" Target="fonts/font1.fntdata"/><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545A27-A4D7-414C-881D-649917B30AEF}" type="doc">
      <dgm:prSet loTypeId="urn:microsoft.com/office/officeart/2005/8/layout/orgChart1" loCatId="hierarchy" qsTypeId="urn:microsoft.com/office/officeart/2005/8/quickstyle/simple1" qsCatId="simple" csTypeId="urn:microsoft.com/office/officeart/2005/8/colors/colorful4" csCatId="colorful" phldr="1"/>
      <dgm:spPr/>
      <dgm:t>
        <a:bodyPr/>
        <a:lstStyle/>
        <a:p>
          <a:endParaRPr lang="en-US"/>
        </a:p>
      </dgm:t>
    </dgm:pt>
    <dgm:pt modelId="{ABAE154B-CDCC-4223-A66B-CB4F4F363940}">
      <dgm:prSet phldrT="[Text]" custT="1"/>
      <dgm:spPr/>
      <dgm:t>
        <a:bodyPr/>
        <a:lstStyle/>
        <a:p>
          <a:r>
            <a:rPr lang="en-US" sz="2800" b="1" i="0">
              <a:solidFill>
                <a:schemeClr val="bg2">
                  <a:lumMod val="50000"/>
                </a:schemeClr>
              </a:solidFill>
              <a:latin typeface="Times New Roman" panose="02020603050405020304" pitchFamily="18" charset="0"/>
              <a:cs typeface="Times New Roman" panose="02020603050405020304" pitchFamily="18" charset="0"/>
            </a:rPr>
            <a:t>Bố cục</a:t>
          </a:r>
        </a:p>
      </dgm:t>
    </dgm:pt>
    <dgm:pt modelId="{F182C1A7-8B51-4694-804F-BD1F93AC3B0C}" type="parTrans" cxnId="{1830CD0C-96E2-4155-92EE-9BCA419EC9FF}">
      <dgm:prSet/>
      <dgm:spPr/>
      <dgm:t>
        <a:bodyPr/>
        <a:lstStyle/>
        <a:p>
          <a:endParaRPr lang="en-US" sz="2000">
            <a:solidFill>
              <a:schemeClr val="bg2">
                <a:lumMod val="50000"/>
              </a:schemeClr>
            </a:solidFill>
            <a:latin typeface="Times New Roman" panose="02020603050405020304" pitchFamily="18" charset="0"/>
            <a:cs typeface="Times New Roman" panose="02020603050405020304" pitchFamily="18" charset="0"/>
          </a:endParaRPr>
        </a:p>
      </dgm:t>
    </dgm:pt>
    <dgm:pt modelId="{05AD3712-38CB-483B-AEDB-7D2A073CC8C8}" type="sibTrans" cxnId="{1830CD0C-96E2-4155-92EE-9BCA419EC9FF}">
      <dgm:prSet/>
      <dgm:spPr/>
      <dgm:t>
        <a:bodyPr/>
        <a:lstStyle/>
        <a:p>
          <a:endParaRPr lang="en-US" sz="2000">
            <a:solidFill>
              <a:schemeClr val="bg2">
                <a:lumMod val="50000"/>
              </a:schemeClr>
            </a:solidFill>
            <a:latin typeface="Times New Roman" panose="02020603050405020304" pitchFamily="18" charset="0"/>
            <a:cs typeface="Times New Roman" panose="02020603050405020304" pitchFamily="18" charset="0"/>
          </a:endParaRPr>
        </a:p>
      </dgm:t>
    </dgm:pt>
    <dgm:pt modelId="{2BF82B84-0F6E-4A0E-9137-77A2415E7EA1}">
      <dgm:prSet phldrT="[Text]" custT="1"/>
      <dgm:spPr/>
      <dgm:t>
        <a:bodyPr/>
        <a:lstStyle/>
        <a:p>
          <a:r>
            <a:rPr lang="vi-VN" sz="2000">
              <a:solidFill>
                <a:schemeClr val="bg2">
                  <a:lumMod val="50000"/>
                </a:schemeClr>
              </a:solidFill>
              <a:latin typeface="Times New Roman" panose="02020603050405020304" pitchFamily="18" charset="0"/>
              <a:cs typeface="Times New Roman" panose="02020603050405020304" pitchFamily="18" charset="0"/>
            </a:rPr>
            <a:t>Phần 2 (từ: Tôi biết người da trắng ... của phấn thông) </a:t>
          </a:r>
          <a:endParaRPr lang="en-US" sz="2000">
            <a:solidFill>
              <a:schemeClr val="bg2">
                <a:lumMod val="50000"/>
              </a:schemeClr>
            </a:solidFill>
            <a:latin typeface="Times New Roman" panose="02020603050405020304" pitchFamily="18" charset="0"/>
            <a:cs typeface="Times New Roman" panose="02020603050405020304" pitchFamily="18" charset="0"/>
          </a:endParaRPr>
        </a:p>
      </dgm:t>
    </dgm:pt>
    <dgm:pt modelId="{E847394B-68F6-40B2-B713-F53D9A4F6F18}" type="parTrans" cxnId="{DBED09B4-CF26-46B1-B934-B739A7040238}">
      <dgm:prSet/>
      <dgm:spPr/>
      <dgm:t>
        <a:bodyPr/>
        <a:lstStyle/>
        <a:p>
          <a:endParaRPr lang="en-US" sz="2000">
            <a:solidFill>
              <a:schemeClr val="bg2">
                <a:lumMod val="50000"/>
              </a:schemeClr>
            </a:solidFill>
            <a:latin typeface="Times New Roman" panose="02020603050405020304" pitchFamily="18" charset="0"/>
            <a:cs typeface="Times New Roman" panose="02020603050405020304" pitchFamily="18" charset="0"/>
          </a:endParaRPr>
        </a:p>
      </dgm:t>
    </dgm:pt>
    <dgm:pt modelId="{93A1BB82-E39C-42D2-B310-18AF29771557}" type="sibTrans" cxnId="{DBED09B4-CF26-46B1-B934-B739A7040238}">
      <dgm:prSet/>
      <dgm:spPr/>
      <dgm:t>
        <a:bodyPr/>
        <a:lstStyle/>
        <a:p>
          <a:endParaRPr lang="en-US" sz="2000">
            <a:solidFill>
              <a:schemeClr val="bg2">
                <a:lumMod val="50000"/>
              </a:schemeClr>
            </a:solidFill>
            <a:latin typeface="Times New Roman" panose="02020603050405020304" pitchFamily="18" charset="0"/>
            <a:cs typeface="Times New Roman" panose="02020603050405020304" pitchFamily="18" charset="0"/>
          </a:endParaRPr>
        </a:p>
      </dgm:t>
    </dgm:pt>
    <dgm:pt modelId="{2C34B8D8-6BDA-49E6-83FA-EAB2C70399C1}">
      <dgm:prSet phldrT="[Text]" custT="1"/>
      <dgm:spPr/>
      <dgm:t>
        <a:bodyPr/>
        <a:lstStyle/>
        <a:p>
          <a:r>
            <a:rPr lang="vi-VN" sz="2000">
              <a:solidFill>
                <a:schemeClr val="bg2">
                  <a:lumMod val="50000"/>
                </a:schemeClr>
              </a:solidFill>
              <a:latin typeface="Times New Roman" panose="02020603050405020304" pitchFamily="18" charset="0"/>
              <a:cs typeface="Times New Roman" panose="02020603050405020304" pitchFamily="18" charset="0"/>
            </a:rPr>
            <a:t>Phần 3 (từ: Không khí quả là quý giá với người da đỏ ... tức là làm cho chính mình)</a:t>
          </a:r>
          <a:endParaRPr lang="en-US" sz="2000">
            <a:solidFill>
              <a:schemeClr val="bg2">
                <a:lumMod val="50000"/>
              </a:schemeClr>
            </a:solidFill>
            <a:latin typeface="Times New Roman" panose="02020603050405020304" pitchFamily="18" charset="0"/>
            <a:cs typeface="Times New Roman" panose="02020603050405020304" pitchFamily="18" charset="0"/>
          </a:endParaRPr>
        </a:p>
      </dgm:t>
    </dgm:pt>
    <dgm:pt modelId="{B71E4D34-D92E-44E5-B78D-D13B562787AC}" type="parTrans" cxnId="{74418F01-0307-4AE7-99DF-D82C71AED8F9}">
      <dgm:prSet/>
      <dgm:spPr/>
      <dgm:t>
        <a:bodyPr/>
        <a:lstStyle/>
        <a:p>
          <a:endParaRPr lang="en-US" sz="2000">
            <a:solidFill>
              <a:schemeClr val="bg2">
                <a:lumMod val="50000"/>
              </a:schemeClr>
            </a:solidFill>
            <a:latin typeface="Times New Roman" panose="02020603050405020304" pitchFamily="18" charset="0"/>
            <a:cs typeface="Times New Roman" panose="02020603050405020304" pitchFamily="18" charset="0"/>
          </a:endParaRPr>
        </a:p>
      </dgm:t>
    </dgm:pt>
    <dgm:pt modelId="{458109B5-8A7E-41DF-A194-635B5CF30819}" type="sibTrans" cxnId="{74418F01-0307-4AE7-99DF-D82C71AED8F9}">
      <dgm:prSet/>
      <dgm:spPr/>
      <dgm:t>
        <a:bodyPr/>
        <a:lstStyle/>
        <a:p>
          <a:endParaRPr lang="en-US" sz="2000">
            <a:solidFill>
              <a:schemeClr val="bg2">
                <a:lumMod val="50000"/>
              </a:schemeClr>
            </a:solidFill>
            <a:latin typeface="Times New Roman" panose="02020603050405020304" pitchFamily="18" charset="0"/>
            <a:cs typeface="Times New Roman" panose="02020603050405020304" pitchFamily="18" charset="0"/>
          </a:endParaRPr>
        </a:p>
      </dgm:t>
    </dgm:pt>
    <dgm:pt modelId="{EF6429F9-7058-46B5-982A-1A0658AF9127}" type="asst">
      <dgm:prSet custT="1"/>
      <dgm:spPr/>
      <dgm:t>
        <a:bodyPr/>
        <a:lstStyle/>
        <a:p>
          <a:r>
            <a:rPr lang="en-US" sz="2000">
              <a:solidFill>
                <a:schemeClr val="bg2">
                  <a:lumMod val="50000"/>
                </a:schemeClr>
              </a:solidFill>
              <a:latin typeface="Times New Roman" panose="02020603050405020304" pitchFamily="18" charset="0"/>
              <a:cs typeface="Times New Roman" panose="02020603050405020304" pitchFamily="18" charset="0"/>
            </a:rPr>
            <a:t>Luận</a:t>
          </a:r>
          <a:r>
            <a:rPr lang="vi-VN" sz="2000">
              <a:solidFill>
                <a:schemeClr val="bg2">
                  <a:lumMod val="50000"/>
                </a:schemeClr>
              </a:solidFill>
              <a:latin typeface="Times New Roman" panose="02020603050405020304" pitchFamily="18" charset="0"/>
              <a:cs typeface="Times New Roman" panose="02020603050405020304" pitchFamily="18" charset="0"/>
            </a:rPr>
            <a:t> điểm 1: </a:t>
          </a:r>
          <a:r>
            <a:rPr lang="en-US" sz="2000">
              <a:solidFill>
                <a:schemeClr val="bg2">
                  <a:lumMod val="50000"/>
                </a:schemeClr>
              </a:solidFill>
              <a:latin typeface="Times New Roman" panose="02020603050405020304" pitchFamily="18" charset="0"/>
              <a:cs typeface="Times New Roman" panose="02020603050405020304" pitchFamily="18" charset="0"/>
            </a:rPr>
            <a:t>S</a:t>
          </a:r>
          <a:r>
            <a:rPr lang="vi-VN" sz="2000">
              <a:solidFill>
                <a:schemeClr val="bg2">
                  <a:lumMod val="50000"/>
                </a:schemeClr>
              </a:solidFill>
              <a:latin typeface="Times New Roman" panose="02020603050405020304" pitchFamily="18" charset="0"/>
              <a:cs typeface="Times New Roman" panose="02020603050405020304" pitchFamily="18" charset="0"/>
            </a:rPr>
            <a:t>ự thiêng liêng và hoà hợp của thiên nhiên đối với</a:t>
          </a:r>
          <a:r>
            <a:rPr lang="en-US" sz="2000">
              <a:solidFill>
                <a:schemeClr val="bg2">
                  <a:lumMod val="50000"/>
                </a:schemeClr>
              </a:solidFill>
              <a:latin typeface="Times New Roman" panose="02020603050405020304" pitchFamily="18" charset="0"/>
              <a:cs typeface="Times New Roman" panose="02020603050405020304" pitchFamily="18" charset="0"/>
            </a:rPr>
            <a:t> người da đỏ.</a:t>
          </a:r>
        </a:p>
      </dgm:t>
    </dgm:pt>
    <dgm:pt modelId="{7945D86C-AEFC-4E2F-A799-75710F2B4CB6}" type="parTrans" cxnId="{54CEA224-6FE1-4114-8858-603039A5B18A}">
      <dgm:prSet/>
      <dgm:spPr/>
      <dgm:t>
        <a:bodyPr/>
        <a:lstStyle/>
        <a:p>
          <a:endParaRPr lang="en-US" sz="2000">
            <a:solidFill>
              <a:schemeClr val="bg2">
                <a:lumMod val="50000"/>
              </a:schemeClr>
            </a:solidFill>
            <a:latin typeface="Times New Roman" panose="02020603050405020304" pitchFamily="18" charset="0"/>
            <a:cs typeface="Times New Roman" panose="02020603050405020304" pitchFamily="18" charset="0"/>
          </a:endParaRPr>
        </a:p>
      </dgm:t>
    </dgm:pt>
    <dgm:pt modelId="{A971F2C2-0C54-4E69-A8B2-E9693FEA0F1E}" type="sibTrans" cxnId="{54CEA224-6FE1-4114-8858-603039A5B18A}">
      <dgm:prSet/>
      <dgm:spPr/>
      <dgm:t>
        <a:bodyPr/>
        <a:lstStyle/>
        <a:p>
          <a:endParaRPr lang="en-US" sz="2000">
            <a:solidFill>
              <a:schemeClr val="bg2">
                <a:lumMod val="50000"/>
              </a:schemeClr>
            </a:solidFill>
            <a:latin typeface="Times New Roman" panose="02020603050405020304" pitchFamily="18" charset="0"/>
            <a:cs typeface="Times New Roman" panose="02020603050405020304" pitchFamily="18" charset="0"/>
          </a:endParaRPr>
        </a:p>
      </dgm:t>
    </dgm:pt>
    <dgm:pt modelId="{883A683E-0A2C-4F28-AFB3-B632BEB2BD41}" type="asst">
      <dgm:prSet custT="1"/>
      <dgm:spPr/>
      <dgm:t>
        <a:bodyPr/>
        <a:lstStyle/>
        <a:p>
          <a:r>
            <a:rPr lang="en-US" sz="2000">
              <a:solidFill>
                <a:schemeClr val="bg2">
                  <a:lumMod val="50000"/>
                </a:schemeClr>
              </a:solidFill>
              <a:latin typeface="Times New Roman" panose="02020603050405020304" pitchFamily="18" charset="0"/>
              <a:cs typeface="Times New Roman" panose="02020603050405020304" pitchFamily="18" charset="0"/>
            </a:rPr>
            <a:t>Luận</a:t>
          </a:r>
          <a:r>
            <a:rPr lang="vi-VN" sz="2000">
              <a:solidFill>
                <a:schemeClr val="bg2">
                  <a:lumMod val="50000"/>
                </a:schemeClr>
              </a:solidFill>
              <a:latin typeface="Times New Roman" panose="02020603050405020304" pitchFamily="18" charset="0"/>
              <a:cs typeface="Times New Roman" panose="02020603050405020304" pitchFamily="18" charset="0"/>
            </a:rPr>
            <a:t> điểm 2: </a:t>
          </a:r>
          <a:r>
            <a:rPr lang="en-US" sz="2000">
              <a:solidFill>
                <a:schemeClr val="bg2">
                  <a:lumMod val="50000"/>
                </a:schemeClr>
              </a:solidFill>
              <a:latin typeface="Times New Roman" panose="02020603050405020304" pitchFamily="18" charset="0"/>
              <a:cs typeface="Times New Roman" panose="02020603050405020304" pitchFamily="18" charset="0"/>
            </a:rPr>
            <a:t>cách sống chiếm hữu, không trân trọng thiên nhiên của người da trắng.</a:t>
          </a:r>
        </a:p>
      </dgm:t>
    </dgm:pt>
    <dgm:pt modelId="{F5F8D9F8-1D38-4978-84E8-E982F6A3CC35}" type="parTrans" cxnId="{5A91501A-80D1-4756-B531-6652D92C6B90}">
      <dgm:prSet/>
      <dgm:spPr/>
      <dgm:t>
        <a:bodyPr/>
        <a:lstStyle/>
        <a:p>
          <a:endParaRPr lang="en-US" sz="2000">
            <a:solidFill>
              <a:schemeClr val="bg2">
                <a:lumMod val="50000"/>
              </a:schemeClr>
            </a:solidFill>
            <a:latin typeface="Times New Roman" panose="02020603050405020304" pitchFamily="18" charset="0"/>
            <a:cs typeface="Times New Roman" panose="02020603050405020304" pitchFamily="18" charset="0"/>
          </a:endParaRPr>
        </a:p>
      </dgm:t>
    </dgm:pt>
    <dgm:pt modelId="{8D28F93E-A13C-4324-AF28-56E065D467DB}" type="sibTrans" cxnId="{5A91501A-80D1-4756-B531-6652D92C6B90}">
      <dgm:prSet/>
      <dgm:spPr/>
      <dgm:t>
        <a:bodyPr/>
        <a:lstStyle/>
        <a:p>
          <a:endParaRPr lang="en-US" sz="2000">
            <a:solidFill>
              <a:schemeClr val="bg2">
                <a:lumMod val="50000"/>
              </a:schemeClr>
            </a:solidFill>
            <a:latin typeface="Times New Roman" panose="02020603050405020304" pitchFamily="18" charset="0"/>
            <a:cs typeface="Times New Roman" panose="02020603050405020304" pitchFamily="18" charset="0"/>
          </a:endParaRPr>
        </a:p>
      </dgm:t>
    </dgm:pt>
    <dgm:pt modelId="{30EE3C61-3154-4BB0-AF4C-6E5951BBABDA}" type="asst">
      <dgm:prSet custT="1"/>
      <dgm:spPr/>
      <dgm:t>
        <a:bodyPr/>
        <a:lstStyle/>
        <a:p>
          <a:r>
            <a:rPr lang="vi-VN" sz="2000">
              <a:solidFill>
                <a:schemeClr val="bg2">
                  <a:lumMod val="50000"/>
                </a:schemeClr>
              </a:solidFill>
              <a:latin typeface="Times New Roman" panose="02020603050405020304" pitchFamily="18" charset="0"/>
              <a:cs typeface="Times New Roman" panose="02020603050405020304" pitchFamily="18" charset="0"/>
            </a:rPr>
            <a:t>Luận điểm 3: </a:t>
          </a:r>
          <a:r>
            <a:rPr lang="en-US" sz="2000">
              <a:solidFill>
                <a:schemeClr val="bg2">
                  <a:lumMod val="50000"/>
                </a:schemeClr>
              </a:solidFill>
              <a:latin typeface="Times New Roman" panose="02020603050405020304" pitchFamily="18" charset="0"/>
              <a:cs typeface="Times New Roman" panose="02020603050405020304" pitchFamily="18" charset="0"/>
            </a:rPr>
            <a:t>lời kêu gọi về cách sống trân trọng thiên nhiên và muôn loài.</a:t>
          </a:r>
          <a:endParaRPr lang="en-US" sz="2000" b="1">
            <a:solidFill>
              <a:schemeClr val="bg2">
                <a:lumMod val="50000"/>
              </a:schemeClr>
            </a:solidFill>
            <a:latin typeface="Times New Roman" panose="02020603050405020304" pitchFamily="18" charset="0"/>
            <a:cs typeface="Times New Roman" panose="02020603050405020304" pitchFamily="18" charset="0"/>
          </a:endParaRPr>
        </a:p>
      </dgm:t>
    </dgm:pt>
    <dgm:pt modelId="{D2CB4B37-83B9-4683-81D1-60867A387EE4}" type="parTrans" cxnId="{A5C048D9-FAC1-4F0A-A5BF-D7BB1A84EBAC}">
      <dgm:prSet/>
      <dgm:spPr/>
      <dgm:t>
        <a:bodyPr/>
        <a:lstStyle/>
        <a:p>
          <a:endParaRPr lang="en-US" sz="2000">
            <a:solidFill>
              <a:schemeClr val="bg2">
                <a:lumMod val="50000"/>
              </a:schemeClr>
            </a:solidFill>
            <a:latin typeface="Times New Roman" panose="02020603050405020304" pitchFamily="18" charset="0"/>
            <a:cs typeface="Times New Roman" panose="02020603050405020304" pitchFamily="18" charset="0"/>
          </a:endParaRPr>
        </a:p>
      </dgm:t>
    </dgm:pt>
    <dgm:pt modelId="{00EF0E5F-4DE2-416A-8D43-F370AAE58662}" type="sibTrans" cxnId="{A5C048D9-FAC1-4F0A-A5BF-D7BB1A84EBAC}">
      <dgm:prSet/>
      <dgm:spPr/>
      <dgm:t>
        <a:bodyPr/>
        <a:lstStyle/>
        <a:p>
          <a:endParaRPr lang="en-US" sz="2000">
            <a:solidFill>
              <a:schemeClr val="bg2">
                <a:lumMod val="50000"/>
              </a:schemeClr>
            </a:solidFill>
            <a:latin typeface="Times New Roman" panose="02020603050405020304" pitchFamily="18" charset="0"/>
            <a:cs typeface="Times New Roman" panose="02020603050405020304" pitchFamily="18" charset="0"/>
          </a:endParaRPr>
        </a:p>
      </dgm:t>
    </dgm:pt>
    <dgm:pt modelId="{2ECAAE11-0115-4E30-81F7-2864366ABC9E}">
      <dgm:prSet phldrT="[Text]" custT="1"/>
      <dgm:spPr/>
      <dgm:t>
        <a:bodyPr/>
        <a:lstStyle/>
        <a:p>
          <a:r>
            <a:rPr lang="vi-VN" sz="2000">
              <a:solidFill>
                <a:schemeClr val="bg2">
                  <a:lumMod val="50000"/>
                </a:schemeClr>
              </a:solidFill>
              <a:latin typeface="Times New Roman" panose="02020603050405020304" pitchFamily="18" charset="0"/>
              <a:cs typeface="Times New Roman" panose="02020603050405020304" pitchFamily="18" charset="0"/>
            </a:rPr>
            <a:t>Phần 1 (từ: Đối với đồng bào tôi ... tiếng thì thầm của dòng nước chính là tiếng nóicủa cha ông chúng tôi) </a:t>
          </a:r>
          <a:endParaRPr lang="en-US" sz="2000">
            <a:solidFill>
              <a:schemeClr val="bg2">
                <a:lumMod val="50000"/>
              </a:schemeClr>
            </a:solidFill>
            <a:latin typeface="Times New Roman" panose="02020603050405020304" pitchFamily="18" charset="0"/>
            <a:cs typeface="Times New Roman" panose="02020603050405020304" pitchFamily="18" charset="0"/>
          </a:endParaRPr>
        </a:p>
      </dgm:t>
    </dgm:pt>
    <dgm:pt modelId="{CF537768-D182-4A04-8D77-89838FEC964E}" type="sibTrans" cxnId="{972289EB-B206-422B-8586-EE00607B1CF8}">
      <dgm:prSet/>
      <dgm:spPr/>
      <dgm:t>
        <a:bodyPr/>
        <a:lstStyle/>
        <a:p>
          <a:endParaRPr lang="en-US" sz="2000">
            <a:solidFill>
              <a:schemeClr val="bg2">
                <a:lumMod val="50000"/>
              </a:schemeClr>
            </a:solidFill>
            <a:latin typeface="Times New Roman" panose="02020603050405020304" pitchFamily="18" charset="0"/>
            <a:cs typeface="Times New Roman" panose="02020603050405020304" pitchFamily="18" charset="0"/>
          </a:endParaRPr>
        </a:p>
      </dgm:t>
    </dgm:pt>
    <dgm:pt modelId="{3A19E380-D88C-4CC5-8F5B-AC96592F95BF}" type="parTrans" cxnId="{972289EB-B206-422B-8586-EE00607B1CF8}">
      <dgm:prSet/>
      <dgm:spPr/>
      <dgm:t>
        <a:bodyPr/>
        <a:lstStyle/>
        <a:p>
          <a:endParaRPr lang="en-US" sz="2000">
            <a:solidFill>
              <a:schemeClr val="bg2">
                <a:lumMod val="50000"/>
              </a:schemeClr>
            </a:solidFill>
            <a:latin typeface="Times New Roman" panose="02020603050405020304" pitchFamily="18" charset="0"/>
            <a:cs typeface="Times New Roman" panose="02020603050405020304" pitchFamily="18" charset="0"/>
          </a:endParaRPr>
        </a:p>
      </dgm:t>
    </dgm:pt>
    <dgm:pt modelId="{BD0C2595-F306-41ED-A18D-DA002E3F6515}" type="pres">
      <dgm:prSet presAssocID="{47545A27-A4D7-414C-881D-649917B30AEF}" presName="hierChild1" presStyleCnt="0">
        <dgm:presLayoutVars>
          <dgm:orgChart val="1"/>
          <dgm:chPref val="1"/>
          <dgm:dir/>
          <dgm:animOne val="branch"/>
          <dgm:animLvl val="lvl"/>
          <dgm:resizeHandles/>
        </dgm:presLayoutVars>
      </dgm:prSet>
      <dgm:spPr/>
      <dgm:t>
        <a:bodyPr/>
        <a:lstStyle/>
        <a:p>
          <a:endParaRPr lang="en-US"/>
        </a:p>
      </dgm:t>
    </dgm:pt>
    <dgm:pt modelId="{8B32534B-B90F-4229-BDFC-F8E0493159EB}" type="pres">
      <dgm:prSet presAssocID="{ABAE154B-CDCC-4223-A66B-CB4F4F363940}" presName="hierRoot1" presStyleCnt="0">
        <dgm:presLayoutVars>
          <dgm:hierBranch val="init"/>
        </dgm:presLayoutVars>
      </dgm:prSet>
      <dgm:spPr/>
    </dgm:pt>
    <dgm:pt modelId="{680B8969-5762-4249-B960-DADBFE5C5D49}" type="pres">
      <dgm:prSet presAssocID="{ABAE154B-CDCC-4223-A66B-CB4F4F363940}" presName="rootComposite1" presStyleCnt="0"/>
      <dgm:spPr/>
    </dgm:pt>
    <dgm:pt modelId="{8C672D1D-C576-4240-8B7A-F12903807929}" type="pres">
      <dgm:prSet presAssocID="{ABAE154B-CDCC-4223-A66B-CB4F4F363940}" presName="rootText1" presStyleLbl="node0" presStyleIdx="0" presStyleCnt="1" custScaleY="43429">
        <dgm:presLayoutVars>
          <dgm:chPref val="3"/>
        </dgm:presLayoutVars>
      </dgm:prSet>
      <dgm:spPr/>
      <dgm:t>
        <a:bodyPr/>
        <a:lstStyle/>
        <a:p>
          <a:endParaRPr lang="en-US"/>
        </a:p>
      </dgm:t>
    </dgm:pt>
    <dgm:pt modelId="{7195317A-FD84-455D-81BF-5A96914BA5CB}" type="pres">
      <dgm:prSet presAssocID="{ABAE154B-CDCC-4223-A66B-CB4F4F363940}" presName="rootConnector1" presStyleLbl="node1" presStyleIdx="0" presStyleCnt="0"/>
      <dgm:spPr/>
      <dgm:t>
        <a:bodyPr/>
        <a:lstStyle/>
        <a:p>
          <a:endParaRPr lang="en-US"/>
        </a:p>
      </dgm:t>
    </dgm:pt>
    <dgm:pt modelId="{4A2EC153-5044-4346-ABC4-DF7FE986BAC3}" type="pres">
      <dgm:prSet presAssocID="{ABAE154B-CDCC-4223-A66B-CB4F4F363940}" presName="hierChild2" presStyleCnt="0"/>
      <dgm:spPr/>
    </dgm:pt>
    <dgm:pt modelId="{193B8AEC-4B60-448F-81B1-440457BDBFC4}" type="pres">
      <dgm:prSet presAssocID="{3A19E380-D88C-4CC5-8F5B-AC96592F95BF}" presName="Name37" presStyleLbl="parChTrans1D2" presStyleIdx="0" presStyleCnt="3"/>
      <dgm:spPr/>
      <dgm:t>
        <a:bodyPr/>
        <a:lstStyle/>
        <a:p>
          <a:endParaRPr lang="en-US"/>
        </a:p>
      </dgm:t>
    </dgm:pt>
    <dgm:pt modelId="{D5673B98-7AF6-4087-B219-BFACAD16F865}" type="pres">
      <dgm:prSet presAssocID="{2ECAAE11-0115-4E30-81F7-2864366ABC9E}" presName="hierRoot2" presStyleCnt="0">
        <dgm:presLayoutVars>
          <dgm:hierBranch val="init"/>
        </dgm:presLayoutVars>
      </dgm:prSet>
      <dgm:spPr/>
    </dgm:pt>
    <dgm:pt modelId="{E656D21A-0CCD-40BE-9F2E-AE7CBBBEB96A}" type="pres">
      <dgm:prSet presAssocID="{2ECAAE11-0115-4E30-81F7-2864366ABC9E}" presName="rootComposite" presStyleCnt="0"/>
      <dgm:spPr/>
    </dgm:pt>
    <dgm:pt modelId="{B00F35FA-51FB-4927-A650-F41A0FA9EA57}" type="pres">
      <dgm:prSet presAssocID="{2ECAAE11-0115-4E30-81F7-2864366ABC9E}" presName="rootText" presStyleLbl="node2" presStyleIdx="0" presStyleCnt="3" custScaleX="134152">
        <dgm:presLayoutVars>
          <dgm:chPref val="3"/>
        </dgm:presLayoutVars>
      </dgm:prSet>
      <dgm:spPr/>
      <dgm:t>
        <a:bodyPr/>
        <a:lstStyle/>
        <a:p>
          <a:endParaRPr lang="en-US"/>
        </a:p>
      </dgm:t>
    </dgm:pt>
    <dgm:pt modelId="{B837367D-F17F-4B19-A023-971F8ADE7085}" type="pres">
      <dgm:prSet presAssocID="{2ECAAE11-0115-4E30-81F7-2864366ABC9E}" presName="rootConnector" presStyleLbl="node2" presStyleIdx="0" presStyleCnt="3"/>
      <dgm:spPr/>
      <dgm:t>
        <a:bodyPr/>
        <a:lstStyle/>
        <a:p>
          <a:endParaRPr lang="en-US"/>
        </a:p>
      </dgm:t>
    </dgm:pt>
    <dgm:pt modelId="{29C066C2-E96C-419C-B281-3451A691DAE1}" type="pres">
      <dgm:prSet presAssocID="{2ECAAE11-0115-4E30-81F7-2864366ABC9E}" presName="hierChild4" presStyleCnt="0"/>
      <dgm:spPr/>
    </dgm:pt>
    <dgm:pt modelId="{F75C3F86-52C0-4172-BE97-B279236649AF}" type="pres">
      <dgm:prSet presAssocID="{2ECAAE11-0115-4E30-81F7-2864366ABC9E}" presName="hierChild5" presStyleCnt="0"/>
      <dgm:spPr/>
    </dgm:pt>
    <dgm:pt modelId="{CA238D3C-7B20-45D0-A3D5-D677ABCFBDC9}" type="pres">
      <dgm:prSet presAssocID="{7945D86C-AEFC-4E2F-A799-75710F2B4CB6}" presName="Name111" presStyleLbl="parChTrans1D3" presStyleIdx="0" presStyleCnt="3"/>
      <dgm:spPr/>
      <dgm:t>
        <a:bodyPr/>
        <a:lstStyle/>
        <a:p>
          <a:endParaRPr lang="en-US"/>
        </a:p>
      </dgm:t>
    </dgm:pt>
    <dgm:pt modelId="{E198405A-3302-4E25-8461-F4265A337E33}" type="pres">
      <dgm:prSet presAssocID="{EF6429F9-7058-46B5-982A-1A0658AF9127}" presName="hierRoot3" presStyleCnt="0">
        <dgm:presLayoutVars>
          <dgm:hierBranch val="init"/>
        </dgm:presLayoutVars>
      </dgm:prSet>
      <dgm:spPr/>
    </dgm:pt>
    <dgm:pt modelId="{7E78510F-6BB1-4B83-B010-76DFB91D9690}" type="pres">
      <dgm:prSet presAssocID="{EF6429F9-7058-46B5-982A-1A0658AF9127}" presName="rootComposite3" presStyleCnt="0"/>
      <dgm:spPr/>
    </dgm:pt>
    <dgm:pt modelId="{B10B6914-6D98-4C2A-831C-0009F5B33105}" type="pres">
      <dgm:prSet presAssocID="{EF6429F9-7058-46B5-982A-1A0658AF9127}" presName="rootText3" presStyleLbl="asst2" presStyleIdx="0" presStyleCnt="3" custFlipHor="1" custScaleX="75373" custScaleY="110518">
        <dgm:presLayoutVars>
          <dgm:chPref val="3"/>
        </dgm:presLayoutVars>
      </dgm:prSet>
      <dgm:spPr/>
      <dgm:t>
        <a:bodyPr/>
        <a:lstStyle/>
        <a:p>
          <a:endParaRPr lang="en-US"/>
        </a:p>
      </dgm:t>
    </dgm:pt>
    <dgm:pt modelId="{13DF076A-EA44-40A5-9AE0-CAD219B068AF}" type="pres">
      <dgm:prSet presAssocID="{EF6429F9-7058-46B5-982A-1A0658AF9127}" presName="rootConnector3" presStyleLbl="asst2" presStyleIdx="0" presStyleCnt="3"/>
      <dgm:spPr/>
      <dgm:t>
        <a:bodyPr/>
        <a:lstStyle/>
        <a:p>
          <a:endParaRPr lang="en-US"/>
        </a:p>
      </dgm:t>
    </dgm:pt>
    <dgm:pt modelId="{20B202D8-491E-4070-B32D-DA0A78AF8627}" type="pres">
      <dgm:prSet presAssocID="{EF6429F9-7058-46B5-982A-1A0658AF9127}" presName="hierChild6" presStyleCnt="0"/>
      <dgm:spPr/>
    </dgm:pt>
    <dgm:pt modelId="{90019616-6A6E-44EA-B310-232C6CFA2BEE}" type="pres">
      <dgm:prSet presAssocID="{EF6429F9-7058-46B5-982A-1A0658AF9127}" presName="hierChild7" presStyleCnt="0"/>
      <dgm:spPr/>
    </dgm:pt>
    <dgm:pt modelId="{3A382A9C-C7BA-46B9-870C-9155F69641DE}" type="pres">
      <dgm:prSet presAssocID="{E847394B-68F6-40B2-B713-F53D9A4F6F18}" presName="Name37" presStyleLbl="parChTrans1D2" presStyleIdx="1" presStyleCnt="3"/>
      <dgm:spPr/>
      <dgm:t>
        <a:bodyPr/>
        <a:lstStyle/>
        <a:p>
          <a:endParaRPr lang="en-US"/>
        </a:p>
      </dgm:t>
    </dgm:pt>
    <dgm:pt modelId="{B9800250-0671-4BDE-B1E6-5CD5A96D25DA}" type="pres">
      <dgm:prSet presAssocID="{2BF82B84-0F6E-4A0E-9137-77A2415E7EA1}" presName="hierRoot2" presStyleCnt="0">
        <dgm:presLayoutVars>
          <dgm:hierBranch val="init"/>
        </dgm:presLayoutVars>
      </dgm:prSet>
      <dgm:spPr/>
    </dgm:pt>
    <dgm:pt modelId="{366DC2A8-B458-4941-A52F-0EEF5C2C7E6D}" type="pres">
      <dgm:prSet presAssocID="{2BF82B84-0F6E-4A0E-9137-77A2415E7EA1}" presName="rootComposite" presStyleCnt="0"/>
      <dgm:spPr/>
    </dgm:pt>
    <dgm:pt modelId="{D41F38AD-1FD5-42C2-9168-EBC8804FDD00}" type="pres">
      <dgm:prSet presAssocID="{2BF82B84-0F6E-4A0E-9137-77A2415E7EA1}" presName="rootText" presStyleLbl="node2" presStyleIdx="1" presStyleCnt="3">
        <dgm:presLayoutVars>
          <dgm:chPref val="3"/>
        </dgm:presLayoutVars>
      </dgm:prSet>
      <dgm:spPr/>
      <dgm:t>
        <a:bodyPr/>
        <a:lstStyle/>
        <a:p>
          <a:endParaRPr lang="en-US"/>
        </a:p>
      </dgm:t>
    </dgm:pt>
    <dgm:pt modelId="{80A60AE8-3DC8-4E02-8B23-A88C08A36818}" type="pres">
      <dgm:prSet presAssocID="{2BF82B84-0F6E-4A0E-9137-77A2415E7EA1}" presName="rootConnector" presStyleLbl="node2" presStyleIdx="1" presStyleCnt="3"/>
      <dgm:spPr/>
      <dgm:t>
        <a:bodyPr/>
        <a:lstStyle/>
        <a:p>
          <a:endParaRPr lang="en-US"/>
        </a:p>
      </dgm:t>
    </dgm:pt>
    <dgm:pt modelId="{E2C3B90D-BD6D-4330-A05F-28C232F8765C}" type="pres">
      <dgm:prSet presAssocID="{2BF82B84-0F6E-4A0E-9137-77A2415E7EA1}" presName="hierChild4" presStyleCnt="0"/>
      <dgm:spPr/>
    </dgm:pt>
    <dgm:pt modelId="{EBEAB1D9-5C0C-45D3-87FB-0FB21FBA700F}" type="pres">
      <dgm:prSet presAssocID="{2BF82B84-0F6E-4A0E-9137-77A2415E7EA1}" presName="hierChild5" presStyleCnt="0"/>
      <dgm:spPr/>
    </dgm:pt>
    <dgm:pt modelId="{EBA1B006-2ABC-4B8C-B531-AF6B8FDD55AD}" type="pres">
      <dgm:prSet presAssocID="{F5F8D9F8-1D38-4978-84E8-E982F6A3CC35}" presName="Name111" presStyleLbl="parChTrans1D3" presStyleIdx="1" presStyleCnt="3"/>
      <dgm:spPr/>
      <dgm:t>
        <a:bodyPr/>
        <a:lstStyle/>
        <a:p>
          <a:endParaRPr lang="en-US"/>
        </a:p>
      </dgm:t>
    </dgm:pt>
    <dgm:pt modelId="{D5D9704B-C8DD-47D1-BF93-210DB5BD5B37}" type="pres">
      <dgm:prSet presAssocID="{883A683E-0A2C-4F28-AFB3-B632BEB2BD41}" presName="hierRoot3" presStyleCnt="0">
        <dgm:presLayoutVars>
          <dgm:hierBranch val="init"/>
        </dgm:presLayoutVars>
      </dgm:prSet>
      <dgm:spPr/>
    </dgm:pt>
    <dgm:pt modelId="{8769D089-5060-478D-B777-BC0CD1FBEA34}" type="pres">
      <dgm:prSet presAssocID="{883A683E-0A2C-4F28-AFB3-B632BEB2BD41}" presName="rootComposite3" presStyleCnt="0"/>
      <dgm:spPr/>
    </dgm:pt>
    <dgm:pt modelId="{7616A4F3-DE96-4E71-A2C7-415E1C9A444C}" type="pres">
      <dgm:prSet presAssocID="{883A683E-0A2C-4F28-AFB3-B632BEB2BD41}" presName="rootText3" presStyleLbl="asst2" presStyleIdx="1" presStyleCnt="3" custFlipHor="1" custScaleX="87954" custScaleY="117951">
        <dgm:presLayoutVars>
          <dgm:chPref val="3"/>
        </dgm:presLayoutVars>
      </dgm:prSet>
      <dgm:spPr/>
      <dgm:t>
        <a:bodyPr/>
        <a:lstStyle/>
        <a:p>
          <a:endParaRPr lang="en-US"/>
        </a:p>
      </dgm:t>
    </dgm:pt>
    <dgm:pt modelId="{8EFE55A6-3686-4B3F-BBDA-44A8C6179889}" type="pres">
      <dgm:prSet presAssocID="{883A683E-0A2C-4F28-AFB3-B632BEB2BD41}" presName="rootConnector3" presStyleLbl="asst2" presStyleIdx="1" presStyleCnt="3"/>
      <dgm:spPr/>
      <dgm:t>
        <a:bodyPr/>
        <a:lstStyle/>
        <a:p>
          <a:endParaRPr lang="en-US"/>
        </a:p>
      </dgm:t>
    </dgm:pt>
    <dgm:pt modelId="{376D4B9F-EE68-447A-A18F-B42949C24902}" type="pres">
      <dgm:prSet presAssocID="{883A683E-0A2C-4F28-AFB3-B632BEB2BD41}" presName="hierChild6" presStyleCnt="0"/>
      <dgm:spPr/>
    </dgm:pt>
    <dgm:pt modelId="{0F8AF0CA-3A4F-4112-9E0C-F8A6A503DB32}" type="pres">
      <dgm:prSet presAssocID="{883A683E-0A2C-4F28-AFB3-B632BEB2BD41}" presName="hierChild7" presStyleCnt="0"/>
      <dgm:spPr/>
    </dgm:pt>
    <dgm:pt modelId="{A4968888-B3FC-4221-AF53-4D73B3C6761F}" type="pres">
      <dgm:prSet presAssocID="{B71E4D34-D92E-44E5-B78D-D13B562787AC}" presName="Name37" presStyleLbl="parChTrans1D2" presStyleIdx="2" presStyleCnt="3"/>
      <dgm:spPr/>
      <dgm:t>
        <a:bodyPr/>
        <a:lstStyle/>
        <a:p>
          <a:endParaRPr lang="en-US"/>
        </a:p>
      </dgm:t>
    </dgm:pt>
    <dgm:pt modelId="{F9C2B974-71B1-4F8B-8CC5-DAE37F79EEAB}" type="pres">
      <dgm:prSet presAssocID="{2C34B8D8-6BDA-49E6-83FA-EAB2C70399C1}" presName="hierRoot2" presStyleCnt="0">
        <dgm:presLayoutVars>
          <dgm:hierBranch val="init"/>
        </dgm:presLayoutVars>
      </dgm:prSet>
      <dgm:spPr/>
    </dgm:pt>
    <dgm:pt modelId="{E285258F-8DD2-4A70-AD9E-BD1FBD1E271D}" type="pres">
      <dgm:prSet presAssocID="{2C34B8D8-6BDA-49E6-83FA-EAB2C70399C1}" presName="rootComposite" presStyleCnt="0"/>
      <dgm:spPr/>
    </dgm:pt>
    <dgm:pt modelId="{91D06FCA-1219-4BC7-A4D3-4CBB5D321AAD}" type="pres">
      <dgm:prSet presAssocID="{2C34B8D8-6BDA-49E6-83FA-EAB2C70399C1}" presName="rootText" presStyleLbl="node2" presStyleIdx="2" presStyleCnt="3" custScaleX="100344">
        <dgm:presLayoutVars>
          <dgm:chPref val="3"/>
        </dgm:presLayoutVars>
      </dgm:prSet>
      <dgm:spPr/>
      <dgm:t>
        <a:bodyPr/>
        <a:lstStyle/>
        <a:p>
          <a:endParaRPr lang="en-US"/>
        </a:p>
      </dgm:t>
    </dgm:pt>
    <dgm:pt modelId="{AB115E4C-80EE-428C-BFC7-5BAF78B99C09}" type="pres">
      <dgm:prSet presAssocID="{2C34B8D8-6BDA-49E6-83FA-EAB2C70399C1}" presName="rootConnector" presStyleLbl="node2" presStyleIdx="2" presStyleCnt="3"/>
      <dgm:spPr/>
      <dgm:t>
        <a:bodyPr/>
        <a:lstStyle/>
        <a:p>
          <a:endParaRPr lang="en-US"/>
        </a:p>
      </dgm:t>
    </dgm:pt>
    <dgm:pt modelId="{1AC7533C-0129-4256-B1C6-8F8654083C68}" type="pres">
      <dgm:prSet presAssocID="{2C34B8D8-6BDA-49E6-83FA-EAB2C70399C1}" presName="hierChild4" presStyleCnt="0"/>
      <dgm:spPr/>
    </dgm:pt>
    <dgm:pt modelId="{24F68E89-2D98-4327-89BE-5A915CA76E21}" type="pres">
      <dgm:prSet presAssocID="{2C34B8D8-6BDA-49E6-83FA-EAB2C70399C1}" presName="hierChild5" presStyleCnt="0"/>
      <dgm:spPr/>
    </dgm:pt>
    <dgm:pt modelId="{1322B324-5747-4305-A5B1-C15C83E5A2E7}" type="pres">
      <dgm:prSet presAssocID="{D2CB4B37-83B9-4683-81D1-60867A387EE4}" presName="Name111" presStyleLbl="parChTrans1D3" presStyleIdx="2" presStyleCnt="3"/>
      <dgm:spPr/>
      <dgm:t>
        <a:bodyPr/>
        <a:lstStyle/>
        <a:p>
          <a:endParaRPr lang="en-US"/>
        </a:p>
      </dgm:t>
    </dgm:pt>
    <dgm:pt modelId="{E1D593D9-E02F-4379-B5BA-BA8620D356ED}" type="pres">
      <dgm:prSet presAssocID="{30EE3C61-3154-4BB0-AF4C-6E5951BBABDA}" presName="hierRoot3" presStyleCnt="0">
        <dgm:presLayoutVars>
          <dgm:hierBranch val="init"/>
        </dgm:presLayoutVars>
      </dgm:prSet>
      <dgm:spPr/>
    </dgm:pt>
    <dgm:pt modelId="{72580D00-726F-4B21-9979-67DC2DCBF751}" type="pres">
      <dgm:prSet presAssocID="{30EE3C61-3154-4BB0-AF4C-6E5951BBABDA}" presName="rootComposite3" presStyleCnt="0"/>
      <dgm:spPr/>
    </dgm:pt>
    <dgm:pt modelId="{93C818F1-687B-42E4-9A26-8C814258E8AF}" type="pres">
      <dgm:prSet presAssocID="{30EE3C61-3154-4BB0-AF4C-6E5951BBABDA}" presName="rootText3" presStyleLbl="asst2" presStyleIdx="2" presStyleCnt="3" custFlipHor="1" custScaleX="82309" custScaleY="119330">
        <dgm:presLayoutVars>
          <dgm:chPref val="3"/>
        </dgm:presLayoutVars>
      </dgm:prSet>
      <dgm:spPr/>
      <dgm:t>
        <a:bodyPr/>
        <a:lstStyle/>
        <a:p>
          <a:endParaRPr lang="en-US"/>
        </a:p>
      </dgm:t>
    </dgm:pt>
    <dgm:pt modelId="{AEE0A965-CDB1-4AC0-966B-B02AE6197DF1}" type="pres">
      <dgm:prSet presAssocID="{30EE3C61-3154-4BB0-AF4C-6E5951BBABDA}" presName="rootConnector3" presStyleLbl="asst2" presStyleIdx="2" presStyleCnt="3"/>
      <dgm:spPr/>
      <dgm:t>
        <a:bodyPr/>
        <a:lstStyle/>
        <a:p>
          <a:endParaRPr lang="en-US"/>
        </a:p>
      </dgm:t>
    </dgm:pt>
    <dgm:pt modelId="{62C95DED-844D-4939-A7FC-3E356A90C3F9}" type="pres">
      <dgm:prSet presAssocID="{30EE3C61-3154-4BB0-AF4C-6E5951BBABDA}" presName="hierChild6" presStyleCnt="0"/>
      <dgm:spPr/>
    </dgm:pt>
    <dgm:pt modelId="{82852C2F-387D-421F-829C-8BEC8F44D21D}" type="pres">
      <dgm:prSet presAssocID="{30EE3C61-3154-4BB0-AF4C-6E5951BBABDA}" presName="hierChild7" presStyleCnt="0"/>
      <dgm:spPr/>
    </dgm:pt>
    <dgm:pt modelId="{1B268858-170C-4ED5-B08E-825C53EFEEFD}" type="pres">
      <dgm:prSet presAssocID="{ABAE154B-CDCC-4223-A66B-CB4F4F363940}" presName="hierChild3" presStyleCnt="0"/>
      <dgm:spPr/>
    </dgm:pt>
  </dgm:ptLst>
  <dgm:cxnLst>
    <dgm:cxn modelId="{DE76CA0D-963A-4548-87A8-78BB734D8F73}" type="presOf" srcId="{2C34B8D8-6BDA-49E6-83FA-EAB2C70399C1}" destId="{AB115E4C-80EE-428C-BFC7-5BAF78B99C09}" srcOrd="1" destOrd="0" presId="urn:microsoft.com/office/officeart/2005/8/layout/orgChart1"/>
    <dgm:cxn modelId="{7121FEC8-281B-474F-822F-00EB030AFFDE}" type="presOf" srcId="{EF6429F9-7058-46B5-982A-1A0658AF9127}" destId="{13DF076A-EA44-40A5-9AE0-CAD219B068AF}" srcOrd="1" destOrd="0" presId="urn:microsoft.com/office/officeart/2005/8/layout/orgChart1"/>
    <dgm:cxn modelId="{5A91501A-80D1-4756-B531-6652D92C6B90}" srcId="{2BF82B84-0F6E-4A0E-9137-77A2415E7EA1}" destId="{883A683E-0A2C-4F28-AFB3-B632BEB2BD41}" srcOrd="0" destOrd="0" parTransId="{F5F8D9F8-1D38-4978-84E8-E982F6A3CC35}" sibTransId="{8D28F93E-A13C-4324-AF28-56E065D467DB}"/>
    <dgm:cxn modelId="{CBBA2E16-2B8F-4AE7-849C-F91381F0BF17}" type="presOf" srcId="{2ECAAE11-0115-4E30-81F7-2864366ABC9E}" destId="{B837367D-F17F-4B19-A023-971F8ADE7085}" srcOrd="1" destOrd="0" presId="urn:microsoft.com/office/officeart/2005/8/layout/orgChart1"/>
    <dgm:cxn modelId="{DD4C94F1-AA08-495D-9641-685E52584161}" type="presOf" srcId="{B71E4D34-D92E-44E5-B78D-D13B562787AC}" destId="{A4968888-B3FC-4221-AF53-4D73B3C6761F}" srcOrd="0" destOrd="0" presId="urn:microsoft.com/office/officeart/2005/8/layout/orgChart1"/>
    <dgm:cxn modelId="{B0733578-D443-4F28-A2D8-D358368EDAAC}" type="presOf" srcId="{2BF82B84-0F6E-4A0E-9137-77A2415E7EA1}" destId="{80A60AE8-3DC8-4E02-8B23-A88C08A36818}" srcOrd="1" destOrd="0" presId="urn:microsoft.com/office/officeart/2005/8/layout/orgChart1"/>
    <dgm:cxn modelId="{F4BC0827-EBA9-4790-8690-08DAAF29206A}" type="presOf" srcId="{883A683E-0A2C-4F28-AFB3-B632BEB2BD41}" destId="{8EFE55A6-3686-4B3F-BBDA-44A8C6179889}" srcOrd="1" destOrd="0" presId="urn:microsoft.com/office/officeart/2005/8/layout/orgChart1"/>
    <dgm:cxn modelId="{94C59EAB-45F4-46A6-BBD2-3EE4402E02D9}" type="presOf" srcId="{ABAE154B-CDCC-4223-A66B-CB4F4F363940}" destId="{8C672D1D-C576-4240-8B7A-F12903807929}" srcOrd="0" destOrd="0" presId="urn:microsoft.com/office/officeart/2005/8/layout/orgChart1"/>
    <dgm:cxn modelId="{74418F01-0307-4AE7-99DF-D82C71AED8F9}" srcId="{ABAE154B-CDCC-4223-A66B-CB4F4F363940}" destId="{2C34B8D8-6BDA-49E6-83FA-EAB2C70399C1}" srcOrd="2" destOrd="0" parTransId="{B71E4D34-D92E-44E5-B78D-D13B562787AC}" sibTransId="{458109B5-8A7E-41DF-A194-635B5CF30819}"/>
    <dgm:cxn modelId="{7E17CBBE-4F5F-4059-9597-CA239F90E6CE}" type="presOf" srcId="{ABAE154B-CDCC-4223-A66B-CB4F4F363940}" destId="{7195317A-FD84-455D-81BF-5A96914BA5CB}" srcOrd="1" destOrd="0" presId="urn:microsoft.com/office/officeart/2005/8/layout/orgChart1"/>
    <dgm:cxn modelId="{DBED09B4-CF26-46B1-B934-B739A7040238}" srcId="{ABAE154B-CDCC-4223-A66B-CB4F4F363940}" destId="{2BF82B84-0F6E-4A0E-9137-77A2415E7EA1}" srcOrd="1" destOrd="0" parTransId="{E847394B-68F6-40B2-B713-F53D9A4F6F18}" sibTransId="{93A1BB82-E39C-42D2-B310-18AF29771557}"/>
    <dgm:cxn modelId="{D96608A1-0225-4BC9-8170-8408BB7DFEF2}" type="presOf" srcId="{E847394B-68F6-40B2-B713-F53D9A4F6F18}" destId="{3A382A9C-C7BA-46B9-870C-9155F69641DE}" srcOrd="0" destOrd="0" presId="urn:microsoft.com/office/officeart/2005/8/layout/orgChart1"/>
    <dgm:cxn modelId="{A5C048D9-FAC1-4F0A-A5BF-D7BB1A84EBAC}" srcId="{2C34B8D8-6BDA-49E6-83FA-EAB2C70399C1}" destId="{30EE3C61-3154-4BB0-AF4C-6E5951BBABDA}" srcOrd="0" destOrd="0" parTransId="{D2CB4B37-83B9-4683-81D1-60867A387EE4}" sibTransId="{00EF0E5F-4DE2-416A-8D43-F370AAE58662}"/>
    <dgm:cxn modelId="{22D1EE3A-1D63-4DD8-BFAD-51A854F72B61}" type="presOf" srcId="{D2CB4B37-83B9-4683-81D1-60867A387EE4}" destId="{1322B324-5747-4305-A5B1-C15C83E5A2E7}" srcOrd="0" destOrd="0" presId="urn:microsoft.com/office/officeart/2005/8/layout/orgChart1"/>
    <dgm:cxn modelId="{2C9B5FC3-DE5D-4120-A7C6-5E296E6511BC}" type="presOf" srcId="{3A19E380-D88C-4CC5-8F5B-AC96592F95BF}" destId="{193B8AEC-4B60-448F-81B1-440457BDBFC4}" srcOrd="0" destOrd="0" presId="urn:microsoft.com/office/officeart/2005/8/layout/orgChart1"/>
    <dgm:cxn modelId="{54CEA224-6FE1-4114-8858-603039A5B18A}" srcId="{2ECAAE11-0115-4E30-81F7-2864366ABC9E}" destId="{EF6429F9-7058-46B5-982A-1A0658AF9127}" srcOrd="0" destOrd="0" parTransId="{7945D86C-AEFC-4E2F-A799-75710F2B4CB6}" sibTransId="{A971F2C2-0C54-4E69-A8B2-E9693FEA0F1E}"/>
    <dgm:cxn modelId="{972289EB-B206-422B-8586-EE00607B1CF8}" srcId="{ABAE154B-CDCC-4223-A66B-CB4F4F363940}" destId="{2ECAAE11-0115-4E30-81F7-2864366ABC9E}" srcOrd="0" destOrd="0" parTransId="{3A19E380-D88C-4CC5-8F5B-AC96592F95BF}" sibTransId="{CF537768-D182-4A04-8D77-89838FEC964E}"/>
    <dgm:cxn modelId="{2ABBF7A0-9A5B-4111-94C0-01876EE43A88}" type="presOf" srcId="{47545A27-A4D7-414C-881D-649917B30AEF}" destId="{BD0C2595-F306-41ED-A18D-DA002E3F6515}" srcOrd="0" destOrd="0" presId="urn:microsoft.com/office/officeart/2005/8/layout/orgChart1"/>
    <dgm:cxn modelId="{01815DD6-BACF-4DF8-9165-FCC7DFC3A965}" type="presOf" srcId="{7945D86C-AEFC-4E2F-A799-75710F2B4CB6}" destId="{CA238D3C-7B20-45D0-A3D5-D677ABCFBDC9}" srcOrd="0" destOrd="0" presId="urn:microsoft.com/office/officeart/2005/8/layout/orgChart1"/>
    <dgm:cxn modelId="{52DD66A0-785D-481E-9E01-0412B77084C7}" type="presOf" srcId="{30EE3C61-3154-4BB0-AF4C-6E5951BBABDA}" destId="{AEE0A965-CDB1-4AC0-966B-B02AE6197DF1}" srcOrd="1" destOrd="0" presId="urn:microsoft.com/office/officeart/2005/8/layout/orgChart1"/>
    <dgm:cxn modelId="{2314BCC2-0AED-4C89-A35C-F74725163825}" type="presOf" srcId="{2BF82B84-0F6E-4A0E-9137-77A2415E7EA1}" destId="{D41F38AD-1FD5-42C2-9168-EBC8804FDD00}" srcOrd="0" destOrd="0" presId="urn:microsoft.com/office/officeart/2005/8/layout/orgChart1"/>
    <dgm:cxn modelId="{F5F0D4E4-571C-49EE-93AA-7EF0B3EC55C8}" type="presOf" srcId="{30EE3C61-3154-4BB0-AF4C-6E5951BBABDA}" destId="{93C818F1-687B-42E4-9A26-8C814258E8AF}" srcOrd="0" destOrd="0" presId="urn:microsoft.com/office/officeart/2005/8/layout/orgChart1"/>
    <dgm:cxn modelId="{1830CD0C-96E2-4155-92EE-9BCA419EC9FF}" srcId="{47545A27-A4D7-414C-881D-649917B30AEF}" destId="{ABAE154B-CDCC-4223-A66B-CB4F4F363940}" srcOrd="0" destOrd="0" parTransId="{F182C1A7-8B51-4694-804F-BD1F93AC3B0C}" sibTransId="{05AD3712-38CB-483B-AEDB-7D2A073CC8C8}"/>
    <dgm:cxn modelId="{2C8D715A-468A-40CE-8F66-4040B8044297}" type="presOf" srcId="{EF6429F9-7058-46B5-982A-1A0658AF9127}" destId="{B10B6914-6D98-4C2A-831C-0009F5B33105}" srcOrd="0" destOrd="0" presId="urn:microsoft.com/office/officeart/2005/8/layout/orgChart1"/>
    <dgm:cxn modelId="{EA84EDA2-06BE-4E9F-B82F-68883A39FA7B}" type="presOf" srcId="{F5F8D9F8-1D38-4978-84E8-E982F6A3CC35}" destId="{EBA1B006-2ABC-4B8C-B531-AF6B8FDD55AD}" srcOrd="0" destOrd="0" presId="urn:microsoft.com/office/officeart/2005/8/layout/orgChart1"/>
    <dgm:cxn modelId="{CFCD051D-2B24-44EA-AD9C-002B0348E226}" type="presOf" srcId="{2C34B8D8-6BDA-49E6-83FA-EAB2C70399C1}" destId="{91D06FCA-1219-4BC7-A4D3-4CBB5D321AAD}" srcOrd="0" destOrd="0" presId="urn:microsoft.com/office/officeart/2005/8/layout/orgChart1"/>
    <dgm:cxn modelId="{EADB5C82-FB28-4D3F-8E3F-04D41BAA6AD7}" type="presOf" srcId="{2ECAAE11-0115-4E30-81F7-2864366ABC9E}" destId="{B00F35FA-51FB-4927-A650-F41A0FA9EA57}" srcOrd="0" destOrd="0" presId="urn:microsoft.com/office/officeart/2005/8/layout/orgChart1"/>
    <dgm:cxn modelId="{EAF11454-9590-474C-8862-BEB1EC1CD192}" type="presOf" srcId="{883A683E-0A2C-4F28-AFB3-B632BEB2BD41}" destId="{7616A4F3-DE96-4E71-A2C7-415E1C9A444C}" srcOrd="0" destOrd="0" presId="urn:microsoft.com/office/officeart/2005/8/layout/orgChart1"/>
    <dgm:cxn modelId="{89A33ECE-5EBF-4296-8D0A-65D77ED411B7}" type="presParOf" srcId="{BD0C2595-F306-41ED-A18D-DA002E3F6515}" destId="{8B32534B-B90F-4229-BDFC-F8E0493159EB}" srcOrd="0" destOrd="0" presId="urn:microsoft.com/office/officeart/2005/8/layout/orgChart1"/>
    <dgm:cxn modelId="{C147F946-5EF1-4128-AF3B-332007C345B0}" type="presParOf" srcId="{8B32534B-B90F-4229-BDFC-F8E0493159EB}" destId="{680B8969-5762-4249-B960-DADBFE5C5D49}" srcOrd="0" destOrd="0" presId="urn:microsoft.com/office/officeart/2005/8/layout/orgChart1"/>
    <dgm:cxn modelId="{69D4A014-CEB8-4815-AFEB-49AE2FA58104}" type="presParOf" srcId="{680B8969-5762-4249-B960-DADBFE5C5D49}" destId="{8C672D1D-C576-4240-8B7A-F12903807929}" srcOrd="0" destOrd="0" presId="urn:microsoft.com/office/officeart/2005/8/layout/orgChart1"/>
    <dgm:cxn modelId="{170768B4-605C-4E6B-AF12-B0A90F05C00E}" type="presParOf" srcId="{680B8969-5762-4249-B960-DADBFE5C5D49}" destId="{7195317A-FD84-455D-81BF-5A96914BA5CB}" srcOrd="1" destOrd="0" presId="urn:microsoft.com/office/officeart/2005/8/layout/orgChart1"/>
    <dgm:cxn modelId="{55C887F4-0033-41AC-9A6A-5D9D0EA73D5C}" type="presParOf" srcId="{8B32534B-B90F-4229-BDFC-F8E0493159EB}" destId="{4A2EC153-5044-4346-ABC4-DF7FE986BAC3}" srcOrd="1" destOrd="0" presId="urn:microsoft.com/office/officeart/2005/8/layout/orgChart1"/>
    <dgm:cxn modelId="{C477A491-B5B3-4C9A-A5C6-EA02B2FA5E12}" type="presParOf" srcId="{4A2EC153-5044-4346-ABC4-DF7FE986BAC3}" destId="{193B8AEC-4B60-448F-81B1-440457BDBFC4}" srcOrd="0" destOrd="0" presId="urn:microsoft.com/office/officeart/2005/8/layout/orgChart1"/>
    <dgm:cxn modelId="{404B456A-4771-4F90-8470-744CA4B42E9A}" type="presParOf" srcId="{4A2EC153-5044-4346-ABC4-DF7FE986BAC3}" destId="{D5673B98-7AF6-4087-B219-BFACAD16F865}" srcOrd="1" destOrd="0" presId="urn:microsoft.com/office/officeart/2005/8/layout/orgChart1"/>
    <dgm:cxn modelId="{3A947935-4B06-45C7-A9CC-3BA78C8D3716}" type="presParOf" srcId="{D5673B98-7AF6-4087-B219-BFACAD16F865}" destId="{E656D21A-0CCD-40BE-9F2E-AE7CBBBEB96A}" srcOrd="0" destOrd="0" presId="urn:microsoft.com/office/officeart/2005/8/layout/orgChart1"/>
    <dgm:cxn modelId="{31012496-F28D-45F9-9AF1-DE6AE9D9481E}" type="presParOf" srcId="{E656D21A-0CCD-40BE-9F2E-AE7CBBBEB96A}" destId="{B00F35FA-51FB-4927-A650-F41A0FA9EA57}" srcOrd="0" destOrd="0" presId="urn:microsoft.com/office/officeart/2005/8/layout/orgChart1"/>
    <dgm:cxn modelId="{39C506DD-25B5-4AFF-AE8D-6BDD7DF641BB}" type="presParOf" srcId="{E656D21A-0CCD-40BE-9F2E-AE7CBBBEB96A}" destId="{B837367D-F17F-4B19-A023-971F8ADE7085}" srcOrd="1" destOrd="0" presId="urn:microsoft.com/office/officeart/2005/8/layout/orgChart1"/>
    <dgm:cxn modelId="{5CDB5735-A342-49D1-9FB2-38F866C8F45E}" type="presParOf" srcId="{D5673B98-7AF6-4087-B219-BFACAD16F865}" destId="{29C066C2-E96C-419C-B281-3451A691DAE1}" srcOrd="1" destOrd="0" presId="urn:microsoft.com/office/officeart/2005/8/layout/orgChart1"/>
    <dgm:cxn modelId="{FBAF609F-71BC-4EB9-B4A2-E68501F3EBF4}" type="presParOf" srcId="{D5673B98-7AF6-4087-B219-BFACAD16F865}" destId="{F75C3F86-52C0-4172-BE97-B279236649AF}" srcOrd="2" destOrd="0" presId="urn:microsoft.com/office/officeart/2005/8/layout/orgChart1"/>
    <dgm:cxn modelId="{92D4991C-B432-48A9-AF9E-0FA00FF95D11}" type="presParOf" srcId="{F75C3F86-52C0-4172-BE97-B279236649AF}" destId="{CA238D3C-7B20-45D0-A3D5-D677ABCFBDC9}" srcOrd="0" destOrd="0" presId="urn:microsoft.com/office/officeart/2005/8/layout/orgChart1"/>
    <dgm:cxn modelId="{C94106BB-BC5A-44C2-B96C-8B49D5FFB8E2}" type="presParOf" srcId="{F75C3F86-52C0-4172-BE97-B279236649AF}" destId="{E198405A-3302-4E25-8461-F4265A337E33}" srcOrd="1" destOrd="0" presId="urn:microsoft.com/office/officeart/2005/8/layout/orgChart1"/>
    <dgm:cxn modelId="{929F325F-3566-4503-BAA9-FEFACFA86703}" type="presParOf" srcId="{E198405A-3302-4E25-8461-F4265A337E33}" destId="{7E78510F-6BB1-4B83-B010-76DFB91D9690}" srcOrd="0" destOrd="0" presId="urn:microsoft.com/office/officeart/2005/8/layout/orgChart1"/>
    <dgm:cxn modelId="{62B368D6-254E-4BF5-9874-20618A859165}" type="presParOf" srcId="{7E78510F-6BB1-4B83-B010-76DFB91D9690}" destId="{B10B6914-6D98-4C2A-831C-0009F5B33105}" srcOrd="0" destOrd="0" presId="urn:microsoft.com/office/officeart/2005/8/layout/orgChart1"/>
    <dgm:cxn modelId="{7CF22B64-E79F-44F7-AD19-1E5C5CCA70F1}" type="presParOf" srcId="{7E78510F-6BB1-4B83-B010-76DFB91D9690}" destId="{13DF076A-EA44-40A5-9AE0-CAD219B068AF}" srcOrd="1" destOrd="0" presId="urn:microsoft.com/office/officeart/2005/8/layout/orgChart1"/>
    <dgm:cxn modelId="{7D585014-8826-475D-8CBA-00B8DB780092}" type="presParOf" srcId="{E198405A-3302-4E25-8461-F4265A337E33}" destId="{20B202D8-491E-4070-B32D-DA0A78AF8627}" srcOrd="1" destOrd="0" presId="urn:microsoft.com/office/officeart/2005/8/layout/orgChart1"/>
    <dgm:cxn modelId="{14EE26BB-3517-46CF-98A1-C2FEA4DEC44D}" type="presParOf" srcId="{E198405A-3302-4E25-8461-F4265A337E33}" destId="{90019616-6A6E-44EA-B310-232C6CFA2BEE}" srcOrd="2" destOrd="0" presId="urn:microsoft.com/office/officeart/2005/8/layout/orgChart1"/>
    <dgm:cxn modelId="{EACE95B3-E29A-4C6D-A995-61F5F44A42FD}" type="presParOf" srcId="{4A2EC153-5044-4346-ABC4-DF7FE986BAC3}" destId="{3A382A9C-C7BA-46B9-870C-9155F69641DE}" srcOrd="2" destOrd="0" presId="urn:microsoft.com/office/officeart/2005/8/layout/orgChart1"/>
    <dgm:cxn modelId="{36692BBF-D5ED-4E82-BFAA-BF2E95B68453}" type="presParOf" srcId="{4A2EC153-5044-4346-ABC4-DF7FE986BAC3}" destId="{B9800250-0671-4BDE-B1E6-5CD5A96D25DA}" srcOrd="3" destOrd="0" presId="urn:microsoft.com/office/officeart/2005/8/layout/orgChart1"/>
    <dgm:cxn modelId="{B8C9D738-5A18-4F56-B3A3-5F95EA384F6C}" type="presParOf" srcId="{B9800250-0671-4BDE-B1E6-5CD5A96D25DA}" destId="{366DC2A8-B458-4941-A52F-0EEF5C2C7E6D}" srcOrd="0" destOrd="0" presId="urn:microsoft.com/office/officeart/2005/8/layout/orgChart1"/>
    <dgm:cxn modelId="{02DA0E8C-510B-4EE1-83DE-CF63CA645F96}" type="presParOf" srcId="{366DC2A8-B458-4941-A52F-0EEF5C2C7E6D}" destId="{D41F38AD-1FD5-42C2-9168-EBC8804FDD00}" srcOrd="0" destOrd="0" presId="urn:microsoft.com/office/officeart/2005/8/layout/orgChart1"/>
    <dgm:cxn modelId="{116F5989-2E08-476C-BCBB-2D524BA0F178}" type="presParOf" srcId="{366DC2A8-B458-4941-A52F-0EEF5C2C7E6D}" destId="{80A60AE8-3DC8-4E02-8B23-A88C08A36818}" srcOrd="1" destOrd="0" presId="urn:microsoft.com/office/officeart/2005/8/layout/orgChart1"/>
    <dgm:cxn modelId="{9E99EFB7-B293-4BD2-9E73-E925EE78DCE1}" type="presParOf" srcId="{B9800250-0671-4BDE-B1E6-5CD5A96D25DA}" destId="{E2C3B90D-BD6D-4330-A05F-28C232F8765C}" srcOrd="1" destOrd="0" presId="urn:microsoft.com/office/officeart/2005/8/layout/orgChart1"/>
    <dgm:cxn modelId="{83ED85C0-CB52-4C1B-B18D-FE6478298021}" type="presParOf" srcId="{B9800250-0671-4BDE-B1E6-5CD5A96D25DA}" destId="{EBEAB1D9-5C0C-45D3-87FB-0FB21FBA700F}" srcOrd="2" destOrd="0" presId="urn:microsoft.com/office/officeart/2005/8/layout/orgChart1"/>
    <dgm:cxn modelId="{52478322-021F-4E02-8A04-ECC15884D169}" type="presParOf" srcId="{EBEAB1D9-5C0C-45D3-87FB-0FB21FBA700F}" destId="{EBA1B006-2ABC-4B8C-B531-AF6B8FDD55AD}" srcOrd="0" destOrd="0" presId="urn:microsoft.com/office/officeart/2005/8/layout/orgChart1"/>
    <dgm:cxn modelId="{414EA144-9AA6-48BF-9723-87C49B55DDC3}" type="presParOf" srcId="{EBEAB1D9-5C0C-45D3-87FB-0FB21FBA700F}" destId="{D5D9704B-C8DD-47D1-BF93-210DB5BD5B37}" srcOrd="1" destOrd="0" presId="urn:microsoft.com/office/officeart/2005/8/layout/orgChart1"/>
    <dgm:cxn modelId="{FC63787C-4DCC-462D-8F52-53C04240C4FA}" type="presParOf" srcId="{D5D9704B-C8DD-47D1-BF93-210DB5BD5B37}" destId="{8769D089-5060-478D-B777-BC0CD1FBEA34}" srcOrd="0" destOrd="0" presId="urn:microsoft.com/office/officeart/2005/8/layout/orgChart1"/>
    <dgm:cxn modelId="{1550A0CF-6354-480F-B873-3904466EB0F8}" type="presParOf" srcId="{8769D089-5060-478D-B777-BC0CD1FBEA34}" destId="{7616A4F3-DE96-4E71-A2C7-415E1C9A444C}" srcOrd="0" destOrd="0" presId="urn:microsoft.com/office/officeart/2005/8/layout/orgChart1"/>
    <dgm:cxn modelId="{D0D398D1-8A45-4C68-B046-AF1057D2B2B0}" type="presParOf" srcId="{8769D089-5060-478D-B777-BC0CD1FBEA34}" destId="{8EFE55A6-3686-4B3F-BBDA-44A8C6179889}" srcOrd="1" destOrd="0" presId="urn:microsoft.com/office/officeart/2005/8/layout/orgChart1"/>
    <dgm:cxn modelId="{5CF3D9F7-8943-4400-B235-A407A8947B18}" type="presParOf" srcId="{D5D9704B-C8DD-47D1-BF93-210DB5BD5B37}" destId="{376D4B9F-EE68-447A-A18F-B42949C24902}" srcOrd="1" destOrd="0" presId="urn:microsoft.com/office/officeart/2005/8/layout/orgChart1"/>
    <dgm:cxn modelId="{C791E643-9438-47BC-A974-5E25E5F12949}" type="presParOf" srcId="{D5D9704B-C8DD-47D1-BF93-210DB5BD5B37}" destId="{0F8AF0CA-3A4F-4112-9E0C-F8A6A503DB32}" srcOrd="2" destOrd="0" presId="urn:microsoft.com/office/officeart/2005/8/layout/orgChart1"/>
    <dgm:cxn modelId="{D128071F-A801-4584-9EAB-7B62317E99AD}" type="presParOf" srcId="{4A2EC153-5044-4346-ABC4-DF7FE986BAC3}" destId="{A4968888-B3FC-4221-AF53-4D73B3C6761F}" srcOrd="4" destOrd="0" presId="urn:microsoft.com/office/officeart/2005/8/layout/orgChart1"/>
    <dgm:cxn modelId="{04450E27-6E39-4360-BB16-3290C3E9A7B1}" type="presParOf" srcId="{4A2EC153-5044-4346-ABC4-DF7FE986BAC3}" destId="{F9C2B974-71B1-4F8B-8CC5-DAE37F79EEAB}" srcOrd="5" destOrd="0" presId="urn:microsoft.com/office/officeart/2005/8/layout/orgChart1"/>
    <dgm:cxn modelId="{50BF0401-0366-44A1-9FC3-59F918FCA006}" type="presParOf" srcId="{F9C2B974-71B1-4F8B-8CC5-DAE37F79EEAB}" destId="{E285258F-8DD2-4A70-AD9E-BD1FBD1E271D}" srcOrd="0" destOrd="0" presId="urn:microsoft.com/office/officeart/2005/8/layout/orgChart1"/>
    <dgm:cxn modelId="{59266B36-E75F-4911-9000-7B2FD7399FA1}" type="presParOf" srcId="{E285258F-8DD2-4A70-AD9E-BD1FBD1E271D}" destId="{91D06FCA-1219-4BC7-A4D3-4CBB5D321AAD}" srcOrd="0" destOrd="0" presId="urn:microsoft.com/office/officeart/2005/8/layout/orgChart1"/>
    <dgm:cxn modelId="{224E8E86-FCEE-4ED2-98B7-B3F6C9B9A77B}" type="presParOf" srcId="{E285258F-8DD2-4A70-AD9E-BD1FBD1E271D}" destId="{AB115E4C-80EE-428C-BFC7-5BAF78B99C09}" srcOrd="1" destOrd="0" presId="urn:microsoft.com/office/officeart/2005/8/layout/orgChart1"/>
    <dgm:cxn modelId="{DCED4906-B895-4260-A3D1-D9997B88F3B5}" type="presParOf" srcId="{F9C2B974-71B1-4F8B-8CC5-DAE37F79EEAB}" destId="{1AC7533C-0129-4256-B1C6-8F8654083C68}" srcOrd="1" destOrd="0" presId="urn:microsoft.com/office/officeart/2005/8/layout/orgChart1"/>
    <dgm:cxn modelId="{CF15400D-C854-4590-9D2F-F7806957B782}" type="presParOf" srcId="{F9C2B974-71B1-4F8B-8CC5-DAE37F79EEAB}" destId="{24F68E89-2D98-4327-89BE-5A915CA76E21}" srcOrd="2" destOrd="0" presId="urn:microsoft.com/office/officeart/2005/8/layout/orgChart1"/>
    <dgm:cxn modelId="{C73C2F13-1779-4596-AC14-748BB5E0629A}" type="presParOf" srcId="{24F68E89-2D98-4327-89BE-5A915CA76E21}" destId="{1322B324-5747-4305-A5B1-C15C83E5A2E7}" srcOrd="0" destOrd="0" presId="urn:microsoft.com/office/officeart/2005/8/layout/orgChart1"/>
    <dgm:cxn modelId="{F9F58F50-DACD-4881-A4AB-A93B4515E039}" type="presParOf" srcId="{24F68E89-2D98-4327-89BE-5A915CA76E21}" destId="{E1D593D9-E02F-4379-B5BA-BA8620D356ED}" srcOrd="1" destOrd="0" presId="urn:microsoft.com/office/officeart/2005/8/layout/orgChart1"/>
    <dgm:cxn modelId="{680C0AD3-D3F9-4499-BAB5-4624A53DD1D4}" type="presParOf" srcId="{E1D593D9-E02F-4379-B5BA-BA8620D356ED}" destId="{72580D00-726F-4B21-9979-67DC2DCBF751}" srcOrd="0" destOrd="0" presId="urn:microsoft.com/office/officeart/2005/8/layout/orgChart1"/>
    <dgm:cxn modelId="{53313D47-1DE9-4F69-8C0A-CA569B1AD830}" type="presParOf" srcId="{72580D00-726F-4B21-9979-67DC2DCBF751}" destId="{93C818F1-687B-42E4-9A26-8C814258E8AF}" srcOrd="0" destOrd="0" presId="urn:microsoft.com/office/officeart/2005/8/layout/orgChart1"/>
    <dgm:cxn modelId="{4C161B74-FF63-48CD-9D40-E647998751AB}" type="presParOf" srcId="{72580D00-726F-4B21-9979-67DC2DCBF751}" destId="{AEE0A965-CDB1-4AC0-966B-B02AE6197DF1}" srcOrd="1" destOrd="0" presId="urn:microsoft.com/office/officeart/2005/8/layout/orgChart1"/>
    <dgm:cxn modelId="{6260329C-D97E-453A-80DD-22CB3A0071B2}" type="presParOf" srcId="{E1D593D9-E02F-4379-B5BA-BA8620D356ED}" destId="{62C95DED-844D-4939-A7FC-3E356A90C3F9}" srcOrd="1" destOrd="0" presId="urn:microsoft.com/office/officeart/2005/8/layout/orgChart1"/>
    <dgm:cxn modelId="{7F170BC1-BDC5-4CA1-B081-162AC526212C}" type="presParOf" srcId="{E1D593D9-E02F-4379-B5BA-BA8620D356ED}" destId="{82852C2F-387D-421F-829C-8BEC8F44D21D}" srcOrd="2" destOrd="0" presId="urn:microsoft.com/office/officeart/2005/8/layout/orgChart1"/>
    <dgm:cxn modelId="{7F3EFF85-E8AE-45B8-9D2C-03CFC97F34C9}" type="presParOf" srcId="{8B32534B-B90F-4229-BDFC-F8E0493159EB}" destId="{1B268858-170C-4ED5-B08E-825C53EFEEFD}"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9BEE7C-31FC-4976-ADBC-D721D8370C15}"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en-US"/>
        </a:p>
      </dgm:t>
    </dgm:pt>
    <dgm:pt modelId="{24F64555-956A-4966-AAA8-0F4876C54BCE}">
      <dgm:prSet phldrT="[Text]" custT="1"/>
      <dgm:spPr/>
      <dgm:t>
        <a:bodyPr/>
        <a:lstStyle/>
        <a:p>
          <a:r>
            <a:rPr lang="vi-VN" sz="2000" b="1">
              <a:latin typeface="+mj-lt"/>
            </a:rPr>
            <a:t>Luận điểm 1:</a:t>
          </a:r>
          <a:r>
            <a:rPr lang="vi-VN" sz="2000">
              <a:latin typeface="+mj-lt"/>
            </a:rPr>
            <a:t> Sự thiêng liêng và hoà hợp của thiên nhiên đối với người da đỏ</a:t>
          </a:r>
          <a:endParaRPr lang="en-US" sz="2000">
            <a:latin typeface="+mj-lt"/>
          </a:endParaRPr>
        </a:p>
      </dgm:t>
    </dgm:pt>
    <dgm:pt modelId="{E12E51AE-A345-44FE-B698-F8B33A115C91}" type="parTrans" cxnId="{6AF5C942-8D99-4C1A-8E24-F6967B454C0C}">
      <dgm:prSet/>
      <dgm:spPr/>
      <dgm:t>
        <a:bodyPr/>
        <a:lstStyle/>
        <a:p>
          <a:endParaRPr lang="en-US" sz="2000">
            <a:latin typeface="+mj-lt"/>
          </a:endParaRPr>
        </a:p>
      </dgm:t>
    </dgm:pt>
    <dgm:pt modelId="{8E2FFB21-E5C9-449E-A370-6EC2C3EAC072}" type="sibTrans" cxnId="{6AF5C942-8D99-4C1A-8E24-F6967B454C0C}">
      <dgm:prSet/>
      <dgm:spPr/>
      <dgm:t>
        <a:bodyPr/>
        <a:lstStyle/>
        <a:p>
          <a:endParaRPr lang="en-US" sz="2000">
            <a:latin typeface="+mj-lt"/>
          </a:endParaRPr>
        </a:p>
      </dgm:t>
    </dgm:pt>
    <dgm:pt modelId="{07795349-A1E4-4C82-9BB6-D6AC4E58A688}">
      <dgm:prSet phldrT="[Text]" custT="1"/>
      <dgm:spPr/>
      <dgm:t>
        <a:bodyPr/>
        <a:lstStyle/>
        <a:p>
          <a:r>
            <a:rPr lang="vi-VN" sz="2000" b="1">
              <a:solidFill>
                <a:schemeClr val="bg2">
                  <a:lumMod val="50000"/>
                </a:schemeClr>
              </a:solidFill>
              <a:latin typeface="Times New Roman" panose="02020603050405020304" pitchFamily="18" charset="0"/>
              <a:cs typeface="Times New Roman" panose="02020603050405020304" pitchFamily="18" charset="0"/>
            </a:rPr>
            <a:t>Lí lẽ</a:t>
          </a:r>
          <a:endParaRPr lang="en-US" sz="2000" b="1">
            <a:solidFill>
              <a:schemeClr val="bg2">
                <a:lumMod val="50000"/>
              </a:schemeClr>
            </a:solidFill>
            <a:latin typeface="Times New Roman" panose="02020603050405020304" pitchFamily="18" charset="0"/>
            <a:cs typeface="Times New Roman" panose="02020603050405020304" pitchFamily="18" charset="0"/>
          </a:endParaRPr>
        </a:p>
      </dgm:t>
    </dgm:pt>
    <dgm:pt modelId="{5C1CEFE2-8A03-4AFC-9CF8-4A9DF3B60EF5}" type="parTrans" cxnId="{665A4EFD-FFA2-4740-8886-759E558978E1}">
      <dgm:prSet custT="1"/>
      <dgm:spPr/>
      <dgm:t>
        <a:bodyPr/>
        <a:lstStyle/>
        <a:p>
          <a:endParaRPr lang="en-US" sz="2000">
            <a:latin typeface="+mj-lt"/>
          </a:endParaRPr>
        </a:p>
      </dgm:t>
    </dgm:pt>
    <dgm:pt modelId="{EBC39B1E-99D9-45F1-9F8D-2C7BD8195041}" type="sibTrans" cxnId="{665A4EFD-FFA2-4740-8886-759E558978E1}">
      <dgm:prSet/>
      <dgm:spPr/>
      <dgm:t>
        <a:bodyPr/>
        <a:lstStyle/>
        <a:p>
          <a:endParaRPr lang="en-US" sz="2000">
            <a:latin typeface="+mj-lt"/>
          </a:endParaRPr>
        </a:p>
      </dgm:t>
    </dgm:pt>
    <dgm:pt modelId="{151FB21D-6194-4695-957B-2AC186E2B8D3}">
      <dgm:prSet phldrT="[Text]" custT="1"/>
      <dgm:spPr/>
      <dgm:t>
        <a:bodyPr/>
        <a:lstStyle/>
        <a:p>
          <a:r>
            <a:rPr lang="en-US" sz="2000" b="1">
              <a:solidFill>
                <a:schemeClr val="bg2">
                  <a:lumMod val="50000"/>
                </a:schemeClr>
              </a:solidFill>
              <a:latin typeface="Times New Roman" panose="02020603050405020304" pitchFamily="18" charset="0"/>
              <a:cs typeface="Times New Roman" panose="02020603050405020304" pitchFamily="18" charset="0"/>
            </a:rPr>
            <a:t>Bằng chứng</a:t>
          </a:r>
        </a:p>
      </dgm:t>
    </dgm:pt>
    <dgm:pt modelId="{69E2D347-C297-436B-8B95-22918704CE6A}" type="parTrans" cxnId="{7DEEE819-C638-4DC9-B6F1-C3BDC1BB41FB}">
      <dgm:prSet custT="1"/>
      <dgm:spPr/>
      <dgm:t>
        <a:bodyPr/>
        <a:lstStyle/>
        <a:p>
          <a:endParaRPr lang="en-US" sz="2000">
            <a:latin typeface="+mj-lt"/>
          </a:endParaRPr>
        </a:p>
      </dgm:t>
    </dgm:pt>
    <dgm:pt modelId="{53771B9C-1FD8-4502-9B25-408C1ACC081C}" type="sibTrans" cxnId="{7DEEE819-C638-4DC9-B6F1-C3BDC1BB41FB}">
      <dgm:prSet/>
      <dgm:spPr/>
      <dgm:t>
        <a:bodyPr/>
        <a:lstStyle/>
        <a:p>
          <a:endParaRPr lang="en-US" sz="2000">
            <a:latin typeface="+mj-lt"/>
          </a:endParaRPr>
        </a:p>
      </dgm:t>
    </dgm:pt>
    <dgm:pt modelId="{F7D6298A-0F54-4021-B20F-7335929C615E}">
      <dgm:prSet custT="1"/>
      <dgm:spPr/>
      <dgm:t>
        <a:bodyPr/>
        <a:lstStyle/>
        <a:p>
          <a:r>
            <a:rPr lang="vi-VN" sz="2000">
              <a:latin typeface="+mj-lt"/>
            </a:rPr>
            <a:t>Mỗi tấc đất là thiêng liêng, mỗi lá thông óng ánh,... đâu chỉ là những giọt nước, mà còn là máu của tổ tiên chúng tôi</a:t>
          </a:r>
          <a:endParaRPr lang="en-US" sz="2000">
            <a:latin typeface="+mj-lt"/>
          </a:endParaRPr>
        </a:p>
      </dgm:t>
    </dgm:pt>
    <dgm:pt modelId="{66E9BF04-C39D-4296-A3FE-5EDD699AB8A7}" type="parTrans" cxnId="{06FBD2A4-88D6-40AE-ACC6-A9CAD54852EF}">
      <dgm:prSet custT="1"/>
      <dgm:spPr/>
      <dgm:t>
        <a:bodyPr/>
        <a:lstStyle/>
        <a:p>
          <a:endParaRPr lang="en-US" sz="2000">
            <a:latin typeface="+mj-lt"/>
          </a:endParaRPr>
        </a:p>
      </dgm:t>
    </dgm:pt>
    <dgm:pt modelId="{07F5C859-9D2A-4F90-AD8C-238575FA52B4}" type="sibTrans" cxnId="{06FBD2A4-88D6-40AE-ACC6-A9CAD54852EF}">
      <dgm:prSet/>
      <dgm:spPr/>
      <dgm:t>
        <a:bodyPr/>
        <a:lstStyle/>
        <a:p>
          <a:endParaRPr lang="en-US" sz="2000">
            <a:latin typeface="+mj-lt"/>
          </a:endParaRPr>
        </a:p>
      </dgm:t>
    </dgm:pt>
    <dgm:pt modelId="{437FCB6C-75F2-413B-87F5-0C8026853967}">
      <dgm:prSet custT="1"/>
      <dgm:spPr/>
      <dgm:t>
        <a:bodyPr/>
        <a:lstStyle/>
        <a:p>
          <a:r>
            <a:rPr lang="vi-VN" sz="2000">
              <a:latin typeface="+mj-lt"/>
            </a:rPr>
            <a:t>Mỗi sự vật, hiện tượng thiên nhiên đều quý giá, thiêng liêng trong kí ức của người da đỏ và mang chứa kí ức của người da đỏ trong nhiều thế hệ.</a:t>
          </a:r>
          <a:endParaRPr lang="en-US" sz="2000">
            <a:latin typeface="+mj-lt"/>
          </a:endParaRPr>
        </a:p>
      </dgm:t>
    </dgm:pt>
    <dgm:pt modelId="{2A1802CB-9BF3-48CE-BE1F-14AED08353CB}" type="parTrans" cxnId="{337C17AC-1DAF-41B4-A8B8-BE0F5CC142F1}">
      <dgm:prSet custT="1"/>
      <dgm:spPr/>
      <dgm:t>
        <a:bodyPr/>
        <a:lstStyle/>
        <a:p>
          <a:endParaRPr lang="en-US" sz="2000">
            <a:latin typeface="+mj-lt"/>
          </a:endParaRPr>
        </a:p>
      </dgm:t>
    </dgm:pt>
    <dgm:pt modelId="{428DAFE0-B6F6-469D-83AC-CE8312194150}" type="sibTrans" cxnId="{337C17AC-1DAF-41B4-A8B8-BE0F5CC142F1}">
      <dgm:prSet/>
      <dgm:spPr/>
      <dgm:t>
        <a:bodyPr/>
        <a:lstStyle/>
        <a:p>
          <a:endParaRPr lang="en-US" sz="2000">
            <a:latin typeface="+mj-lt"/>
          </a:endParaRPr>
        </a:p>
      </dgm:t>
    </dgm:pt>
    <dgm:pt modelId="{C6DC1704-EDDE-4014-86C1-ECDCCAFB5FB2}">
      <dgm:prSet custT="1"/>
      <dgm:spPr/>
      <dgm:t>
        <a:bodyPr/>
        <a:lstStyle/>
        <a:p>
          <a:r>
            <a:rPr lang="vi-VN" sz="2000">
              <a:latin typeface="+mj-lt"/>
            </a:rPr>
            <a:t>những tia sáng chói chang phản chiếu từ mặt hồ trong vắt sẽ nói lên cái gì đó về kí ức của người da đỏ</a:t>
          </a:r>
          <a:endParaRPr lang="en-US" sz="2000">
            <a:latin typeface="+mj-lt"/>
          </a:endParaRPr>
        </a:p>
      </dgm:t>
    </dgm:pt>
    <dgm:pt modelId="{D00420A2-E0D5-4517-AC4A-DC589983FAD0}" type="parTrans" cxnId="{003DCAD5-6617-494C-89FD-7D525892AC30}">
      <dgm:prSet custT="1"/>
      <dgm:spPr/>
      <dgm:t>
        <a:bodyPr/>
        <a:lstStyle/>
        <a:p>
          <a:endParaRPr lang="en-US" sz="2000">
            <a:latin typeface="+mj-lt"/>
          </a:endParaRPr>
        </a:p>
      </dgm:t>
    </dgm:pt>
    <dgm:pt modelId="{A8ADDD88-225C-4917-8B1F-8851DF7FB3B9}" type="sibTrans" cxnId="{003DCAD5-6617-494C-89FD-7D525892AC30}">
      <dgm:prSet/>
      <dgm:spPr/>
      <dgm:t>
        <a:bodyPr/>
        <a:lstStyle/>
        <a:p>
          <a:endParaRPr lang="en-US" sz="2000">
            <a:latin typeface="+mj-lt"/>
          </a:endParaRPr>
        </a:p>
      </dgm:t>
    </dgm:pt>
    <dgm:pt modelId="{911E7F7D-5DBA-4129-BD3F-C58D0B0C41FE}">
      <dgm:prSet custT="1"/>
      <dgm:spPr/>
      <dgm:t>
        <a:bodyPr/>
        <a:lstStyle/>
        <a:p>
          <a:r>
            <a:rPr lang="vi-VN" sz="2000">
              <a:latin typeface="+mj-lt"/>
            </a:rPr>
            <a:t>tiếng thì thầm của dòng nước chính là tiếng nói của cha ông chúng tôi.</a:t>
          </a:r>
          <a:endParaRPr lang="en-US" sz="2000">
            <a:latin typeface="+mj-lt"/>
          </a:endParaRPr>
        </a:p>
      </dgm:t>
    </dgm:pt>
    <dgm:pt modelId="{A67704E4-DB63-4ADB-9152-DEB8FDD4F8DC}" type="parTrans" cxnId="{C151EA87-7E3B-49A2-A29B-5B7FC46D66F9}">
      <dgm:prSet custT="1"/>
      <dgm:spPr/>
      <dgm:t>
        <a:bodyPr/>
        <a:lstStyle/>
        <a:p>
          <a:endParaRPr lang="en-US" sz="2000">
            <a:latin typeface="+mj-lt"/>
          </a:endParaRPr>
        </a:p>
      </dgm:t>
    </dgm:pt>
    <dgm:pt modelId="{E2BA839C-14A5-43FE-A422-C1191C6FF761}" type="sibTrans" cxnId="{C151EA87-7E3B-49A2-A29B-5B7FC46D66F9}">
      <dgm:prSet/>
      <dgm:spPr/>
      <dgm:t>
        <a:bodyPr/>
        <a:lstStyle/>
        <a:p>
          <a:endParaRPr lang="en-US" sz="2000">
            <a:latin typeface="+mj-lt"/>
          </a:endParaRPr>
        </a:p>
      </dgm:t>
    </dgm:pt>
    <dgm:pt modelId="{D5012500-BA40-40BC-AD3E-5273419A378A}" type="pres">
      <dgm:prSet presAssocID="{A39BEE7C-31FC-4976-ADBC-D721D8370C15}" presName="Name0" presStyleCnt="0">
        <dgm:presLayoutVars>
          <dgm:chPref val="1"/>
          <dgm:dir/>
          <dgm:animOne val="branch"/>
          <dgm:animLvl val="lvl"/>
          <dgm:resizeHandles val="exact"/>
        </dgm:presLayoutVars>
      </dgm:prSet>
      <dgm:spPr/>
      <dgm:t>
        <a:bodyPr/>
        <a:lstStyle/>
        <a:p>
          <a:endParaRPr lang="en-US"/>
        </a:p>
      </dgm:t>
    </dgm:pt>
    <dgm:pt modelId="{139972B8-18DF-4FCE-960F-DF01C77F1FAF}" type="pres">
      <dgm:prSet presAssocID="{24F64555-956A-4966-AAA8-0F4876C54BCE}" presName="root1" presStyleCnt="0"/>
      <dgm:spPr/>
    </dgm:pt>
    <dgm:pt modelId="{0F5A626B-19C8-46BC-A65B-174C3A57D6D8}" type="pres">
      <dgm:prSet presAssocID="{24F64555-956A-4966-AAA8-0F4876C54BCE}" presName="LevelOneTextNode" presStyleLbl="node0" presStyleIdx="0" presStyleCnt="1" custScaleY="81145" custLinFactNeighborX="-168" custLinFactNeighborY="6390">
        <dgm:presLayoutVars>
          <dgm:chPref val="3"/>
        </dgm:presLayoutVars>
      </dgm:prSet>
      <dgm:spPr/>
      <dgm:t>
        <a:bodyPr/>
        <a:lstStyle/>
        <a:p>
          <a:endParaRPr lang="en-US"/>
        </a:p>
      </dgm:t>
    </dgm:pt>
    <dgm:pt modelId="{D6F7C3B6-3896-4F62-BDD3-643A232734D0}" type="pres">
      <dgm:prSet presAssocID="{24F64555-956A-4966-AAA8-0F4876C54BCE}" presName="level2hierChild" presStyleCnt="0"/>
      <dgm:spPr/>
    </dgm:pt>
    <dgm:pt modelId="{60A0B54E-D89F-4060-8DE1-B5C7B69E6B45}" type="pres">
      <dgm:prSet presAssocID="{5C1CEFE2-8A03-4AFC-9CF8-4A9DF3B60EF5}" presName="conn2-1" presStyleLbl="parChTrans1D2" presStyleIdx="0" presStyleCnt="2"/>
      <dgm:spPr/>
      <dgm:t>
        <a:bodyPr/>
        <a:lstStyle/>
        <a:p>
          <a:endParaRPr lang="en-US"/>
        </a:p>
      </dgm:t>
    </dgm:pt>
    <dgm:pt modelId="{9DF415FB-EA62-4BEE-B914-8DB70CA0E585}" type="pres">
      <dgm:prSet presAssocID="{5C1CEFE2-8A03-4AFC-9CF8-4A9DF3B60EF5}" presName="connTx" presStyleLbl="parChTrans1D2" presStyleIdx="0" presStyleCnt="2"/>
      <dgm:spPr/>
      <dgm:t>
        <a:bodyPr/>
        <a:lstStyle/>
        <a:p>
          <a:endParaRPr lang="en-US"/>
        </a:p>
      </dgm:t>
    </dgm:pt>
    <dgm:pt modelId="{69B9D161-14EE-46B4-8370-CF098403D0F8}" type="pres">
      <dgm:prSet presAssocID="{07795349-A1E4-4C82-9BB6-D6AC4E58A688}" presName="root2" presStyleCnt="0"/>
      <dgm:spPr/>
    </dgm:pt>
    <dgm:pt modelId="{99A7C594-18F8-4806-AEAE-A9DD1B10D1C3}" type="pres">
      <dgm:prSet presAssocID="{07795349-A1E4-4C82-9BB6-D6AC4E58A688}" presName="LevelTwoTextNode" presStyleLbl="node2" presStyleIdx="0" presStyleCnt="2" custScaleX="39823">
        <dgm:presLayoutVars>
          <dgm:chPref val="3"/>
        </dgm:presLayoutVars>
      </dgm:prSet>
      <dgm:spPr/>
      <dgm:t>
        <a:bodyPr/>
        <a:lstStyle/>
        <a:p>
          <a:endParaRPr lang="en-US"/>
        </a:p>
      </dgm:t>
    </dgm:pt>
    <dgm:pt modelId="{D2772F59-E241-40B2-B350-6667F3D619FE}" type="pres">
      <dgm:prSet presAssocID="{07795349-A1E4-4C82-9BB6-D6AC4E58A688}" presName="level3hierChild" presStyleCnt="0"/>
      <dgm:spPr/>
    </dgm:pt>
    <dgm:pt modelId="{1A60B92E-4A20-436F-A66F-2C615CF8615E}" type="pres">
      <dgm:prSet presAssocID="{2A1802CB-9BF3-48CE-BE1F-14AED08353CB}" presName="conn2-1" presStyleLbl="parChTrans1D3" presStyleIdx="0" presStyleCnt="4"/>
      <dgm:spPr/>
      <dgm:t>
        <a:bodyPr/>
        <a:lstStyle/>
        <a:p>
          <a:endParaRPr lang="en-US"/>
        </a:p>
      </dgm:t>
    </dgm:pt>
    <dgm:pt modelId="{667C80AB-B49C-418E-81B2-54E2BB80B781}" type="pres">
      <dgm:prSet presAssocID="{2A1802CB-9BF3-48CE-BE1F-14AED08353CB}" presName="connTx" presStyleLbl="parChTrans1D3" presStyleIdx="0" presStyleCnt="4"/>
      <dgm:spPr/>
      <dgm:t>
        <a:bodyPr/>
        <a:lstStyle/>
        <a:p>
          <a:endParaRPr lang="en-US"/>
        </a:p>
      </dgm:t>
    </dgm:pt>
    <dgm:pt modelId="{654A037A-65B3-478C-8A2C-DC976B0B98DC}" type="pres">
      <dgm:prSet presAssocID="{437FCB6C-75F2-413B-87F5-0C8026853967}" presName="root2" presStyleCnt="0"/>
      <dgm:spPr/>
    </dgm:pt>
    <dgm:pt modelId="{F3ED7BD7-B536-4B41-A899-0CC16A5E74DA}" type="pres">
      <dgm:prSet presAssocID="{437FCB6C-75F2-413B-87F5-0C8026853967}" presName="LevelTwoTextNode" presStyleLbl="node3" presStyleIdx="0" presStyleCnt="4" custScaleX="220919" custScaleY="113811">
        <dgm:presLayoutVars>
          <dgm:chPref val="3"/>
        </dgm:presLayoutVars>
      </dgm:prSet>
      <dgm:spPr/>
      <dgm:t>
        <a:bodyPr/>
        <a:lstStyle/>
        <a:p>
          <a:endParaRPr lang="en-US"/>
        </a:p>
      </dgm:t>
    </dgm:pt>
    <dgm:pt modelId="{11FC377D-652F-43BD-B32D-93CB6D993CDC}" type="pres">
      <dgm:prSet presAssocID="{437FCB6C-75F2-413B-87F5-0C8026853967}" presName="level3hierChild" presStyleCnt="0"/>
      <dgm:spPr/>
    </dgm:pt>
    <dgm:pt modelId="{5C873618-C03D-4E07-A0C4-4AD4980A9B20}" type="pres">
      <dgm:prSet presAssocID="{69E2D347-C297-436B-8B95-22918704CE6A}" presName="conn2-1" presStyleLbl="parChTrans1D2" presStyleIdx="1" presStyleCnt="2"/>
      <dgm:spPr/>
      <dgm:t>
        <a:bodyPr/>
        <a:lstStyle/>
        <a:p>
          <a:endParaRPr lang="en-US"/>
        </a:p>
      </dgm:t>
    </dgm:pt>
    <dgm:pt modelId="{07E2F430-BAAF-433B-B8DE-30AB18A9427F}" type="pres">
      <dgm:prSet presAssocID="{69E2D347-C297-436B-8B95-22918704CE6A}" presName="connTx" presStyleLbl="parChTrans1D2" presStyleIdx="1" presStyleCnt="2"/>
      <dgm:spPr/>
      <dgm:t>
        <a:bodyPr/>
        <a:lstStyle/>
        <a:p>
          <a:endParaRPr lang="en-US"/>
        </a:p>
      </dgm:t>
    </dgm:pt>
    <dgm:pt modelId="{6CF49809-3AE7-474A-B53A-B89F42C26E81}" type="pres">
      <dgm:prSet presAssocID="{151FB21D-6194-4695-957B-2AC186E2B8D3}" presName="root2" presStyleCnt="0"/>
      <dgm:spPr/>
    </dgm:pt>
    <dgm:pt modelId="{3CB6E69A-220F-4029-8C74-7B526A2EE4DC}" type="pres">
      <dgm:prSet presAssocID="{151FB21D-6194-4695-957B-2AC186E2B8D3}" presName="LevelTwoTextNode" presStyleLbl="node2" presStyleIdx="1" presStyleCnt="2" custScaleX="39823">
        <dgm:presLayoutVars>
          <dgm:chPref val="3"/>
        </dgm:presLayoutVars>
      </dgm:prSet>
      <dgm:spPr/>
      <dgm:t>
        <a:bodyPr/>
        <a:lstStyle/>
        <a:p>
          <a:endParaRPr lang="en-US"/>
        </a:p>
      </dgm:t>
    </dgm:pt>
    <dgm:pt modelId="{F24AC4FE-49D2-41A5-8F19-199DE5668097}" type="pres">
      <dgm:prSet presAssocID="{151FB21D-6194-4695-957B-2AC186E2B8D3}" presName="level3hierChild" presStyleCnt="0"/>
      <dgm:spPr/>
    </dgm:pt>
    <dgm:pt modelId="{A3DFBB84-7FB6-4797-B96B-43C844369093}" type="pres">
      <dgm:prSet presAssocID="{66E9BF04-C39D-4296-A3FE-5EDD699AB8A7}" presName="conn2-1" presStyleLbl="parChTrans1D3" presStyleIdx="1" presStyleCnt="4"/>
      <dgm:spPr/>
      <dgm:t>
        <a:bodyPr/>
        <a:lstStyle/>
        <a:p>
          <a:endParaRPr lang="en-US"/>
        </a:p>
      </dgm:t>
    </dgm:pt>
    <dgm:pt modelId="{9E4A53EE-C332-4B62-AC9F-4038B687F5EA}" type="pres">
      <dgm:prSet presAssocID="{66E9BF04-C39D-4296-A3FE-5EDD699AB8A7}" presName="connTx" presStyleLbl="parChTrans1D3" presStyleIdx="1" presStyleCnt="4"/>
      <dgm:spPr/>
      <dgm:t>
        <a:bodyPr/>
        <a:lstStyle/>
        <a:p>
          <a:endParaRPr lang="en-US"/>
        </a:p>
      </dgm:t>
    </dgm:pt>
    <dgm:pt modelId="{96729652-B38D-4AF8-89D9-ED148FAA54CD}" type="pres">
      <dgm:prSet presAssocID="{F7D6298A-0F54-4021-B20F-7335929C615E}" presName="root2" presStyleCnt="0"/>
      <dgm:spPr/>
    </dgm:pt>
    <dgm:pt modelId="{B0F4A275-274A-4155-AC24-7FA3F3096034}" type="pres">
      <dgm:prSet presAssocID="{F7D6298A-0F54-4021-B20F-7335929C615E}" presName="LevelTwoTextNode" presStyleLbl="node3" presStyleIdx="1" presStyleCnt="4" custScaleX="220919" custScaleY="107897">
        <dgm:presLayoutVars>
          <dgm:chPref val="3"/>
        </dgm:presLayoutVars>
      </dgm:prSet>
      <dgm:spPr/>
      <dgm:t>
        <a:bodyPr/>
        <a:lstStyle/>
        <a:p>
          <a:endParaRPr lang="en-US"/>
        </a:p>
      </dgm:t>
    </dgm:pt>
    <dgm:pt modelId="{3F73533D-1B07-46F0-886C-D0DF36733AFC}" type="pres">
      <dgm:prSet presAssocID="{F7D6298A-0F54-4021-B20F-7335929C615E}" presName="level3hierChild" presStyleCnt="0"/>
      <dgm:spPr/>
    </dgm:pt>
    <dgm:pt modelId="{BE18C14B-6D2A-4A56-BA95-4B8003EB5D92}" type="pres">
      <dgm:prSet presAssocID="{D00420A2-E0D5-4517-AC4A-DC589983FAD0}" presName="conn2-1" presStyleLbl="parChTrans1D3" presStyleIdx="2" presStyleCnt="4"/>
      <dgm:spPr/>
      <dgm:t>
        <a:bodyPr/>
        <a:lstStyle/>
        <a:p>
          <a:endParaRPr lang="en-US"/>
        </a:p>
      </dgm:t>
    </dgm:pt>
    <dgm:pt modelId="{78BCE015-2B23-4583-A1A3-877E95A98B42}" type="pres">
      <dgm:prSet presAssocID="{D00420A2-E0D5-4517-AC4A-DC589983FAD0}" presName="connTx" presStyleLbl="parChTrans1D3" presStyleIdx="2" presStyleCnt="4"/>
      <dgm:spPr/>
      <dgm:t>
        <a:bodyPr/>
        <a:lstStyle/>
        <a:p>
          <a:endParaRPr lang="en-US"/>
        </a:p>
      </dgm:t>
    </dgm:pt>
    <dgm:pt modelId="{CC3AC384-DF00-4129-8ED8-5E516FBCE1CC}" type="pres">
      <dgm:prSet presAssocID="{C6DC1704-EDDE-4014-86C1-ECDCCAFB5FB2}" presName="root2" presStyleCnt="0"/>
      <dgm:spPr/>
    </dgm:pt>
    <dgm:pt modelId="{764FA2C5-AFEE-4039-9F7D-C0DF78DD619A}" type="pres">
      <dgm:prSet presAssocID="{C6DC1704-EDDE-4014-86C1-ECDCCAFB5FB2}" presName="LevelTwoTextNode" presStyleLbl="node3" presStyleIdx="2" presStyleCnt="4" custScaleX="220919" custScaleY="77877">
        <dgm:presLayoutVars>
          <dgm:chPref val="3"/>
        </dgm:presLayoutVars>
      </dgm:prSet>
      <dgm:spPr/>
      <dgm:t>
        <a:bodyPr/>
        <a:lstStyle/>
        <a:p>
          <a:endParaRPr lang="en-US"/>
        </a:p>
      </dgm:t>
    </dgm:pt>
    <dgm:pt modelId="{04B9E4DC-4E18-4F80-8C32-ECDED23B4D57}" type="pres">
      <dgm:prSet presAssocID="{C6DC1704-EDDE-4014-86C1-ECDCCAFB5FB2}" presName="level3hierChild" presStyleCnt="0"/>
      <dgm:spPr/>
    </dgm:pt>
    <dgm:pt modelId="{24C4E0B1-C2A8-4CC3-BA5E-D53B9E2094A4}" type="pres">
      <dgm:prSet presAssocID="{A67704E4-DB63-4ADB-9152-DEB8FDD4F8DC}" presName="conn2-1" presStyleLbl="parChTrans1D3" presStyleIdx="3" presStyleCnt="4"/>
      <dgm:spPr/>
      <dgm:t>
        <a:bodyPr/>
        <a:lstStyle/>
        <a:p>
          <a:endParaRPr lang="en-US"/>
        </a:p>
      </dgm:t>
    </dgm:pt>
    <dgm:pt modelId="{36AFACEF-7B52-4DBA-8EAD-79274D74934A}" type="pres">
      <dgm:prSet presAssocID="{A67704E4-DB63-4ADB-9152-DEB8FDD4F8DC}" presName="connTx" presStyleLbl="parChTrans1D3" presStyleIdx="3" presStyleCnt="4"/>
      <dgm:spPr/>
      <dgm:t>
        <a:bodyPr/>
        <a:lstStyle/>
        <a:p>
          <a:endParaRPr lang="en-US"/>
        </a:p>
      </dgm:t>
    </dgm:pt>
    <dgm:pt modelId="{708DC2A2-BF3F-4C19-86C5-E2BEC57C735F}" type="pres">
      <dgm:prSet presAssocID="{911E7F7D-5DBA-4129-BD3F-C58D0B0C41FE}" presName="root2" presStyleCnt="0"/>
      <dgm:spPr/>
    </dgm:pt>
    <dgm:pt modelId="{29D8EDCE-B8C6-4492-98E5-673C0D77279E}" type="pres">
      <dgm:prSet presAssocID="{911E7F7D-5DBA-4129-BD3F-C58D0B0C41FE}" presName="LevelTwoTextNode" presStyleLbl="node3" presStyleIdx="3" presStyleCnt="4" custScaleX="220919" custScaleY="83384">
        <dgm:presLayoutVars>
          <dgm:chPref val="3"/>
        </dgm:presLayoutVars>
      </dgm:prSet>
      <dgm:spPr/>
      <dgm:t>
        <a:bodyPr/>
        <a:lstStyle/>
        <a:p>
          <a:endParaRPr lang="en-US"/>
        </a:p>
      </dgm:t>
    </dgm:pt>
    <dgm:pt modelId="{A5731604-E245-43AB-AEA6-07C43980349F}" type="pres">
      <dgm:prSet presAssocID="{911E7F7D-5DBA-4129-BD3F-C58D0B0C41FE}" presName="level3hierChild" presStyleCnt="0"/>
      <dgm:spPr/>
    </dgm:pt>
  </dgm:ptLst>
  <dgm:cxnLst>
    <dgm:cxn modelId="{06FBD2A4-88D6-40AE-ACC6-A9CAD54852EF}" srcId="{151FB21D-6194-4695-957B-2AC186E2B8D3}" destId="{F7D6298A-0F54-4021-B20F-7335929C615E}" srcOrd="0" destOrd="0" parTransId="{66E9BF04-C39D-4296-A3FE-5EDD699AB8A7}" sibTransId="{07F5C859-9D2A-4F90-AD8C-238575FA52B4}"/>
    <dgm:cxn modelId="{17FFBEA8-10D1-43E5-AC34-1D108A394566}" type="presOf" srcId="{5C1CEFE2-8A03-4AFC-9CF8-4A9DF3B60EF5}" destId="{60A0B54E-D89F-4060-8DE1-B5C7B69E6B45}" srcOrd="0" destOrd="0" presId="urn:microsoft.com/office/officeart/2008/layout/HorizontalMultiLevelHierarchy"/>
    <dgm:cxn modelId="{1A8531F7-5592-4FE8-AFA9-65E560EE008F}" type="presOf" srcId="{D00420A2-E0D5-4517-AC4A-DC589983FAD0}" destId="{78BCE015-2B23-4583-A1A3-877E95A98B42}" srcOrd="1" destOrd="0" presId="urn:microsoft.com/office/officeart/2008/layout/HorizontalMultiLevelHierarchy"/>
    <dgm:cxn modelId="{7DEEE819-C638-4DC9-B6F1-C3BDC1BB41FB}" srcId="{24F64555-956A-4966-AAA8-0F4876C54BCE}" destId="{151FB21D-6194-4695-957B-2AC186E2B8D3}" srcOrd="1" destOrd="0" parTransId="{69E2D347-C297-436B-8B95-22918704CE6A}" sibTransId="{53771B9C-1FD8-4502-9B25-408C1ACC081C}"/>
    <dgm:cxn modelId="{130FF760-2581-4C13-B6B2-665C5FBBCBC6}" type="presOf" srcId="{D00420A2-E0D5-4517-AC4A-DC589983FAD0}" destId="{BE18C14B-6D2A-4A56-BA95-4B8003EB5D92}" srcOrd="0" destOrd="0" presId="urn:microsoft.com/office/officeart/2008/layout/HorizontalMultiLevelHierarchy"/>
    <dgm:cxn modelId="{CF5AD793-A62D-4A01-867D-9BFF1F7CCA8E}" type="presOf" srcId="{2A1802CB-9BF3-48CE-BE1F-14AED08353CB}" destId="{667C80AB-B49C-418E-81B2-54E2BB80B781}" srcOrd="1" destOrd="0" presId="urn:microsoft.com/office/officeart/2008/layout/HorizontalMultiLevelHierarchy"/>
    <dgm:cxn modelId="{D149FAD5-2CC0-4C82-A867-A64A2D1658AD}" type="presOf" srcId="{5C1CEFE2-8A03-4AFC-9CF8-4A9DF3B60EF5}" destId="{9DF415FB-EA62-4BEE-B914-8DB70CA0E585}" srcOrd="1" destOrd="0" presId="urn:microsoft.com/office/officeart/2008/layout/HorizontalMultiLevelHierarchy"/>
    <dgm:cxn modelId="{22FABFE6-3CAF-409F-86E3-5B85EE088ABE}" type="presOf" srcId="{07795349-A1E4-4C82-9BB6-D6AC4E58A688}" destId="{99A7C594-18F8-4806-AEAE-A9DD1B10D1C3}" srcOrd="0" destOrd="0" presId="urn:microsoft.com/office/officeart/2008/layout/HorizontalMultiLevelHierarchy"/>
    <dgm:cxn modelId="{337C17AC-1DAF-41B4-A8B8-BE0F5CC142F1}" srcId="{07795349-A1E4-4C82-9BB6-D6AC4E58A688}" destId="{437FCB6C-75F2-413B-87F5-0C8026853967}" srcOrd="0" destOrd="0" parTransId="{2A1802CB-9BF3-48CE-BE1F-14AED08353CB}" sibTransId="{428DAFE0-B6F6-469D-83AC-CE8312194150}"/>
    <dgm:cxn modelId="{F6C0A704-4C27-4A20-AAD8-130559CA7850}" type="presOf" srcId="{A39BEE7C-31FC-4976-ADBC-D721D8370C15}" destId="{D5012500-BA40-40BC-AD3E-5273419A378A}" srcOrd="0" destOrd="0" presId="urn:microsoft.com/office/officeart/2008/layout/HorizontalMultiLevelHierarchy"/>
    <dgm:cxn modelId="{F9B2D0F0-5D4D-4AD1-AA90-1AA3CB6514BC}" type="presOf" srcId="{A67704E4-DB63-4ADB-9152-DEB8FDD4F8DC}" destId="{36AFACEF-7B52-4DBA-8EAD-79274D74934A}" srcOrd="1" destOrd="0" presId="urn:microsoft.com/office/officeart/2008/layout/HorizontalMultiLevelHierarchy"/>
    <dgm:cxn modelId="{72E6790F-890E-4E80-A2C3-607B388A085B}" type="presOf" srcId="{66E9BF04-C39D-4296-A3FE-5EDD699AB8A7}" destId="{9E4A53EE-C332-4B62-AC9F-4038B687F5EA}" srcOrd="1" destOrd="0" presId="urn:microsoft.com/office/officeart/2008/layout/HorizontalMultiLevelHierarchy"/>
    <dgm:cxn modelId="{E3367F81-0F72-45FD-AE44-1CC166E8155C}" type="presOf" srcId="{2A1802CB-9BF3-48CE-BE1F-14AED08353CB}" destId="{1A60B92E-4A20-436F-A66F-2C615CF8615E}" srcOrd="0" destOrd="0" presId="urn:microsoft.com/office/officeart/2008/layout/HorizontalMultiLevelHierarchy"/>
    <dgm:cxn modelId="{9783B431-9998-4179-897B-9E45ABCA886D}" type="presOf" srcId="{437FCB6C-75F2-413B-87F5-0C8026853967}" destId="{F3ED7BD7-B536-4B41-A899-0CC16A5E74DA}" srcOrd="0" destOrd="0" presId="urn:microsoft.com/office/officeart/2008/layout/HorizontalMultiLevelHierarchy"/>
    <dgm:cxn modelId="{6AF5C942-8D99-4C1A-8E24-F6967B454C0C}" srcId="{A39BEE7C-31FC-4976-ADBC-D721D8370C15}" destId="{24F64555-956A-4966-AAA8-0F4876C54BCE}" srcOrd="0" destOrd="0" parTransId="{E12E51AE-A345-44FE-B698-F8B33A115C91}" sibTransId="{8E2FFB21-E5C9-449E-A370-6EC2C3EAC072}"/>
    <dgm:cxn modelId="{8298665C-712F-41C7-9886-213EE70AA633}" type="presOf" srcId="{F7D6298A-0F54-4021-B20F-7335929C615E}" destId="{B0F4A275-274A-4155-AC24-7FA3F3096034}" srcOrd="0" destOrd="0" presId="urn:microsoft.com/office/officeart/2008/layout/HorizontalMultiLevelHierarchy"/>
    <dgm:cxn modelId="{AA397950-2F51-4AF0-A89E-4551A5E7F835}" type="presOf" srcId="{66E9BF04-C39D-4296-A3FE-5EDD699AB8A7}" destId="{A3DFBB84-7FB6-4797-B96B-43C844369093}" srcOrd="0" destOrd="0" presId="urn:microsoft.com/office/officeart/2008/layout/HorizontalMultiLevelHierarchy"/>
    <dgm:cxn modelId="{7CEF21A5-5AD9-4E09-958F-ACF5AEDABFB6}" type="presOf" srcId="{A67704E4-DB63-4ADB-9152-DEB8FDD4F8DC}" destId="{24C4E0B1-C2A8-4CC3-BA5E-D53B9E2094A4}" srcOrd="0" destOrd="0" presId="urn:microsoft.com/office/officeart/2008/layout/HorizontalMultiLevelHierarchy"/>
    <dgm:cxn modelId="{C151EA87-7E3B-49A2-A29B-5B7FC46D66F9}" srcId="{151FB21D-6194-4695-957B-2AC186E2B8D3}" destId="{911E7F7D-5DBA-4129-BD3F-C58D0B0C41FE}" srcOrd="2" destOrd="0" parTransId="{A67704E4-DB63-4ADB-9152-DEB8FDD4F8DC}" sibTransId="{E2BA839C-14A5-43FE-A422-C1191C6FF761}"/>
    <dgm:cxn modelId="{6B9F4965-36A7-43E0-ADA9-510F7BA0C0D6}" type="presOf" srcId="{69E2D347-C297-436B-8B95-22918704CE6A}" destId="{5C873618-C03D-4E07-A0C4-4AD4980A9B20}" srcOrd="0" destOrd="0" presId="urn:microsoft.com/office/officeart/2008/layout/HorizontalMultiLevelHierarchy"/>
    <dgm:cxn modelId="{4793ABD8-12E4-453D-9F71-63F70F5FCFC9}" type="presOf" srcId="{69E2D347-C297-436B-8B95-22918704CE6A}" destId="{07E2F430-BAAF-433B-B8DE-30AB18A9427F}" srcOrd="1" destOrd="0" presId="urn:microsoft.com/office/officeart/2008/layout/HorizontalMultiLevelHierarchy"/>
    <dgm:cxn modelId="{3BD7A68E-A623-4423-8EA7-0B028427CA40}" type="presOf" srcId="{24F64555-956A-4966-AAA8-0F4876C54BCE}" destId="{0F5A626B-19C8-46BC-A65B-174C3A57D6D8}" srcOrd="0" destOrd="0" presId="urn:microsoft.com/office/officeart/2008/layout/HorizontalMultiLevelHierarchy"/>
    <dgm:cxn modelId="{003DCAD5-6617-494C-89FD-7D525892AC30}" srcId="{151FB21D-6194-4695-957B-2AC186E2B8D3}" destId="{C6DC1704-EDDE-4014-86C1-ECDCCAFB5FB2}" srcOrd="1" destOrd="0" parTransId="{D00420A2-E0D5-4517-AC4A-DC589983FAD0}" sibTransId="{A8ADDD88-225C-4917-8B1F-8851DF7FB3B9}"/>
    <dgm:cxn modelId="{D6FC85CF-D4E5-41C4-889C-03327771E0E2}" type="presOf" srcId="{911E7F7D-5DBA-4129-BD3F-C58D0B0C41FE}" destId="{29D8EDCE-B8C6-4492-98E5-673C0D77279E}" srcOrd="0" destOrd="0" presId="urn:microsoft.com/office/officeart/2008/layout/HorizontalMultiLevelHierarchy"/>
    <dgm:cxn modelId="{665A4EFD-FFA2-4740-8886-759E558978E1}" srcId="{24F64555-956A-4966-AAA8-0F4876C54BCE}" destId="{07795349-A1E4-4C82-9BB6-D6AC4E58A688}" srcOrd="0" destOrd="0" parTransId="{5C1CEFE2-8A03-4AFC-9CF8-4A9DF3B60EF5}" sibTransId="{EBC39B1E-99D9-45F1-9F8D-2C7BD8195041}"/>
    <dgm:cxn modelId="{052377A5-DB1A-4C59-B5BF-AD235C1EC7FE}" type="presOf" srcId="{151FB21D-6194-4695-957B-2AC186E2B8D3}" destId="{3CB6E69A-220F-4029-8C74-7B526A2EE4DC}" srcOrd="0" destOrd="0" presId="urn:microsoft.com/office/officeart/2008/layout/HorizontalMultiLevelHierarchy"/>
    <dgm:cxn modelId="{155AEC4D-07DF-47CD-B4B2-99D67F27DD4D}" type="presOf" srcId="{C6DC1704-EDDE-4014-86C1-ECDCCAFB5FB2}" destId="{764FA2C5-AFEE-4039-9F7D-C0DF78DD619A}" srcOrd="0" destOrd="0" presId="urn:microsoft.com/office/officeart/2008/layout/HorizontalMultiLevelHierarchy"/>
    <dgm:cxn modelId="{62993AAC-6B88-40EB-953D-82DC196FA38B}" type="presParOf" srcId="{D5012500-BA40-40BC-AD3E-5273419A378A}" destId="{139972B8-18DF-4FCE-960F-DF01C77F1FAF}" srcOrd="0" destOrd="0" presId="urn:microsoft.com/office/officeart/2008/layout/HorizontalMultiLevelHierarchy"/>
    <dgm:cxn modelId="{024D72BA-6AE9-48FC-AD7D-FB703A98E882}" type="presParOf" srcId="{139972B8-18DF-4FCE-960F-DF01C77F1FAF}" destId="{0F5A626B-19C8-46BC-A65B-174C3A57D6D8}" srcOrd="0" destOrd="0" presId="urn:microsoft.com/office/officeart/2008/layout/HorizontalMultiLevelHierarchy"/>
    <dgm:cxn modelId="{BC484E56-F3E8-4322-BD05-ACA0249CE62D}" type="presParOf" srcId="{139972B8-18DF-4FCE-960F-DF01C77F1FAF}" destId="{D6F7C3B6-3896-4F62-BDD3-643A232734D0}" srcOrd="1" destOrd="0" presId="urn:microsoft.com/office/officeart/2008/layout/HorizontalMultiLevelHierarchy"/>
    <dgm:cxn modelId="{AA3C802D-D478-4176-AF57-D486A43AFD90}" type="presParOf" srcId="{D6F7C3B6-3896-4F62-BDD3-643A232734D0}" destId="{60A0B54E-D89F-4060-8DE1-B5C7B69E6B45}" srcOrd="0" destOrd="0" presId="urn:microsoft.com/office/officeart/2008/layout/HorizontalMultiLevelHierarchy"/>
    <dgm:cxn modelId="{9DF6DB4C-797B-4BF8-B2D6-B03A119A5F4C}" type="presParOf" srcId="{60A0B54E-D89F-4060-8DE1-B5C7B69E6B45}" destId="{9DF415FB-EA62-4BEE-B914-8DB70CA0E585}" srcOrd="0" destOrd="0" presId="urn:microsoft.com/office/officeart/2008/layout/HorizontalMultiLevelHierarchy"/>
    <dgm:cxn modelId="{67007192-9012-49F1-9F57-4B5CA0666915}" type="presParOf" srcId="{D6F7C3B6-3896-4F62-BDD3-643A232734D0}" destId="{69B9D161-14EE-46B4-8370-CF098403D0F8}" srcOrd="1" destOrd="0" presId="urn:microsoft.com/office/officeart/2008/layout/HorizontalMultiLevelHierarchy"/>
    <dgm:cxn modelId="{C377FBB5-C1F2-4F56-A26F-BCFCB8E26C72}" type="presParOf" srcId="{69B9D161-14EE-46B4-8370-CF098403D0F8}" destId="{99A7C594-18F8-4806-AEAE-A9DD1B10D1C3}" srcOrd="0" destOrd="0" presId="urn:microsoft.com/office/officeart/2008/layout/HorizontalMultiLevelHierarchy"/>
    <dgm:cxn modelId="{C0BD1FA2-2673-4303-A33D-0A161157CDD1}" type="presParOf" srcId="{69B9D161-14EE-46B4-8370-CF098403D0F8}" destId="{D2772F59-E241-40B2-B350-6667F3D619FE}" srcOrd="1" destOrd="0" presId="urn:microsoft.com/office/officeart/2008/layout/HorizontalMultiLevelHierarchy"/>
    <dgm:cxn modelId="{A7A3F084-636C-47CC-BC8E-2566E3961570}" type="presParOf" srcId="{D2772F59-E241-40B2-B350-6667F3D619FE}" destId="{1A60B92E-4A20-436F-A66F-2C615CF8615E}" srcOrd="0" destOrd="0" presId="urn:microsoft.com/office/officeart/2008/layout/HorizontalMultiLevelHierarchy"/>
    <dgm:cxn modelId="{904DE191-3CE2-407E-98CD-FD39B4D0E9EC}" type="presParOf" srcId="{1A60B92E-4A20-436F-A66F-2C615CF8615E}" destId="{667C80AB-B49C-418E-81B2-54E2BB80B781}" srcOrd="0" destOrd="0" presId="urn:microsoft.com/office/officeart/2008/layout/HorizontalMultiLevelHierarchy"/>
    <dgm:cxn modelId="{A3D5D584-2763-4EA6-91FF-9A95EF33AF9B}" type="presParOf" srcId="{D2772F59-E241-40B2-B350-6667F3D619FE}" destId="{654A037A-65B3-478C-8A2C-DC976B0B98DC}" srcOrd="1" destOrd="0" presId="urn:microsoft.com/office/officeart/2008/layout/HorizontalMultiLevelHierarchy"/>
    <dgm:cxn modelId="{A96C87ED-EC8F-42A8-8402-0E87D9A993F4}" type="presParOf" srcId="{654A037A-65B3-478C-8A2C-DC976B0B98DC}" destId="{F3ED7BD7-B536-4B41-A899-0CC16A5E74DA}" srcOrd="0" destOrd="0" presId="urn:microsoft.com/office/officeart/2008/layout/HorizontalMultiLevelHierarchy"/>
    <dgm:cxn modelId="{9914E913-6A27-4271-96D1-2EABEFC00B4E}" type="presParOf" srcId="{654A037A-65B3-478C-8A2C-DC976B0B98DC}" destId="{11FC377D-652F-43BD-B32D-93CB6D993CDC}" srcOrd="1" destOrd="0" presId="urn:microsoft.com/office/officeart/2008/layout/HorizontalMultiLevelHierarchy"/>
    <dgm:cxn modelId="{AA613B7C-F56D-4319-8AEE-E7179EDDB887}" type="presParOf" srcId="{D6F7C3B6-3896-4F62-BDD3-643A232734D0}" destId="{5C873618-C03D-4E07-A0C4-4AD4980A9B20}" srcOrd="2" destOrd="0" presId="urn:microsoft.com/office/officeart/2008/layout/HorizontalMultiLevelHierarchy"/>
    <dgm:cxn modelId="{A2CD14F8-A533-4078-A42C-BC15B2EB3BAA}" type="presParOf" srcId="{5C873618-C03D-4E07-A0C4-4AD4980A9B20}" destId="{07E2F430-BAAF-433B-B8DE-30AB18A9427F}" srcOrd="0" destOrd="0" presId="urn:microsoft.com/office/officeart/2008/layout/HorizontalMultiLevelHierarchy"/>
    <dgm:cxn modelId="{B44BDC16-1549-40B6-9A8B-5F6C86F19300}" type="presParOf" srcId="{D6F7C3B6-3896-4F62-BDD3-643A232734D0}" destId="{6CF49809-3AE7-474A-B53A-B89F42C26E81}" srcOrd="3" destOrd="0" presId="urn:microsoft.com/office/officeart/2008/layout/HorizontalMultiLevelHierarchy"/>
    <dgm:cxn modelId="{25404A7A-DEB1-449D-AE8B-65F837FF6C82}" type="presParOf" srcId="{6CF49809-3AE7-474A-B53A-B89F42C26E81}" destId="{3CB6E69A-220F-4029-8C74-7B526A2EE4DC}" srcOrd="0" destOrd="0" presId="urn:microsoft.com/office/officeart/2008/layout/HorizontalMultiLevelHierarchy"/>
    <dgm:cxn modelId="{77EACA2A-8E4B-48A5-9F10-49310BB44146}" type="presParOf" srcId="{6CF49809-3AE7-474A-B53A-B89F42C26E81}" destId="{F24AC4FE-49D2-41A5-8F19-199DE5668097}" srcOrd="1" destOrd="0" presId="urn:microsoft.com/office/officeart/2008/layout/HorizontalMultiLevelHierarchy"/>
    <dgm:cxn modelId="{FA88D0E4-C685-4212-A7E0-BB31E25934C8}" type="presParOf" srcId="{F24AC4FE-49D2-41A5-8F19-199DE5668097}" destId="{A3DFBB84-7FB6-4797-B96B-43C844369093}" srcOrd="0" destOrd="0" presId="urn:microsoft.com/office/officeart/2008/layout/HorizontalMultiLevelHierarchy"/>
    <dgm:cxn modelId="{8EC3EC28-7987-42BE-89F1-CAF6F7ECEB84}" type="presParOf" srcId="{A3DFBB84-7FB6-4797-B96B-43C844369093}" destId="{9E4A53EE-C332-4B62-AC9F-4038B687F5EA}" srcOrd="0" destOrd="0" presId="urn:microsoft.com/office/officeart/2008/layout/HorizontalMultiLevelHierarchy"/>
    <dgm:cxn modelId="{A55C2061-93B3-4A16-98CA-22FCAD9DE248}" type="presParOf" srcId="{F24AC4FE-49D2-41A5-8F19-199DE5668097}" destId="{96729652-B38D-4AF8-89D9-ED148FAA54CD}" srcOrd="1" destOrd="0" presId="urn:microsoft.com/office/officeart/2008/layout/HorizontalMultiLevelHierarchy"/>
    <dgm:cxn modelId="{77ED8525-EC12-4A7F-9E35-AFAAA330B2DE}" type="presParOf" srcId="{96729652-B38D-4AF8-89D9-ED148FAA54CD}" destId="{B0F4A275-274A-4155-AC24-7FA3F3096034}" srcOrd="0" destOrd="0" presId="urn:microsoft.com/office/officeart/2008/layout/HorizontalMultiLevelHierarchy"/>
    <dgm:cxn modelId="{37331849-36F1-493F-8005-D4DE211DBA32}" type="presParOf" srcId="{96729652-B38D-4AF8-89D9-ED148FAA54CD}" destId="{3F73533D-1B07-46F0-886C-D0DF36733AFC}" srcOrd="1" destOrd="0" presId="urn:microsoft.com/office/officeart/2008/layout/HorizontalMultiLevelHierarchy"/>
    <dgm:cxn modelId="{453DB49B-5B1B-4FA1-8900-0B487CC1C0EE}" type="presParOf" srcId="{F24AC4FE-49D2-41A5-8F19-199DE5668097}" destId="{BE18C14B-6D2A-4A56-BA95-4B8003EB5D92}" srcOrd="2" destOrd="0" presId="urn:microsoft.com/office/officeart/2008/layout/HorizontalMultiLevelHierarchy"/>
    <dgm:cxn modelId="{3C386275-C698-45F4-B128-B7437120CD15}" type="presParOf" srcId="{BE18C14B-6D2A-4A56-BA95-4B8003EB5D92}" destId="{78BCE015-2B23-4583-A1A3-877E95A98B42}" srcOrd="0" destOrd="0" presId="urn:microsoft.com/office/officeart/2008/layout/HorizontalMultiLevelHierarchy"/>
    <dgm:cxn modelId="{F1B5B0D2-7A70-4495-91AE-CF186D38CF36}" type="presParOf" srcId="{F24AC4FE-49D2-41A5-8F19-199DE5668097}" destId="{CC3AC384-DF00-4129-8ED8-5E516FBCE1CC}" srcOrd="3" destOrd="0" presId="urn:microsoft.com/office/officeart/2008/layout/HorizontalMultiLevelHierarchy"/>
    <dgm:cxn modelId="{2A0B26D7-376C-4579-A24E-E11F4524D0B3}" type="presParOf" srcId="{CC3AC384-DF00-4129-8ED8-5E516FBCE1CC}" destId="{764FA2C5-AFEE-4039-9F7D-C0DF78DD619A}" srcOrd="0" destOrd="0" presId="urn:microsoft.com/office/officeart/2008/layout/HorizontalMultiLevelHierarchy"/>
    <dgm:cxn modelId="{FB968C23-6972-4A02-912C-00EB76073FA4}" type="presParOf" srcId="{CC3AC384-DF00-4129-8ED8-5E516FBCE1CC}" destId="{04B9E4DC-4E18-4F80-8C32-ECDED23B4D57}" srcOrd="1" destOrd="0" presId="urn:microsoft.com/office/officeart/2008/layout/HorizontalMultiLevelHierarchy"/>
    <dgm:cxn modelId="{083278AA-4C16-476C-8591-B2AC4A817D18}" type="presParOf" srcId="{F24AC4FE-49D2-41A5-8F19-199DE5668097}" destId="{24C4E0B1-C2A8-4CC3-BA5E-D53B9E2094A4}" srcOrd="4" destOrd="0" presId="urn:microsoft.com/office/officeart/2008/layout/HorizontalMultiLevelHierarchy"/>
    <dgm:cxn modelId="{CDA02B64-7AA6-4735-9DC8-FEC0EDBFBD9B}" type="presParOf" srcId="{24C4E0B1-C2A8-4CC3-BA5E-D53B9E2094A4}" destId="{36AFACEF-7B52-4DBA-8EAD-79274D74934A}" srcOrd="0" destOrd="0" presId="urn:microsoft.com/office/officeart/2008/layout/HorizontalMultiLevelHierarchy"/>
    <dgm:cxn modelId="{82232B63-22BD-4F68-A538-6E6E94866BEF}" type="presParOf" srcId="{F24AC4FE-49D2-41A5-8F19-199DE5668097}" destId="{708DC2A2-BF3F-4C19-86C5-E2BEC57C735F}" srcOrd="5" destOrd="0" presId="urn:microsoft.com/office/officeart/2008/layout/HorizontalMultiLevelHierarchy"/>
    <dgm:cxn modelId="{BCFD486F-395E-4B8D-84DC-530525D04660}" type="presParOf" srcId="{708DC2A2-BF3F-4C19-86C5-E2BEC57C735F}" destId="{29D8EDCE-B8C6-4492-98E5-673C0D77279E}" srcOrd="0" destOrd="0" presId="urn:microsoft.com/office/officeart/2008/layout/HorizontalMultiLevelHierarchy"/>
    <dgm:cxn modelId="{3B20A5D6-E6FE-442C-B580-2108E18072D7}" type="presParOf" srcId="{708DC2A2-BF3F-4C19-86C5-E2BEC57C735F}" destId="{A5731604-E245-43AB-AEA6-07C43980349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39BEE7C-31FC-4976-ADBC-D721D8370C15}" type="doc">
      <dgm:prSet loTypeId="urn:microsoft.com/office/officeart/2008/layout/HorizontalMultiLevelHierarchy" loCatId="hierarchy" qsTypeId="urn:microsoft.com/office/officeart/2005/8/quickstyle/simple1" qsCatId="simple" csTypeId="urn:microsoft.com/office/officeart/2005/8/colors/colorful5" csCatId="colorful" phldr="1"/>
      <dgm:spPr/>
      <dgm:t>
        <a:bodyPr/>
        <a:lstStyle/>
        <a:p>
          <a:endParaRPr lang="en-US"/>
        </a:p>
      </dgm:t>
    </dgm:pt>
    <dgm:pt modelId="{24F64555-956A-4966-AAA8-0F4876C54BCE}">
      <dgm:prSet phldrT="[Text]" custT="1"/>
      <dgm:spPr/>
      <dgm:t>
        <a:bodyPr/>
        <a:lstStyle/>
        <a:p>
          <a:r>
            <a:rPr lang="vi-VN" sz="2000" b="1">
              <a:latin typeface="+mj-lt"/>
            </a:rPr>
            <a:t>Luận điểm 2:</a:t>
          </a:r>
          <a:r>
            <a:rPr lang="vi-VN" sz="2000">
              <a:latin typeface="+mj-lt"/>
            </a:rPr>
            <a:t> Cách sống chiếm hữu, không trân trọng thiên nhiên của người da trắng</a:t>
          </a:r>
          <a:endParaRPr lang="en-US" sz="2000">
            <a:latin typeface="+mj-lt"/>
          </a:endParaRPr>
        </a:p>
      </dgm:t>
    </dgm:pt>
    <dgm:pt modelId="{E12E51AE-A345-44FE-B698-F8B33A115C91}" type="parTrans" cxnId="{6AF5C942-8D99-4C1A-8E24-F6967B454C0C}">
      <dgm:prSet/>
      <dgm:spPr/>
      <dgm:t>
        <a:bodyPr/>
        <a:lstStyle/>
        <a:p>
          <a:endParaRPr lang="en-US" sz="2000">
            <a:latin typeface="+mj-lt"/>
          </a:endParaRPr>
        </a:p>
      </dgm:t>
    </dgm:pt>
    <dgm:pt modelId="{8E2FFB21-E5C9-449E-A370-6EC2C3EAC072}" type="sibTrans" cxnId="{6AF5C942-8D99-4C1A-8E24-F6967B454C0C}">
      <dgm:prSet/>
      <dgm:spPr/>
      <dgm:t>
        <a:bodyPr/>
        <a:lstStyle/>
        <a:p>
          <a:endParaRPr lang="en-US" sz="2000">
            <a:latin typeface="+mj-lt"/>
          </a:endParaRPr>
        </a:p>
      </dgm:t>
    </dgm:pt>
    <dgm:pt modelId="{07795349-A1E4-4C82-9BB6-D6AC4E58A688}">
      <dgm:prSet phldrT="[Text]" custT="1"/>
      <dgm:spPr/>
      <dgm:t>
        <a:bodyPr/>
        <a:lstStyle/>
        <a:p>
          <a:r>
            <a:rPr lang="vi-VN" sz="2000" b="1">
              <a:solidFill>
                <a:schemeClr val="bg2">
                  <a:lumMod val="50000"/>
                </a:schemeClr>
              </a:solidFill>
              <a:latin typeface="+mj-lt"/>
              <a:cs typeface="Times New Roman" panose="02020603050405020304" pitchFamily="18" charset="0"/>
            </a:rPr>
            <a:t>Lí lẽ</a:t>
          </a:r>
          <a:endParaRPr lang="en-US" sz="2000" b="1">
            <a:solidFill>
              <a:schemeClr val="bg2">
                <a:lumMod val="50000"/>
              </a:schemeClr>
            </a:solidFill>
            <a:latin typeface="+mj-lt"/>
            <a:cs typeface="Times New Roman" panose="02020603050405020304" pitchFamily="18" charset="0"/>
          </a:endParaRPr>
        </a:p>
      </dgm:t>
    </dgm:pt>
    <dgm:pt modelId="{5C1CEFE2-8A03-4AFC-9CF8-4A9DF3B60EF5}" type="parTrans" cxnId="{665A4EFD-FFA2-4740-8886-759E558978E1}">
      <dgm:prSet custT="1"/>
      <dgm:spPr/>
      <dgm:t>
        <a:bodyPr/>
        <a:lstStyle/>
        <a:p>
          <a:endParaRPr lang="en-US" sz="2000">
            <a:latin typeface="+mj-lt"/>
          </a:endParaRPr>
        </a:p>
      </dgm:t>
    </dgm:pt>
    <dgm:pt modelId="{EBC39B1E-99D9-45F1-9F8D-2C7BD8195041}" type="sibTrans" cxnId="{665A4EFD-FFA2-4740-8886-759E558978E1}">
      <dgm:prSet/>
      <dgm:spPr/>
      <dgm:t>
        <a:bodyPr/>
        <a:lstStyle/>
        <a:p>
          <a:endParaRPr lang="en-US" sz="2000">
            <a:latin typeface="+mj-lt"/>
          </a:endParaRPr>
        </a:p>
      </dgm:t>
    </dgm:pt>
    <dgm:pt modelId="{151FB21D-6194-4695-957B-2AC186E2B8D3}">
      <dgm:prSet phldrT="[Text]" custT="1"/>
      <dgm:spPr/>
      <dgm:t>
        <a:bodyPr/>
        <a:lstStyle/>
        <a:p>
          <a:r>
            <a:rPr lang="en-US" sz="2000" b="1">
              <a:solidFill>
                <a:schemeClr val="bg2">
                  <a:lumMod val="50000"/>
                </a:schemeClr>
              </a:solidFill>
              <a:latin typeface="Times New Roman" panose="02020603050405020304" pitchFamily="18" charset="0"/>
              <a:cs typeface="Times New Roman" panose="02020603050405020304" pitchFamily="18" charset="0"/>
            </a:rPr>
            <a:t>Bằng chứng</a:t>
          </a:r>
        </a:p>
      </dgm:t>
    </dgm:pt>
    <dgm:pt modelId="{69E2D347-C297-436B-8B95-22918704CE6A}" type="parTrans" cxnId="{7DEEE819-C638-4DC9-B6F1-C3BDC1BB41FB}">
      <dgm:prSet custT="1"/>
      <dgm:spPr/>
      <dgm:t>
        <a:bodyPr/>
        <a:lstStyle/>
        <a:p>
          <a:endParaRPr lang="en-US" sz="2000">
            <a:latin typeface="+mj-lt"/>
          </a:endParaRPr>
        </a:p>
      </dgm:t>
    </dgm:pt>
    <dgm:pt modelId="{53771B9C-1FD8-4502-9B25-408C1ACC081C}" type="sibTrans" cxnId="{7DEEE819-C638-4DC9-B6F1-C3BDC1BB41FB}">
      <dgm:prSet/>
      <dgm:spPr/>
      <dgm:t>
        <a:bodyPr/>
        <a:lstStyle/>
        <a:p>
          <a:endParaRPr lang="en-US" sz="2000">
            <a:latin typeface="+mj-lt"/>
          </a:endParaRPr>
        </a:p>
      </dgm:t>
    </dgm:pt>
    <dgm:pt modelId="{F7D6298A-0F54-4021-B20F-7335929C615E}">
      <dgm:prSet custT="1"/>
      <dgm:spPr/>
      <dgm:t>
        <a:bodyPr/>
        <a:lstStyle/>
        <a:p>
          <a:r>
            <a:rPr lang="vi-VN" sz="2000">
              <a:latin typeface="+mj-lt"/>
            </a:rPr>
            <a:t>Ở thành phố của người da trắng, chẳng có nơi nào là yên tĩnh cả, chỉ có tiếng ồn ào lăng mạ</a:t>
          </a:r>
          <a:endParaRPr lang="en-US" sz="2000">
            <a:latin typeface="+mj-lt"/>
          </a:endParaRPr>
        </a:p>
      </dgm:t>
    </dgm:pt>
    <dgm:pt modelId="{66E9BF04-C39D-4296-A3FE-5EDD699AB8A7}" type="parTrans" cxnId="{06FBD2A4-88D6-40AE-ACC6-A9CAD54852EF}">
      <dgm:prSet custT="1"/>
      <dgm:spPr/>
      <dgm:t>
        <a:bodyPr/>
        <a:lstStyle/>
        <a:p>
          <a:endParaRPr lang="en-US" sz="2000">
            <a:latin typeface="+mj-lt"/>
          </a:endParaRPr>
        </a:p>
      </dgm:t>
    </dgm:pt>
    <dgm:pt modelId="{07F5C859-9D2A-4F90-AD8C-238575FA52B4}" type="sibTrans" cxnId="{06FBD2A4-88D6-40AE-ACC6-A9CAD54852EF}">
      <dgm:prSet/>
      <dgm:spPr/>
      <dgm:t>
        <a:bodyPr/>
        <a:lstStyle/>
        <a:p>
          <a:endParaRPr lang="en-US" sz="2000">
            <a:latin typeface="+mj-lt"/>
          </a:endParaRPr>
        </a:p>
      </dgm:t>
    </dgm:pt>
    <dgm:pt modelId="{437FCB6C-75F2-413B-87F5-0C8026853967}">
      <dgm:prSet custT="1"/>
      <dgm:spPr/>
      <dgm:t>
        <a:bodyPr/>
        <a:lstStyle/>
        <a:p>
          <a:r>
            <a:rPr lang="vi-VN" sz="2000">
              <a:latin typeface="+mj-lt"/>
            </a:rPr>
            <a:t>Người da trắng lấy đi từ lòng đất những gì họ cần, mảnh đất này là kẻ thù của họ, họ cư xử với mẹ đất và anh em bầu trời như những vật mua được, tước đoạt được.</a:t>
          </a:r>
          <a:endParaRPr lang="en-US" sz="2000">
            <a:latin typeface="+mj-lt"/>
          </a:endParaRPr>
        </a:p>
      </dgm:t>
    </dgm:pt>
    <dgm:pt modelId="{2A1802CB-9BF3-48CE-BE1F-14AED08353CB}" type="parTrans" cxnId="{337C17AC-1DAF-41B4-A8B8-BE0F5CC142F1}">
      <dgm:prSet custT="1"/>
      <dgm:spPr/>
      <dgm:t>
        <a:bodyPr/>
        <a:lstStyle/>
        <a:p>
          <a:endParaRPr lang="en-US" sz="2000">
            <a:latin typeface="+mj-lt"/>
          </a:endParaRPr>
        </a:p>
      </dgm:t>
    </dgm:pt>
    <dgm:pt modelId="{428DAFE0-B6F6-469D-83AC-CE8312194150}" type="sibTrans" cxnId="{337C17AC-1DAF-41B4-A8B8-BE0F5CC142F1}">
      <dgm:prSet/>
      <dgm:spPr/>
      <dgm:t>
        <a:bodyPr/>
        <a:lstStyle/>
        <a:p>
          <a:endParaRPr lang="en-US" sz="2000">
            <a:latin typeface="+mj-lt"/>
          </a:endParaRPr>
        </a:p>
      </dgm:t>
    </dgm:pt>
    <dgm:pt modelId="{C6DC1704-EDDE-4014-86C1-ECDCCAFB5FB2}">
      <dgm:prSet custT="1"/>
      <dgm:spPr/>
      <dgm:t>
        <a:bodyPr/>
        <a:lstStyle/>
        <a:p>
          <a:r>
            <a:rPr lang="vi-VN" sz="2000">
              <a:latin typeface="+mj-lt"/>
            </a:rPr>
            <a:t>thiếu vắng đi âm thanh của tự nhiên như tiếng lá cây lay động vào mùa xuân hay tiếng vỗ cánh của côn trùng...</a:t>
          </a:r>
          <a:endParaRPr lang="en-US" sz="2000">
            <a:latin typeface="+mj-lt"/>
          </a:endParaRPr>
        </a:p>
      </dgm:t>
    </dgm:pt>
    <dgm:pt modelId="{D00420A2-E0D5-4517-AC4A-DC589983FAD0}" type="parTrans" cxnId="{003DCAD5-6617-494C-89FD-7D525892AC30}">
      <dgm:prSet custT="1"/>
      <dgm:spPr/>
      <dgm:t>
        <a:bodyPr/>
        <a:lstStyle/>
        <a:p>
          <a:endParaRPr lang="en-US" sz="2000">
            <a:latin typeface="+mj-lt"/>
          </a:endParaRPr>
        </a:p>
      </dgm:t>
    </dgm:pt>
    <dgm:pt modelId="{A8ADDD88-225C-4917-8B1F-8851DF7FB3B9}" type="sibTrans" cxnId="{003DCAD5-6617-494C-89FD-7D525892AC30}">
      <dgm:prSet/>
      <dgm:spPr/>
      <dgm:t>
        <a:bodyPr/>
        <a:lstStyle/>
        <a:p>
          <a:endParaRPr lang="en-US" sz="2000">
            <a:latin typeface="+mj-lt"/>
          </a:endParaRPr>
        </a:p>
      </dgm:t>
    </dgm:pt>
    <dgm:pt modelId="{D5012500-BA40-40BC-AD3E-5273419A378A}" type="pres">
      <dgm:prSet presAssocID="{A39BEE7C-31FC-4976-ADBC-D721D8370C15}" presName="Name0" presStyleCnt="0">
        <dgm:presLayoutVars>
          <dgm:chPref val="1"/>
          <dgm:dir/>
          <dgm:animOne val="branch"/>
          <dgm:animLvl val="lvl"/>
          <dgm:resizeHandles val="exact"/>
        </dgm:presLayoutVars>
      </dgm:prSet>
      <dgm:spPr/>
      <dgm:t>
        <a:bodyPr/>
        <a:lstStyle/>
        <a:p>
          <a:endParaRPr lang="en-US"/>
        </a:p>
      </dgm:t>
    </dgm:pt>
    <dgm:pt modelId="{139972B8-18DF-4FCE-960F-DF01C77F1FAF}" type="pres">
      <dgm:prSet presAssocID="{24F64555-956A-4966-AAA8-0F4876C54BCE}" presName="root1" presStyleCnt="0"/>
      <dgm:spPr/>
    </dgm:pt>
    <dgm:pt modelId="{0F5A626B-19C8-46BC-A65B-174C3A57D6D8}" type="pres">
      <dgm:prSet presAssocID="{24F64555-956A-4966-AAA8-0F4876C54BCE}" presName="LevelOneTextNode" presStyleLbl="node0" presStyleIdx="0" presStyleCnt="1" custScaleY="81145" custLinFactNeighborX="-168" custLinFactNeighborY="6390">
        <dgm:presLayoutVars>
          <dgm:chPref val="3"/>
        </dgm:presLayoutVars>
      </dgm:prSet>
      <dgm:spPr/>
      <dgm:t>
        <a:bodyPr/>
        <a:lstStyle/>
        <a:p>
          <a:endParaRPr lang="en-US"/>
        </a:p>
      </dgm:t>
    </dgm:pt>
    <dgm:pt modelId="{D6F7C3B6-3896-4F62-BDD3-643A232734D0}" type="pres">
      <dgm:prSet presAssocID="{24F64555-956A-4966-AAA8-0F4876C54BCE}" presName="level2hierChild" presStyleCnt="0"/>
      <dgm:spPr/>
    </dgm:pt>
    <dgm:pt modelId="{60A0B54E-D89F-4060-8DE1-B5C7B69E6B45}" type="pres">
      <dgm:prSet presAssocID="{5C1CEFE2-8A03-4AFC-9CF8-4A9DF3B60EF5}" presName="conn2-1" presStyleLbl="parChTrans1D2" presStyleIdx="0" presStyleCnt="2"/>
      <dgm:spPr/>
      <dgm:t>
        <a:bodyPr/>
        <a:lstStyle/>
        <a:p>
          <a:endParaRPr lang="en-US"/>
        </a:p>
      </dgm:t>
    </dgm:pt>
    <dgm:pt modelId="{9DF415FB-EA62-4BEE-B914-8DB70CA0E585}" type="pres">
      <dgm:prSet presAssocID="{5C1CEFE2-8A03-4AFC-9CF8-4A9DF3B60EF5}" presName="connTx" presStyleLbl="parChTrans1D2" presStyleIdx="0" presStyleCnt="2"/>
      <dgm:spPr/>
      <dgm:t>
        <a:bodyPr/>
        <a:lstStyle/>
        <a:p>
          <a:endParaRPr lang="en-US"/>
        </a:p>
      </dgm:t>
    </dgm:pt>
    <dgm:pt modelId="{69B9D161-14EE-46B4-8370-CF098403D0F8}" type="pres">
      <dgm:prSet presAssocID="{07795349-A1E4-4C82-9BB6-D6AC4E58A688}" presName="root2" presStyleCnt="0"/>
      <dgm:spPr/>
    </dgm:pt>
    <dgm:pt modelId="{99A7C594-18F8-4806-AEAE-A9DD1B10D1C3}" type="pres">
      <dgm:prSet presAssocID="{07795349-A1E4-4C82-9BB6-D6AC4E58A688}" presName="LevelTwoTextNode" presStyleLbl="node2" presStyleIdx="0" presStyleCnt="2" custScaleX="39823">
        <dgm:presLayoutVars>
          <dgm:chPref val="3"/>
        </dgm:presLayoutVars>
      </dgm:prSet>
      <dgm:spPr/>
      <dgm:t>
        <a:bodyPr/>
        <a:lstStyle/>
        <a:p>
          <a:endParaRPr lang="en-US"/>
        </a:p>
      </dgm:t>
    </dgm:pt>
    <dgm:pt modelId="{D2772F59-E241-40B2-B350-6667F3D619FE}" type="pres">
      <dgm:prSet presAssocID="{07795349-A1E4-4C82-9BB6-D6AC4E58A688}" presName="level3hierChild" presStyleCnt="0"/>
      <dgm:spPr/>
    </dgm:pt>
    <dgm:pt modelId="{1A60B92E-4A20-436F-A66F-2C615CF8615E}" type="pres">
      <dgm:prSet presAssocID="{2A1802CB-9BF3-48CE-BE1F-14AED08353CB}" presName="conn2-1" presStyleLbl="parChTrans1D3" presStyleIdx="0" presStyleCnt="3"/>
      <dgm:spPr/>
      <dgm:t>
        <a:bodyPr/>
        <a:lstStyle/>
        <a:p>
          <a:endParaRPr lang="en-US"/>
        </a:p>
      </dgm:t>
    </dgm:pt>
    <dgm:pt modelId="{667C80AB-B49C-418E-81B2-54E2BB80B781}" type="pres">
      <dgm:prSet presAssocID="{2A1802CB-9BF3-48CE-BE1F-14AED08353CB}" presName="connTx" presStyleLbl="parChTrans1D3" presStyleIdx="0" presStyleCnt="3"/>
      <dgm:spPr/>
      <dgm:t>
        <a:bodyPr/>
        <a:lstStyle/>
        <a:p>
          <a:endParaRPr lang="en-US"/>
        </a:p>
      </dgm:t>
    </dgm:pt>
    <dgm:pt modelId="{654A037A-65B3-478C-8A2C-DC976B0B98DC}" type="pres">
      <dgm:prSet presAssocID="{437FCB6C-75F2-413B-87F5-0C8026853967}" presName="root2" presStyleCnt="0"/>
      <dgm:spPr/>
    </dgm:pt>
    <dgm:pt modelId="{F3ED7BD7-B536-4B41-A899-0CC16A5E74DA}" type="pres">
      <dgm:prSet presAssocID="{437FCB6C-75F2-413B-87F5-0C8026853967}" presName="LevelTwoTextNode" presStyleLbl="node3" presStyleIdx="0" presStyleCnt="3" custScaleX="228761" custScaleY="113811">
        <dgm:presLayoutVars>
          <dgm:chPref val="3"/>
        </dgm:presLayoutVars>
      </dgm:prSet>
      <dgm:spPr/>
      <dgm:t>
        <a:bodyPr/>
        <a:lstStyle/>
        <a:p>
          <a:endParaRPr lang="en-US"/>
        </a:p>
      </dgm:t>
    </dgm:pt>
    <dgm:pt modelId="{11FC377D-652F-43BD-B32D-93CB6D993CDC}" type="pres">
      <dgm:prSet presAssocID="{437FCB6C-75F2-413B-87F5-0C8026853967}" presName="level3hierChild" presStyleCnt="0"/>
      <dgm:spPr/>
    </dgm:pt>
    <dgm:pt modelId="{5C873618-C03D-4E07-A0C4-4AD4980A9B20}" type="pres">
      <dgm:prSet presAssocID="{69E2D347-C297-436B-8B95-22918704CE6A}" presName="conn2-1" presStyleLbl="parChTrans1D2" presStyleIdx="1" presStyleCnt="2"/>
      <dgm:spPr/>
      <dgm:t>
        <a:bodyPr/>
        <a:lstStyle/>
        <a:p>
          <a:endParaRPr lang="en-US"/>
        </a:p>
      </dgm:t>
    </dgm:pt>
    <dgm:pt modelId="{07E2F430-BAAF-433B-B8DE-30AB18A9427F}" type="pres">
      <dgm:prSet presAssocID="{69E2D347-C297-436B-8B95-22918704CE6A}" presName="connTx" presStyleLbl="parChTrans1D2" presStyleIdx="1" presStyleCnt="2"/>
      <dgm:spPr/>
      <dgm:t>
        <a:bodyPr/>
        <a:lstStyle/>
        <a:p>
          <a:endParaRPr lang="en-US"/>
        </a:p>
      </dgm:t>
    </dgm:pt>
    <dgm:pt modelId="{6CF49809-3AE7-474A-B53A-B89F42C26E81}" type="pres">
      <dgm:prSet presAssocID="{151FB21D-6194-4695-957B-2AC186E2B8D3}" presName="root2" presStyleCnt="0"/>
      <dgm:spPr/>
    </dgm:pt>
    <dgm:pt modelId="{3CB6E69A-220F-4029-8C74-7B526A2EE4DC}" type="pres">
      <dgm:prSet presAssocID="{151FB21D-6194-4695-957B-2AC186E2B8D3}" presName="LevelTwoTextNode" presStyleLbl="node2" presStyleIdx="1" presStyleCnt="2" custScaleX="39823">
        <dgm:presLayoutVars>
          <dgm:chPref val="3"/>
        </dgm:presLayoutVars>
      </dgm:prSet>
      <dgm:spPr/>
      <dgm:t>
        <a:bodyPr/>
        <a:lstStyle/>
        <a:p>
          <a:endParaRPr lang="en-US"/>
        </a:p>
      </dgm:t>
    </dgm:pt>
    <dgm:pt modelId="{F24AC4FE-49D2-41A5-8F19-199DE5668097}" type="pres">
      <dgm:prSet presAssocID="{151FB21D-6194-4695-957B-2AC186E2B8D3}" presName="level3hierChild" presStyleCnt="0"/>
      <dgm:spPr/>
    </dgm:pt>
    <dgm:pt modelId="{A3DFBB84-7FB6-4797-B96B-43C844369093}" type="pres">
      <dgm:prSet presAssocID="{66E9BF04-C39D-4296-A3FE-5EDD699AB8A7}" presName="conn2-1" presStyleLbl="parChTrans1D3" presStyleIdx="1" presStyleCnt="3"/>
      <dgm:spPr/>
      <dgm:t>
        <a:bodyPr/>
        <a:lstStyle/>
        <a:p>
          <a:endParaRPr lang="en-US"/>
        </a:p>
      </dgm:t>
    </dgm:pt>
    <dgm:pt modelId="{9E4A53EE-C332-4B62-AC9F-4038B687F5EA}" type="pres">
      <dgm:prSet presAssocID="{66E9BF04-C39D-4296-A3FE-5EDD699AB8A7}" presName="connTx" presStyleLbl="parChTrans1D3" presStyleIdx="1" presStyleCnt="3"/>
      <dgm:spPr/>
      <dgm:t>
        <a:bodyPr/>
        <a:lstStyle/>
        <a:p>
          <a:endParaRPr lang="en-US"/>
        </a:p>
      </dgm:t>
    </dgm:pt>
    <dgm:pt modelId="{96729652-B38D-4AF8-89D9-ED148FAA54CD}" type="pres">
      <dgm:prSet presAssocID="{F7D6298A-0F54-4021-B20F-7335929C615E}" presName="root2" presStyleCnt="0"/>
      <dgm:spPr/>
    </dgm:pt>
    <dgm:pt modelId="{B0F4A275-274A-4155-AC24-7FA3F3096034}" type="pres">
      <dgm:prSet presAssocID="{F7D6298A-0F54-4021-B20F-7335929C615E}" presName="LevelTwoTextNode" presStyleLbl="node3" presStyleIdx="1" presStyleCnt="3" custScaleX="228761" custScaleY="107897">
        <dgm:presLayoutVars>
          <dgm:chPref val="3"/>
        </dgm:presLayoutVars>
      </dgm:prSet>
      <dgm:spPr/>
      <dgm:t>
        <a:bodyPr/>
        <a:lstStyle/>
        <a:p>
          <a:endParaRPr lang="en-US"/>
        </a:p>
      </dgm:t>
    </dgm:pt>
    <dgm:pt modelId="{3F73533D-1B07-46F0-886C-D0DF36733AFC}" type="pres">
      <dgm:prSet presAssocID="{F7D6298A-0F54-4021-B20F-7335929C615E}" presName="level3hierChild" presStyleCnt="0"/>
      <dgm:spPr/>
    </dgm:pt>
    <dgm:pt modelId="{BE18C14B-6D2A-4A56-BA95-4B8003EB5D92}" type="pres">
      <dgm:prSet presAssocID="{D00420A2-E0D5-4517-AC4A-DC589983FAD0}" presName="conn2-1" presStyleLbl="parChTrans1D3" presStyleIdx="2" presStyleCnt="3"/>
      <dgm:spPr/>
      <dgm:t>
        <a:bodyPr/>
        <a:lstStyle/>
        <a:p>
          <a:endParaRPr lang="en-US"/>
        </a:p>
      </dgm:t>
    </dgm:pt>
    <dgm:pt modelId="{78BCE015-2B23-4583-A1A3-877E95A98B42}" type="pres">
      <dgm:prSet presAssocID="{D00420A2-E0D5-4517-AC4A-DC589983FAD0}" presName="connTx" presStyleLbl="parChTrans1D3" presStyleIdx="2" presStyleCnt="3"/>
      <dgm:spPr/>
      <dgm:t>
        <a:bodyPr/>
        <a:lstStyle/>
        <a:p>
          <a:endParaRPr lang="en-US"/>
        </a:p>
      </dgm:t>
    </dgm:pt>
    <dgm:pt modelId="{CC3AC384-DF00-4129-8ED8-5E516FBCE1CC}" type="pres">
      <dgm:prSet presAssocID="{C6DC1704-EDDE-4014-86C1-ECDCCAFB5FB2}" presName="root2" presStyleCnt="0"/>
      <dgm:spPr/>
    </dgm:pt>
    <dgm:pt modelId="{764FA2C5-AFEE-4039-9F7D-C0DF78DD619A}" type="pres">
      <dgm:prSet presAssocID="{C6DC1704-EDDE-4014-86C1-ECDCCAFB5FB2}" presName="LevelTwoTextNode" presStyleLbl="node3" presStyleIdx="2" presStyleCnt="3" custScaleX="228761" custScaleY="77877">
        <dgm:presLayoutVars>
          <dgm:chPref val="3"/>
        </dgm:presLayoutVars>
      </dgm:prSet>
      <dgm:spPr/>
      <dgm:t>
        <a:bodyPr/>
        <a:lstStyle/>
        <a:p>
          <a:endParaRPr lang="en-US"/>
        </a:p>
      </dgm:t>
    </dgm:pt>
    <dgm:pt modelId="{04B9E4DC-4E18-4F80-8C32-ECDED23B4D57}" type="pres">
      <dgm:prSet presAssocID="{C6DC1704-EDDE-4014-86C1-ECDCCAFB5FB2}" presName="level3hierChild" presStyleCnt="0"/>
      <dgm:spPr/>
    </dgm:pt>
  </dgm:ptLst>
  <dgm:cxnLst>
    <dgm:cxn modelId="{06FBD2A4-88D6-40AE-ACC6-A9CAD54852EF}" srcId="{151FB21D-6194-4695-957B-2AC186E2B8D3}" destId="{F7D6298A-0F54-4021-B20F-7335929C615E}" srcOrd="0" destOrd="0" parTransId="{66E9BF04-C39D-4296-A3FE-5EDD699AB8A7}" sibTransId="{07F5C859-9D2A-4F90-AD8C-238575FA52B4}"/>
    <dgm:cxn modelId="{17FFBEA8-10D1-43E5-AC34-1D108A394566}" type="presOf" srcId="{5C1CEFE2-8A03-4AFC-9CF8-4A9DF3B60EF5}" destId="{60A0B54E-D89F-4060-8DE1-B5C7B69E6B45}" srcOrd="0" destOrd="0" presId="urn:microsoft.com/office/officeart/2008/layout/HorizontalMultiLevelHierarchy"/>
    <dgm:cxn modelId="{1A8531F7-5592-4FE8-AFA9-65E560EE008F}" type="presOf" srcId="{D00420A2-E0D5-4517-AC4A-DC589983FAD0}" destId="{78BCE015-2B23-4583-A1A3-877E95A98B42}" srcOrd="1" destOrd="0" presId="urn:microsoft.com/office/officeart/2008/layout/HorizontalMultiLevelHierarchy"/>
    <dgm:cxn modelId="{7DEEE819-C638-4DC9-B6F1-C3BDC1BB41FB}" srcId="{24F64555-956A-4966-AAA8-0F4876C54BCE}" destId="{151FB21D-6194-4695-957B-2AC186E2B8D3}" srcOrd="1" destOrd="0" parTransId="{69E2D347-C297-436B-8B95-22918704CE6A}" sibTransId="{53771B9C-1FD8-4502-9B25-408C1ACC081C}"/>
    <dgm:cxn modelId="{130FF760-2581-4C13-B6B2-665C5FBBCBC6}" type="presOf" srcId="{D00420A2-E0D5-4517-AC4A-DC589983FAD0}" destId="{BE18C14B-6D2A-4A56-BA95-4B8003EB5D92}" srcOrd="0" destOrd="0" presId="urn:microsoft.com/office/officeart/2008/layout/HorizontalMultiLevelHierarchy"/>
    <dgm:cxn modelId="{CF5AD793-A62D-4A01-867D-9BFF1F7CCA8E}" type="presOf" srcId="{2A1802CB-9BF3-48CE-BE1F-14AED08353CB}" destId="{667C80AB-B49C-418E-81B2-54E2BB80B781}" srcOrd="1" destOrd="0" presId="urn:microsoft.com/office/officeart/2008/layout/HorizontalMultiLevelHierarchy"/>
    <dgm:cxn modelId="{D149FAD5-2CC0-4C82-A867-A64A2D1658AD}" type="presOf" srcId="{5C1CEFE2-8A03-4AFC-9CF8-4A9DF3B60EF5}" destId="{9DF415FB-EA62-4BEE-B914-8DB70CA0E585}" srcOrd="1" destOrd="0" presId="urn:microsoft.com/office/officeart/2008/layout/HorizontalMultiLevelHierarchy"/>
    <dgm:cxn modelId="{22FABFE6-3CAF-409F-86E3-5B85EE088ABE}" type="presOf" srcId="{07795349-A1E4-4C82-9BB6-D6AC4E58A688}" destId="{99A7C594-18F8-4806-AEAE-A9DD1B10D1C3}" srcOrd="0" destOrd="0" presId="urn:microsoft.com/office/officeart/2008/layout/HorizontalMultiLevelHierarchy"/>
    <dgm:cxn modelId="{337C17AC-1DAF-41B4-A8B8-BE0F5CC142F1}" srcId="{07795349-A1E4-4C82-9BB6-D6AC4E58A688}" destId="{437FCB6C-75F2-413B-87F5-0C8026853967}" srcOrd="0" destOrd="0" parTransId="{2A1802CB-9BF3-48CE-BE1F-14AED08353CB}" sibTransId="{428DAFE0-B6F6-469D-83AC-CE8312194150}"/>
    <dgm:cxn modelId="{F6C0A704-4C27-4A20-AAD8-130559CA7850}" type="presOf" srcId="{A39BEE7C-31FC-4976-ADBC-D721D8370C15}" destId="{D5012500-BA40-40BC-AD3E-5273419A378A}" srcOrd="0" destOrd="0" presId="urn:microsoft.com/office/officeart/2008/layout/HorizontalMultiLevelHierarchy"/>
    <dgm:cxn modelId="{72E6790F-890E-4E80-A2C3-607B388A085B}" type="presOf" srcId="{66E9BF04-C39D-4296-A3FE-5EDD699AB8A7}" destId="{9E4A53EE-C332-4B62-AC9F-4038B687F5EA}" srcOrd="1" destOrd="0" presId="urn:microsoft.com/office/officeart/2008/layout/HorizontalMultiLevelHierarchy"/>
    <dgm:cxn modelId="{E3367F81-0F72-45FD-AE44-1CC166E8155C}" type="presOf" srcId="{2A1802CB-9BF3-48CE-BE1F-14AED08353CB}" destId="{1A60B92E-4A20-436F-A66F-2C615CF8615E}" srcOrd="0" destOrd="0" presId="urn:microsoft.com/office/officeart/2008/layout/HorizontalMultiLevelHierarchy"/>
    <dgm:cxn modelId="{9783B431-9998-4179-897B-9E45ABCA886D}" type="presOf" srcId="{437FCB6C-75F2-413B-87F5-0C8026853967}" destId="{F3ED7BD7-B536-4B41-A899-0CC16A5E74DA}" srcOrd="0" destOrd="0" presId="urn:microsoft.com/office/officeart/2008/layout/HorizontalMultiLevelHierarchy"/>
    <dgm:cxn modelId="{6AF5C942-8D99-4C1A-8E24-F6967B454C0C}" srcId="{A39BEE7C-31FC-4976-ADBC-D721D8370C15}" destId="{24F64555-956A-4966-AAA8-0F4876C54BCE}" srcOrd="0" destOrd="0" parTransId="{E12E51AE-A345-44FE-B698-F8B33A115C91}" sibTransId="{8E2FFB21-E5C9-449E-A370-6EC2C3EAC072}"/>
    <dgm:cxn modelId="{8298665C-712F-41C7-9886-213EE70AA633}" type="presOf" srcId="{F7D6298A-0F54-4021-B20F-7335929C615E}" destId="{B0F4A275-274A-4155-AC24-7FA3F3096034}" srcOrd="0" destOrd="0" presId="urn:microsoft.com/office/officeart/2008/layout/HorizontalMultiLevelHierarchy"/>
    <dgm:cxn modelId="{AA397950-2F51-4AF0-A89E-4551A5E7F835}" type="presOf" srcId="{66E9BF04-C39D-4296-A3FE-5EDD699AB8A7}" destId="{A3DFBB84-7FB6-4797-B96B-43C844369093}" srcOrd="0" destOrd="0" presId="urn:microsoft.com/office/officeart/2008/layout/HorizontalMultiLevelHierarchy"/>
    <dgm:cxn modelId="{6B9F4965-36A7-43E0-ADA9-510F7BA0C0D6}" type="presOf" srcId="{69E2D347-C297-436B-8B95-22918704CE6A}" destId="{5C873618-C03D-4E07-A0C4-4AD4980A9B20}" srcOrd="0" destOrd="0" presId="urn:microsoft.com/office/officeart/2008/layout/HorizontalMultiLevelHierarchy"/>
    <dgm:cxn modelId="{4793ABD8-12E4-453D-9F71-63F70F5FCFC9}" type="presOf" srcId="{69E2D347-C297-436B-8B95-22918704CE6A}" destId="{07E2F430-BAAF-433B-B8DE-30AB18A9427F}" srcOrd="1" destOrd="0" presId="urn:microsoft.com/office/officeart/2008/layout/HorizontalMultiLevelHierarchy"/>
    <dgm:cxn modelId="{3BD7A68E-A623-4423-8EA7-0B028427CA40}" type="presOf" srcId="{24F64555-956A-4966-AAA8-0F4876C54BCE}" destId="{0F5A626B-19C8-46BC-A65B-174C3A57D6D8}" srcOrd="0" destOrd="0" presId="urn:microsoft.com/office/officeart/2008/layout/HorizontalMultiLevelHierarchy"/>
    <dgm:cxn modelId="{003DCAD5-6617-494C-89FD-7D525892AC30}" srcId="{151FB21D-6194-4695-957B-2AC186E2B8D3}" destId="{C6DC1704-EDDE-4014-86C1-ECDCCAFB5FB2}" srcOrd="1" destOrd="0" parTransId="{D00420A2-E0D5-4517-AC4A-DC589983FAD0}" sibTransId="{A8ADDD88-225C-4917-8B1F-8851DF7FB3B9}"/>
    <dgm:cxn modelId="{665A4EFD-FFA2-4740-8886-759E558978E1}" srcId="{24F64555-956A-4966-AAA8-0F4876C54BCE}" destId="{07795349-A1E4-4C82-9BB6-D6AC4E58A688}" srcOrd="0" destOrd="0" parTransId="{5C1CEFE2-8A03-4AFC-9CF8-4A9DF3B60EF5}" sibTransId="{EBC39B1E-99D9-45F1-9F8D-2C7BD8195041}"/>
    <dgm:cxn modelId="{052377A5-DB1A-4C59-B5BF-AD235C1EC7FE}" type="presOf" srcId="{151FB21D-6194-4695-957B-2AC186E2B8D3}" destId="{3CB6E69A-220F-4029-8C74-7B526A2EE4DC}" srcOrd="0" destOrd="0" presId="urn:microsoft.com/office/officeart/2008/layout/HorizontalMultiLevelHierarchy"/>
    <dgm:cxn modelId="{155AEC4D-07DF-47CD-B4B2-99D67F27DD4D}" type="presOf" srcId="{C6DC1704-EDDE-4014-86C1-ECDCCAFB5FB2}" destId="{764FA2C5-AFEE-4039-9F7D-C0DF78DD619A}" srcOrd="0" destOrd="0" presId="urn:microsoft.com/office/officeart/2008/layout/HorizontalMultiLevelHierarchy"/>
    <dgm:cxn modelId="{62993AAC-6B88-40EB-953D-82DC196FA38B}" type="presParOf" srcId="{D5012500-BA40-40BC-AD3E-5273419A378A}" destId="{139972B8-18DF-4FCE-960F-DF01C77F1FAF}" srcOrd="0" destOrd="0" presId="urn:microsoft.com/office/officeart/2008/layout/HorizontalMultiLevelHierarchy"/>
    <dgm:cxn modelId="{024D72BA-6AE9-48FC-AD7D-FB703A98E882}" type="presParOf" srcId="{139972B8-18DF-4FCE-960F-DF01C77F1FAF}" destId="{0F5A626B-19C8-46BC-A65B-174C3A57D6D8}" srcOrd="0" destOrd="0" presId="urn:microsoft.com/office/officeart/2008/layout/HorizontalMultiLevelHierarchy"/>
    <dgm:cxn modelId="{BC484E56-F3E8-4322-BD05-ACA0249CE62D}" type="presParOf" srcId="{139972B8-18DF-4FCE-960F-DF01C77F1FAF}" destId="{D6F7C3B6-3896-4F62-BDD3-643A232734D0}" srcOrd="1" destOrd="0" presId="urn:microsoft.com/office/officeart/2008/layout/HorizontalMultiLevelHierarchy"/>
    <dgm:cxn modelId="{AA3C802D-D478-4176-AF57-D486A43AFD90}" type="presParOf" srcId="{D6F7C3B6-3896-4F62-BDD3-643A232734D0}" destId="{60A0B54E-D89F-4060-8DE1-B5C7B69E6B45}" srcOrd="0" destOrd="0" presId="urn:microsoft.com/office/officeart/2008/layout/HorizontalMultiLevelHierarchy"/>
    <dgm:cxn modelId="{9DF6DB4C-797B-4BF8-B2D6-B03A119A5F4C}" type="presParOf" srcId="{60A0B54E-D89F-4060-8DE1-B5C7B69E6B45}" destId="{9DF415FB-EA62-4BEE-B914-8DB70CA0E585}" srcOrd="0" destOrd="0" presId="urn:microsoft.com/office/officeart/2008/layout/HorizontalMultiLevelHierarchy"/>
    <dgm:cxn modelId="{67007192-9012-49F1-9F57-4B5CA0666915}" type="presParOf" srcId="{D6F7C3B6-3896-4F62-BDD3-643A232734D0}" destId="{69B9D161-14EE-46B4-8370-CF098403D0F8}" srcOrd="1" destOrd="0" presId="urn:microsoft.com/office/officeart/2008/layout/HorizontalMultiLevelHierarchy"/>
    <dgm:cxn modelId="{C377FBB5-C1F2-4F56-A26F-BCFCB8E26C72}" type="presParOf" srcId="{69B9D161-14EE-46B4-8370-CF098403D0F8}" destId="{99A7C594-18F8-4806-AEAE-A9DD1B10D1C3}" srcOrd="0" destOrd="0" presId="urn:microsoft.com/office/officeart/2008/layout/HorizontalMultiLevelHierarchy"/>
    <dgm:cxn modelId="{C0BD1FA2-2673-4303-A33D-0A161157CDD1}" type="presParOf" srcId="{69B9D161-14EE-46B4-8370-CF098403D0F8}" destId="{D2772F59-E241-40B2-B350-6667F3D619FE}" srcOrd="1" destOrd="0" presId="urn:microsoft.com/office/officeart/2008/layout/HorizontalMultiLevelHierarchy"/>
    <dgm:cxn modelId="{A7A3F084-636C-47CC-BC8E-2566E3961570}" type="presParOf" srcId="{D2772F59-E241-40B2-B350-6667F3D619FE}" destId="{1A60B92E-4A20-436F-A66F-2C615CF8615E}" srcOrd="0" destOrd="0" presId="urn:microsoft.com/office/officeart/2008/layout/HorizontalMultiLevelHierarchy"/>
    <dgm:cxn modelId="{904DE191-3CE2-407E-98CD-FD39B4D0E9EC}" type="presParOf" srcId="{1A60B92E-4A20-436F-A66F-2C615CF8615E}" destId="{667C80AB-B49C-418E-81B2-54E2BB80B781}" srcOrd="0" destOrd="0" presId="urn:microsoft.com/office/officeart/2008/layout/HorizontalMultiLevelHierarchy"/>
    <dgm:cxn modelId="{A3D5D584-2763-4EA6-91FF-9A95EF33AF9B}" type="presParOf" srcId="{D2772F59-E241-40B2-B350-6667F3D619FE}" destId="{654A037A-65B3-478C-8A2C-DC976B0B98DC}" srcOrd="1" destOrd="0" presId="urn:microsoft.com/office/officeart/2008/layout/HorizontalMultiLevelHierarchy"/>
    <dgm:cxn modelId="{A96C87ED-EC8F-42A8-8402-0E87D9A993F4}" type="presParOf" srcId="{654A037A-65B3-478C-8A2C-DC976B0B98DC}" destId="{F3ED7BD7-B536-4B41-A899-0CC16A5E74DA}" srcOrd="0" destOrd="0" presId="urn:microsoft.com/office/officeart/2008/layout/HorizontalMultiLevelHierarchy"/>
    <dgm:cxn modelId="{9914E913-6A27-4271-96D1-2EABEFC00B4E}" type="presParOf" srcId="{654A037A-65B3-478C-8A2C-DC976B0B98DC}" destId="{11FC377D-652F-43BD-B32D-93CB6D993CDC}" srcOrd="1" destOrd="0" presId="urn:microsoft.com/office/officeart/2008/layout/HorizontalMultiLevelHierarchy"/>
    <dgm:cxn modelId="{AA613B7C-F56D-4319-8AEE-E7179EDDB887}" type="presParOf" srcId="{D6F7C3B6-3896-4F62-BDD3-643A232734D0}" destId="{5C873618-C03D-4E07-A0C4-4AD4980A9B20}" srcOrd="2" destOrd="0" presId="urn:microsoft.com/office/officeart/2008/layout/HorizontalMultiLevelHierarchy"/>
    <dgm:cxn modelId="{A2CD14F8-A533-4078-A42C-BC15B2EB3BAA}" type="presParOf" srcId="{5C873618-C03D-4E07-A0C4-4AD4980A9B20}" destId="{07E2F430-BAAF-433B-B8DE-30AB18A9427F}" srcOrd="0" destOrd="0" presId="urn:microsoft.com/office/officeart/2008/layout/HorizontalMultiLevelHierarchy"/>
    <dgm:cxn modelId="{B44BDC16-1549-40B6-9A8B-5F6C86F19300}" type="presParOf" srcId="{D6F7C3B6-3896-4F62-BDD3-643A232734D0}" destId="{6CF49809-3AE7-474A-B53A-B89F42C26E81}" srcOrd="3" destOrd="0" presId="urn:microsoft.com/office/officeart/2008/layout/HorizontalMultiLevelHierarchy"/>
    <dgm:cxn modelId="{25404A7A-DEB1-449D-AE8B-65F837FF6C82}" type="presParOf" srcId="{6CF49809-3AE7-474A-B53A-B89F42C26E81}" destId="{3CB6E69A-220F-4029-8C74-7B526A2EE4DC}" srcOrd="0" destOrd="0" presId="urn:microsoft.com/office/officeart/2008/layout/HorizontalMultiLevelHierarchy"/>
    <dgm:cxn modelId="{77EACA2A-8E4B-48A5-9F10-49310BB44146}" type="presParOf" srcId="{6CF49809-3AE7-474A-B53A-B89F42C26E81}" destId="{F24AC4FE-49D2-41A5-8F19-199DE5668097}" srcOrd="1" destOrd="0" presId="urn:microsoft.com/office/officeart/2008/layout/HorizontalMultiLevelHierarchy"/>
    <dgm:cxn modelId="{FA88D0E4-C685-4212-A7E0-BB31E25934C8}" type="presParOf" srcId="{F24AC4FE-49D2-41A5-8F19-199DE5668097}" destId="{A3DFBB84-7FB6-4797-B96B-43C844369093}" srcOrd="0" destOrd="0" presId="urn:microsoft.com/office/officeart/2008/layout/HorizontalMultiLevelHierarchy"/>
    <dgm:cxn modelId="{8EC3EC28-7987-42BE-89F1-CAF6F7ECEB84}" type="presParOf" srcId="{A3DFBB84-7FB6-4797-B96B-43C844369093}" destId="{9E4A53EE-C332-4B62-AC9F-4038B687F5EA}" srcOrd="0" destOrd="0" presId="urn:microsoft.com/office/officeart/2008/layout/HorizontalMultiLevelHierarchy"/>
    <dgm:cxn modelId="{A55C2061-93B3-4A16-98CA-22FCAD9DE248}" type="presParOf" srcId="{F24AC4FE-49D2-41A5-8F19-199DE5668097}" destId="{96729652-B38D-4AF8-89D9-ED148FAA54CD}" srcOrd="1" destOrd="0" presId="urn:microsoft.com/office/officeart/2008/layout/HorizontalMultiLevelHierarchy"/>
    <dgm:cxn modelId="{77ED8525-EC12-4A7F-9E35-AFAAA330B2DE}" type="presParOf" srcId="{96729652-B38D-4AF8-89D9-ED148FAA54CD}" destId="{B0F4A275-274A-4155-AC24-7FA3F3096034}" srcOrd="0" destOrd="0" presId="urn:microsoft.com/office/officeart/2008/layout/HorizontalMultiLevelHierarchy"/>
    <dgm:cxn modelId="{37331849-36F1-493F-8005-D4DE211DBA32}" type="presParOf" srcId="{96729652-B38D-4AF8-89D9-ED148FAA54CD}" destId="{3F73533D-1B07-46F0-886C-D0DF36733AFC}" srcOrd="1" destOrd="0" presId="urn:microsoft.com/office/officeart/2008/layout/HorizontalMultiLevelHierarchy"/>
    <dgm:cxn modelId="{453DB49B-5B1B-4FA1-8900-0B487CC1C0EE}" type="presParOf" srcId="{F24AC4FE-49D2-41A5-8F19-199DE5668097}" destId="{BE18C14B-6D2A-4A56-BA95-4B8003EB5D92}" srcOrd="2" destOrd="0" presId="urn:microsoft.com/office/officeart/2008/layout/HorizontalMultiLevelHierarchy"/>
    <dgm:cxn modelId="{3C386275-C698-45F4-B128-B7437120CD15}" type="presParOf" srcId="{BE18C14B-6D2A-4A56-BA95-4B8003EB5D92}" destId="{78BCE015-2B23-4583-A1A3-877E95A98B42}" srcOrd="0" destOrd="0" presId="urn:microsoft.com/office/officeart/2008/layout/HorizontalMultiLevelHierarchy"/>
    <dgm:cxn modelId="{F1B5B0D2-7A70-4495-91AE-CF186D38CF36}" type="presParOf" srcId="{F24AC4FE-49D2-41A5-8F19-199DE5668097}" destId="{CC3AC384-DF00-4129-8ED8-5E516FBCE1CC}" srcOrd="3" destOrd="0" presId="urn:microsoft.com/office/officeart/2008/layout/HorizontalMultiLevelHierarchy"/>
    <dgm:cxn modelId="{2A0B26D7-376C-4579-A24E-E11F4524D0B3}" type="presParOf" srcId="{CC3AC384-DF00-4129-8ED8-5E516FBCE1CC}" destId="{764FA2C5-AFEE-4039-9F7D-C0DF78DD619A}" srcOrd="0" destOrd="0" presId="urn:microsoft.com/office/officeart/2008/layout/HorizontalMultiLevelHierarchy"/>
    <dgm:cxn modelId="{FB968C23-6972-4A02-912C-00EB76073FA4}" type="presParOf" srcId="{CC3AC384-DF00-4129-8ED8-5E516FBCE1CC}" destId="{04B9E4DC-4E18-4F80-8C32-ECDED23B4D57}"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481D44-126E-4F30-B1F3-7167675A8D3F}" type="doc">
      <dgm:prSet loTypeId="urn:microsoft.com/office/officeart/2005/8/layout/orgChart1" loCatId="hierarchy" qsTypeId="urn:microsoft.com/office/officeart/2005/8/quickstyle/simple1" qsCatId="simple" csTypeId="urn:microsoft.com/office/officeart/2005/8/colors/colorful4" csCatId="colorful" phldr="1"/>
      <dgm:spPr/>
      <dgm:t>
        <a:bodyPr/>
        <a:lstStyle/>
        <a:p>
          <a:endParaRPr lang="en-US"/>
        </a:p>
      </dgm:t>
    </dgm:pt>
    <dgm:pt modelId="{4FE82613-1426-4DC1-BA56-E22768DA7A68}">
      <dgm:prSet phldrT="[Text]" custT="1"/>
      <dgm:spPr/>
      <dgm:t>
        <a:bodyPr/>
        <a:lstStyle/>
        <a:p>
          <a:r>
            <a:rPr lang="vi-VN" sz="1600" b="1">
              <a:solidFill>
                <a:schemeClr val="bg2">
                  <a:lumMod val="50000"/>
                </a:schemeClr>
              </a:solidFill>
              <a:latin typeface="Times New Roman" panose="02020603050405020304" pitchFamily="18" charset="0"/>
              <a:cs typeface="Times New Roman" panose="02020603050405020304" pitchFamily="18" charset="0"/>
            </a:rPr>
            <a:t>Luận điểm 3:</a:t>
          </a:r>
          <a:r>
            <a:rPr lang="vi-VN" sz="1600">
              <a:solidFill>
                <a:schemeClr val="bg2">
                  <a:lumMod val="50000"/>
                </a:schemeClr>
              </a:solidFill>
              <a:latin typeface="Times New Roman" panose="02020603050405020304" pitchFamily="18" charset="0"/>
              <a:cs typeface="Times New Roman" panose="02020603050405020304" pitchFamily="18" charset="0"/>
            </a:rPr>
            <a:t> Lời kêu</a:t>
          </a:r>
          <a:r>
            <a:rPr lang="en-US" sz="1600">
              <a:solidFill>
                <a:schemeClr val="bg2">
                  <a:lumMod val="50000"/>
                </a:schemeClr>
              </a:solidFill>
              <a:latin typeface="Times New Roman" panose="02020603050405020304" pitchFamily="18" charset="0"/>
              <a:cs typeface="Times New Roman" panose="02020603050405020304" pitchFamily="18" charset="0"/>
            </a:rPr>
            <a:t> </a:t>
          </a:r>
          <a:r>
            <a:rPr lang="vi-VN" sz="1600">
              <a:solidFill>
                <a:schemeClr val="bg2">
                  <a:lumMod val="50000"/>
                </a:schemeClr>
              </a:solidFill>
              <a:latin typeface="Times New Roman" panose="02020603050405020304" pitchFamily="18" charset="0"/>
              <a:cs typeface="Times New Roman" panose="02020603050405020304" pitchFamily="18" charset="0"/>
            </a:rPr>
            <a:t>gọi về cách sống trân</a:t>
          </a:r>
          <a:r>
            <a:rPr lang="en-US" sz="1600">
              <a:solidFill>
                <a:schemeClr val="bg2">
                  <a:lumMod val="50000"/>
                </a:schemeClr>
              </a:solidFill>
              <a:latin typeface="Times New Roman" panose="02020603050405020304" pitchFamily="18" charset="0"/>
              <a:cs typeface="Times New Roman" panose="02020603050405020304" pitchFamily="18" charset="0"/>
            </a:rPr>
            <a:t> </a:t>
          </a:r>
          <a:r>
            <a:rPr lang="vi-VN" sz="1600">
              <a:solidFill>
                <a:schemeClr val="bg2">
                  <a:lumMod val="50000"/>
                </a:schemeClr>
              </a:solidFill>
              <a:latin typeface="Times New Roman" panose="02020603050405020304" pitchFamily="18" charset="0"/>
              <a:cs typeface="Times New Roman" panose="02020603050405020304" pitchFamily="18" charset="0"/>
            </a:rPr>
            <a:t>trọng thiên nhiên và</a:t>
          </a:r>
          <a:r>
            <a:rPr lang="en-US" sz="1600">
              <a:solidFill>
                <a:schemeClr val="bg2">
                  <a:lumMod val="50000"/>
                </a:schemeClr>
              </a:solidFill>
              <a:latin typeface="Times New Roman" panose="02020603050405020304" pitchFamily="18" charset="0"/>
              <a:cs typeface="Times New Roman" panose="02020603050405020304" pitchFamily="18" charset="0"/>
            </a:rPr>
            <a:t> </a:t>
          </a:r>
          <a:r>
            <a:rPr lang="vi-VN" sz="1600">
              <a:solidFill>
                <a:schemeClr val="bg2">
                  <a:lumMod val="50000"/>
                </a:schemeClr>
              </a:solidFill>
              <a:latin typeface="Times New Roman" panose="02020603050405020304" pitchFamily="18" charset="0"/>
              <a:cs typeface="Times New Roman" panose="02020603050405020304" pitchFamily="18" charset="0"/>
            </a:rPr>
            <a:t>muôn loài</a:t>
          </a:r>
          <a:endParaRPr lang="en-US" sz="1600">
            <a:solidFill>
              <a:schemeClr val="bg2">
                <a:lumMod val="50000"/>
              </a:schemeClr>
            </a:solidFill>
            <a:latin typeface="Times New Roman" panose="02020603050405020304" pitchFamily="18" charset="0"/>
            <a:cs typeface="Times New Roman" panose="02020603050405020304" pitchFamily="18" charset="0"/>
          </a:endParaRPr>
        </a:p>
      </dgm:t>
    </dgm:pt>
    <dgm:pt modelId="{4C6AEAF9-8CCF-4236-9AF8-0976C085B715}" type="parTrans" cxnId="{C6DBB8BA-5A5A-4D9D-9413-543750C27252}">
      <dgm:prSet/>
      <dgm:spPr/>
      <dgm:t>
        <a:bodyPr/>
        <a:lstStyle/>
        <a:p>
          <a:endParaRPr lang="en-US" sz="1600">
            <a:solidFill>
              <a:schemeClr val="bg2">
                <a:lumMod val="50000"/>
              </a:schemeClr>
            </a:solidFill>
            <a:latin typeface="Times New Roman" panose="02020603050405020304" pitchFamily="18" charset="0"/>
            <a:cs typeface="Times New Roman" panose="02020603050405020304" pitchFamily="18" charset="0"/>
          </a:endParaRPr>
        </a:p>
      </dgm:t>
    </dgm:pt>
    <dgm:pt modelId="{A7EB40EE-7FCC-4770-AF65-A13983AFAA1F}" type="sibTrans" cxnId="{C6DBB8BA-5A5A-4D9D-9413-543750C27252}">
      <dgm:prSet/>
      <dgm:spPr/>
      <dgm:t>
        <a:bodyPr/>
        <a:lstStyle/>
        <a:p>
          <a:endParaRPr lang="en-US" sz="1600">
            <a:solidFill>
              <a:schemeClr val="bg2">
                <a:lumMod val="50000"/>
              </a:schemeClr>
            </a:solidFill>
            <a:latin typeface="Times New Roman" panose="02020603050405020304" pitchFamily="18" charset="0"/>
            <a:cs typeface="Times New Roman" panose="02020603050405020304" pitchFamily="18" charset="0"/>
          </a:endParaRPr>
        </a:p>
      </dgm:t>
    </dgm:pt>
    <dgm:pt modelId="{45A310E6-4B3D-44B6-8394-265DE83F8945}">
      <dgm:prSet phldrT="[Text]" custT="1"/>
      <dgm:spPr/>
      <dgm:t>
        <a:bodyPr/>
        <a:lstStyle/>
        <a:p>
          <a:r>
            <a:rPr lang="vi-VN" sz="1600" b="1">
              <a:solidFill>
                <a:schemeClr val="bg2">
                  <a:lumMod val="50000"/>
                </a:schemeClr>
              </a:solidFill>
              <a:latin typeface="Times New Roman" panose="02020603050405020304" pitchFamily="18" charset="0"/>
              <a:cs typeface="Times New Roman" panose="02020603050405020304" pitchFamily="18" charset="0"/>
            </a:rPr>
            <a:t>Lí lẽ 1:</a:t>
          </a:r>
          <a:r>
            <a:rPr lang="vi-VN" sz="1600">
              <a:solidFill>
                <a:schemeClr val="bg2">
                  <a:lumMod val="50000"/>
                </a:schemeClr>
              </a:solidFill>
              <a:latin typeface="Times New Roman" panose="02020603050405020304" pitchFamily="18" charset="0"/>
              <a:cs typeface="Times New Roman" panose="02020603050405020304" pitchFamily="18" charset="0"/>
            </a:rPr>
            <a:t> Cần quý trọng không khí </a:t>
          </a:r>
          <a:r>
            <a:rPr lang="en-US" sz="1600">
              <a:solidFill>
                <a:schemeClr val="bg2">
                  <a:lumMod val="50000"/>
                </a:schemeClr>
              </a:solidFill>
              <a:latin typeface="Times New Roman" panose="02020603050405020304" pitchFamily="18" charset="0"/>
              <a:cs typeface="Times New Roman" panose="02020603050405020304" pitchFamily="18" charset="0"/>
            </a:rPr>
            <a:t>.</a:t>
          </a:r>
        </a:p>
      </dgm:t>
    </dgm:pt>
    <dgm:pt modelId="{C8BEB121-539D-4AF8-B264-5C68D507F399}" type="parTrans" cxnId="{8E26DB9B-DC55-4C5B-81F7-9021F5C6D032}">
      <dgm:prSet/>
      <dgm:spPr/>
      <dgm:t>
        <a:bodyPr/>
        <a:lstStyle/>
        <a:p>
          <a:endParaRPr lang="en-US" sz="1600">
            <a:solidFill>
              <a:schemeClr val="bg2">
                <a:lumMod val="50000"/>
              </a:schemeClr>
            </a:solidFill>
            <a:latin typeface="Times New Roman" panose="02020603050405020304" pitchFamily="18" charset="0"/>
            <a:cs typeface="Times New Roman" panose="02020603050405020304" pitchFamily="18" charset="0"/>
          </a:endParaRPr>
        </a:p>
      </dgm:t>
    </dgm:pt>
    <dgm:pt modelId="{0F704482-C18D-47B9-9F3B-BE5D435461C4}" type="sibTrans" cxnId="{8E26DB9B-DC55-4C5B-81F7-9021F5C6D032}">
      <dgm:prSet/>
      <dgm:spPr/>
      <dgm:t>
        <a:bodyPr/>
        <a:lstStyle/>
        <a:p>
          <a:endParaRPr lang="en-US" sz="1600">
            <a:solidFill>
              <a:schemeClr val="bg2">
                <a:lumMod val="50000"/>
              </a:schemeClr>
            </a:solidFill>
            <a:latin typeface="Times New Roman" panose="02020603050405020304" pitchFamily="18" charset="0"/>
            <a:cs typeface="Times New Roman" panose="02020603050405020304" pitchFamily="18" charset="0"/>
          </a:endParaRPr>
        </a:p>
      </dgm:t>
    </dgm:pt>
    <dgm:pt modelId="{8178B902-62B0-408C-A92F-3DA49626F1E0}">
      <dgm:prSet phldrT="[Text]" custT="1"/>
      <dgm:spPr/>
      <dgm:t>
        <a:bodyPr/>
        <a:lstStyle/>
        <a:p>
          <a:r>
            <a:rPr lang="vi-VN" sz="1600" b="1">
              <a:solidFill>
                <a:schemeClr val="bg2">
                  <a:lumMod val="50000"/>
                </a:schemeClr>
              </a:solidFill>
              <a:latin typeface="Times New Roman" panose="02020603050405020304" pitchFamily="18" charset="0"/>
              <a:cs typeface="Times New Roman" panose="02020603050405020304" pitchFamily="18" charset="0"/>
            </a:rPr>
            <a:t>Lí lẽ 2: </a:t>
          </a:r>
          <a:r>
            <a:rPr lang="vi-VN" sz="1600">
              <a:solidFill>
                <a:schemeClr val="bg2">
                  <a:lumMod val="50000"/>
                </a:schemeClr>
              </a:solidFill>
              <a:latin typeface="Times New Roman" panose="02020603050405020304" pitchFamily="18" charset="0"/>
              <a:cs typeface="Times New Roman" panose="02020603050405020304" pitchFamily="18" charset="0"/>
            </a:rPr>
            <a:t>Cần coi muông thú sống trên mảnh đất này như người anh em</a:t>
          </a:r>
          <a:r>
            <a:rPr lang="en-US" sz="1600">
              <a:solidFill>
                <a:schemeClr val="bg2">
                  <a:lumMod val="50000"/>
                </a:schemeClr>
              </a:solidFill>
              <a:latin typeface="Times New Roman" panose="02020603050405020304" pitchFamily="18" charset="0"/>
              <a:cs typeface="Times New Roman" panose="02020603050405020304" pitchFamily="18" charset="0"/>
            </a:rPr>
            <a:t>.</a:t>
          </a:r>
        </a:p>
      </dgm:t>
    </dgm:pt>
    <dgm:pt modelId="{2148F67A-EFC5-4FA6-9D6A-77DDE73AF070}" type="parTrans" cxnId="{F15ADAD2-D447-490C-B397-31DF2E12F170}">
      <dgm:prSet/>
      <dgm:spPr/>
      <dgm:t>
        <a:bodyPr/>
        <a:lstStyle/>
        <a:p>
          <a:endParaRPr lang="en-US" sz="1600">
            <a:solidFill>
              <a:schemeClr val="bg2">
                <a:lumMod val="50000"/>
              </a:schemeClr>
            </a:solidFill>
            <a:latin typeface="Times New Roman" panose="02020603050405020304" pitchFamily="18" charset="0"/>
            <a:cs typeface="Times New Roman" panose="02020603050405020304" pitchFamily="18" charset="0"/>
          </a:endParaRPr>
        </a:p>
      </dgm:t>
    </dgm:pt>
    <dgm:pt modelId="{1A5A3032-EF8E-4099-BC70-8C4165EA4202}" type="sibTrans" cxnId="{F15ADAD2-D447-490C-B397-31DF2E12F170}">
      <dgm:prSet/>
      <dgm:spPr/>
      <dgm:t>
        <a:bodyPr/>
        <a:lstStyle/>
        <a:p>
          <a:endParaRPr lang="en-US" sz="1600">
            <a:solidFill>
              <a:schemeClr val="bg2">
                <a:lumMod val="50000"/>
              </a:schemeClr>
            </a:solidFill>
            <a:latin typeface="Times New Roman" panose="02020603050405020304" pitchFamily="18" charset="0"/>
            <a:cs typeface="Times New Roman" panose="02020603050405020304" pitchFamily="18" charset="0"/>
          </a:endParaRPr>
        </a:p>
      </dgm:t>
    </dgm:pt>
    <dgm:pt modelId="{BC9B0A5F-C9F7-4AF5-AFB8-B9D94FF8F89A}">
      <dgm:prSet phldrT="[Text]" custT="1"/>
      <dgm:spPr/>
      <dgm:t>
        <a:bodyPr/>
        <a:lstStyle/>
        <a:p>
          <a:r>
            <a:rPr lang="vi-VN" sz="1600" b="1">
              <a:solidFill>
                <a:schemeClr val="bg2">
                  <a:lumMod val="50000"/>
                </a:schemeClr>
              </a:solidFill>
              <a:latin typeface="Times New Roman" panose="02020603050405020304" pitchFamily="18" charset="0"/>
              <a:cs typeface="Times New Roman" panose="02020603050405020304" pitchFamily="18" charset="0"/>
            </a:rPr>
            <a:t>Lí lẽ 3:</a:t>
          </a:r>
          <a:r>
            <a:rPr lang="vi-VN" sz="1600">
              <a:solidFill>
                <a:schemeClr val="bg2">
                  <a:lumMod val="50000"/>
                </a:schemeClr>
              </a:solidFill>
              <a:latin typeface="Times New Roman" panose="02020603050405020304" pitchFamily="18" charset="0"/>
              <a:cs typeface="Times New Roman" panose="02020603050405020304" pitchFamily="18" charset="0"/>
            </a:rPr>
            <a:t> Cần kính trọng đất đai</a:t>
          </a:r>
          <a:r>
            <a:rPr lang="en-US" sz="1600">
              <a:solidFill>
                <a:schemeClr val="bg2">
                  <a:lumMod val="50000"/>
                </a:schemeClr>
              </a:solidFill>
              <a:latin typeface="Times New Roman" panose="02020603050405020304" pitchFamily="18" charset="0"/>
              <a:cs typeface="Times New Roman" panose="02020603050405020304" pitchFamily="18" charset="0"/>
            </a:rPr>
            <a:t>.</a:t>
          </a:r>
        </a:p>
      </dgm:t>
    </dgm:pt>
    <dgm:pt modelId="{8A8C26B2-A671-4722-8DEB-FA5DBDCB0653}" type="parTrans" cxnId="{77DEB10C-9A6C-4D96-89A5-085BAD0A599C}">
      <dgm:prSet/>
      <dgm:spPr/>
      <dgm:t>
        <a:bodyPr/>
        <a:lstStyle/>
        <a:p>
          <a:endParaRPr lang="en-US" sz="1600">
            <a:solidFill>
              <a:schemeClr val="bg2">
                <a:lumMod val="50000"/>
              </a:schemeClr>
            </a:solidFill>
            <a:latin typeface="Times New Roman" panose="02020603050405020304" pitchFamily="18" charset="0"/>
            <a:cs typeface="Times New Roman" panose="02020603050405020304" pitchFamily="18" charset="0"/>
          </a:endParaRPr>
        </a:p>
      </dgm:t>
    </dgm:pt>
    <dgm:pt modelId="{EC175043-91D3-4DAC-8241-228279F7782F}" type="sibTrans" cxnId="{77DEB10C-9A6C-4D96-89A5-085BAD0A599C}">
      <dgm:prSet/>
      <dgm:spPr/>
      <dgm:t>
        <a:bodyPr/>
        <a:lstStyle/>
        <a:p>
          <a:endParaRPr lang="en-US" sz="1600">
            <a:solidFill>
              <a:schemeClr val="bg2">
                <a:lumMod val="50000"/>
              </a:schemeClr>
            </a:solidFill>
            <a:latin typeface="Times New Roman" panose="02020603050405020304" pitchFamily="18" charset="0"/>
            <a:cs typeface="Times New Roman" panose="02020603050405020304" pitchFamily="18" charset="0"/>
          </a:endParaRPr>
        </a:p>
      </dgm:t>
    </dgm:pt>
    <dgm:pt modelId="{0F3A3718-DFD4-4AD9-AD85-0B5A249CFF5E}" type="asst">
      <dgm:prSet custT="1"/>
      <dgm:spPr/>
      <dgm:t>
        <a:bodyPr/>
        <a:lstStyle/>
        <a:p>
          <a:r>
            <a:rPr lang="en-US" sz="1600" b="1" dirty="0" err="1">
              <a:solidFill>
                <a:schemeClr val="bg2">
                  <a:lumMod val="50000"/>
                </a:schemeClr>
              </a:solidFill>
              <a:latin typeface="Times New Roman" panose="02020603050405020304" pitchFamily="18" charset="0"/>
              <a:cs typeface="Times New Roman" panose="02020603050405020304" pitchFamily="18" charset="0"/>
            </a:rPr>
            <a:t>Bằng</a:t>
          </a:r>
          <a:r>
            <a:rPr lang="en-US" sz="1600" b="1" dirty="0">
              <a:solidFill>
                <a:schemeClr val="bg2">
                  <a:lumMod val="50000"/>
                </a:schemeClr>
              </a:solidFill>
              <a:latin typeface="Times New Roman" panose="02020603050405020304" pitchFamily="18" charset="0"/>
              <a:cs typeface="Times New Roman" panose="02020603050405020304" pitchFamily="18" charset="0"/>
            </a:rPr>
            <a:t> </a:t>
          </a:r>
          <a:r>
            <a:rPr lang="en-US" sz="1600" b="1" dirty="0" err="1">
              <a:solidFill>
                <a:schemeClr val="bg2">
                  <a:lumMod val="50000"/>
                </a:schemeClr>
              </a:solidFill>
              <a:latin typeface="Times New Roman" panose="02020603050405020304" pitchFamily="18" charset="0"/>
              <a:cs typeface="Times New Roman" panose="02020603050405020304" pitchFamily="18" charset="0"/>
            </a:rPr>
            <a:t>chứng</a:t>
          </a:r>
          <a:r>
            <a:rPr lang="en-US" sz="1600" b="1" dirty="0">
              <a:solidFill>
                <a:schemeClr val="bg2">
                  <a:lumMod val="50000"/>
                </a:schemeClr>
              </a:solidFill>
              <a:latin typeface="Times New Roman" panose="02020603050405020304" pitchFamily="18" charset="0"/>
              <a:cs typeface="Times New Roman" panose="02020603050405020304" pitchFamily="18" charset="0"/>
            </a:rPr>
            <a:t>: </a:t>
          </a:r>
          <a:r>
            <a:rPr lang="vi-VN" sz="1600" dirty="0">
              <a:solidFill>
                <a:schemeClr val="bg2">
                  <a:lumMod val="50000"/>
                </a:schemeClr>
              </a:solidFill>
              <a:latin typeface="Times New Roman" panose="02020603050405020304" pitchFamily="18" charset="0"/>
              <a:cs typeface="Times New Roman" panose="02020603050405020304" pitchFamily="18" charset="0"/>
            </a:rPr>
            <a:t> Không khí này là của chung, muông thú, cây cối và con người cùng nhau hít thở, người da trắng cũng cùng chia sẻ, hít thở bầu không khí đó; ngọn gió mang lại hơi thở đầu tiên của cha ông chúng tôi và cũng nhận lại hơi thở cuối cùng của họ.</a:t>
          </a:r>
          <a:endParaRPr lang="en-US" sz="1600" dirty="0">
            <a:solidFill>
              <a:schemeClr val="bg2">
                <a:lumMod val="50000"/>
              </a:schemeClr>
            </a:solidFill>
            <a:latin typeface="Times New Roman" panose="02020603050405020304" pitchFamily="18" charset="0"/>
            <a:cs typeface="Times New Roman" panose="02020603050405020304" pitchFamily="18" charset="0"/>
          </a:endParaRPr>
        </a:p>
      </dgm:t>
    </dgm:pt>
    <dgm:pt modelId="{68090B22-06B3-4C01-B635-C7663F64ECF8}" type="parTrans" cxnId="{DCEC23AA-B6EF-46BC-9448-6B9E45C8B26C}">
      <dgm:prSet/>
      <dgm:spPr/>
      <dgm:t>
        <a:bodyPr/>
        <a:lstStyle/>
        <a:p>
          <a:endParaRPr lang="en-US" sz="1600">
            <a:solidFill>
              <a:schemeClr val="bg2">
                <a:lumMod val="50000"/>
              </a:schemeClr>
            </a:solidFill>
            <a:latin typeface="Times New Roman" panose="02020603050405020304" pitchFamily="18" charset="0"/>
            <a:cs typeface="Times New Roman" panose="02020603050405020304" pitchFamily="18" charset="0"/>
          </a:endParaRPr>
        </a:p>
      </dgm:t>
    </dgm:pt>
    <dgm:pt modelId="{6EE9FE79-8AC4-42B3-8143-9031FEFE2F59}" type="sibTrans" cxnId="{DCEC23AA-B6EF-46BC-9448-6B9E45C8B26C}">
      <dgm:prSet/>
      <dgm:spPr/>
      <dgm:t>
        <a:bodyPr/>
        <a:lstStyle/>
        <a:p>
          <a:endParaRPr lang="en-US" sz="1600">
            <a:solidFill>
              <a:schemeClr val="bg2">
                <a:lumMod val="50000"/>
              </a:schemeClr>
            </a:solidFill>
            <a:latin typeface="Times New Roman" panose="02020603050405020304" pitchFamily="18" charset="0"/>
            <a:cs typeface="Times New Roman" panose="02020603050405020304" pitchFamily="18" charset="0"/>
          </a:endParaRPr>
        </a:p>
      </dgm:t>
    </dgm:pt>
    <dgm:pt modelId="{169B31F5-8E32-4A15-8916-FEA41580DCB2}" type="asst">
      <dgm:prSet custT="1"/>
      <dgm:spPr/>
      <dgm:t>
        <a:bodyPr/>
        <a:lstStyle/>
        <a:p>
          <a:r>
            <a:rPr lang="vi-VN" sz="1600" b="1">
              <a:solidFill>
                <a:schemeClr val="bg2">
                  <a:lumMod val="50000"/>
                </a:schemeClr>
              </a:solidFill>
              <a:latin typeface="Times New Roman" panose="02020603050405020304" pitchFamily="18" charset="0"/>
              <a:cs typeface="Times New Roman" panose="02020603050405020304" pitchFamily="18" charset="0"/>
            </a:rPr>
            <a:t>Bằng chứng:</a:t>
          </a:r>
          <a:r>
            <a:rPr lang="vi-VN" sz="1600">
              <a:solidFill>
                <a:schemeClr val="bg2">
                  <a:lumMod val="50000"/>
                </a:schemeClr>
              </a:solidFill>
              <a:latin typeface="Times New Roman" panose="02020603050405020304" pitchFamily="18" charset="0"/>
              <a:cs typeface="Times New Roman" panose="02020603050405020304" pitchFamily="18" charset="0"/>
            </a:rPr>
            <a:t> dẫn ra sự việc cả ngàn con trâu rừng bị chết dần chết mòn ... vì bị người da trắng bắn để cho thấy hành vi của người da trắng với muông thú, nhằm mục đích cảnh báo nếu muông thú không còn, thì con người sẽ chết dần chết mòn vì nỗi buồn cô đơn về tinh thần, điều gì sẽ xảy đến với con thú thì cũng chính xảy ra đối với con người.</a:t>
          </a:r>
          <a:endParaRPr lang="en-US" sz="1600">
            <a:solidFill>
              <a:schemeClr val="bg2">
                <a:lumMod val="50000"/>
              </a:schemeClr>
            </a:solidFill>
            <a:latin typeface="Times New Roman" panose="02020603050405020304" pitchFamily="18" charset="0"/>
            <a:cs typeface="Times New Roman" panose="02020603050405020304" pitchFamily="18" charset="0"/>
          </a:endParaRPr>
        </a:p>
      </dgm:t>
    </dgm:pt>
    <dgm:pt modelId="{EDB2FB3E-CFAD-4241-9EA8-E82385326EDD}" type="parTrans" cxnId="{2BDB1AEE-160F-4A37-9D8F-DFBE8ED17473}">
      <dgm:prSet/>
      <dgm:spPr/>
      <dgm:t>
        <a:bodyPr/>
        <a:lstStyle/>
        <a:p>
          <a:endParaRPr lang="en-US" sz="1600">
            <a:solidFill>
              <a:schemeClr val="bg2">
                <a:lumMod val="50000"/>
              </a:schemeClr>
            </a:solidFill>
            <a:latin typeface="Times New Roman" panose="02020603050405020304" pitchFamily="18" charset="0"/>
            <a:cs typeface="Times New Roman" panose="02020603050405020304" pitchFamily="18" charset="0"/>
          </a:endParaRPr>
        </a:p>
      </dgm:t>
    </dgm:pt>
    <dgm:pt modelId="{A24F0BBD-7F09-4B8D-B52F-AFA6E9E1799C}" type="sibTrans" cxnId="{2BDB1AEE-160F-4A37-9D8F-DFBE8ED17473}">
      <dgm:prSet/>
      <dgm:spPr/>
      <dgm:t>
        <a:bodyPr/>
        <a:lstStyle/>
        <a:p>
          <a:endParaRPr lang="en-US" sz="1600">
            <a:solidFill>
              <a:schemeClr val="bg2">
                <a:lumMod val="50000"/>
              </a:schemeClr>
            </a:solidFill>
            <a:latin typeface="Times New Roman" panose="02020603050405020304" pitchFamily="18" charset="0"/>
            <a:cs typeface="Times New Roman" panose="02020603050405020304" pitchFamily="18" charset="0"/>
          </a:endParaRPr>
        </a:p>
      </dgm:t>
    </dgm:pt>
    <dgm:pt modelId="{EA5134A5-8FAA-4BA0-A6DD-50B5BF72A2E1}" type="asst">
      <dgm:prSet custT="1"/>
      <dgm:spPr/>
      <dgm:t>
        <a:bodyPr/>
        <a:lstStyle/>
        <a:p>
          <a:r>
            <a:rPr lang="vi-VN" sz="1600" b="1">
              <a:solidFill>
                <a:schemeClr val="bg2">
                  <a:lumMod val="50000"/>
                </a:schemeClr>
              </a:solidFill>
              <a:latin typeface="Times New Roman" panose="02020603050405020304" pitchFamily="18" charset="0"/>
              <a:cs typeface="Times New Roman" panose="02020603050405020304" pitchFamily="18" charset="0"/>
            </a:rPr>
            <a:t>Bằng chứng:</a:t>
          </a:r>
          <a:r>
            <a:rPr lang="vi-VN" sz="1600">
              <a:solidFill>
                <a:schemeClr val="bg2">
                  <a:lumMod val="50000"/>
                </a:schemeClr>
              </a:solidFill>
              <a:latin typeface="Times New Roman" panose="02020603050405020304" pitchFamily="18" charset="0"/>
              <a:cs typeface="Times New Roman" panose="02020603050405020304" pitchFamily="18" charset="0"/>
            </a:rPr>
            <a:t> mảnh đất</a:t>
          </a:r>
          <a:r>
            <a:rPr lang="en-US" sz="1600">
              <a:solidFill>
                <a:schemeClr val="bg2">
                  <a:lumMod val="50000"/>
                </a:schemeClr>
              </a:solidFill>
              <a:latin typeface="Times New Roman" panose="02020603050405020304" pitchFamily="18" charset="0"/>
              <a:cs typeface="Times New Roman" panose="02020603050405020304" pitchFamily="18" charset="0"/>
            </a:rPr>
            <a:t> </a:t>
          </a:r>
          <a:r>
            <a:rPr lang="vi-VN" sz="1600">
              <a:solidFill>
                <a:schemeClr val="bg2">
                  <a:lumMod val="50000"/>
                </a:schemeClr>
              </a:solidFill>
              <a:latin typeface="Times New Roman" panose="02020603050405020304" pitchFamily="18" charset="0"/>
              <a:cs typeface="Times New Roman" panose="02020603050405020304" pitchFamily="18" charset="0"/>
            </a:rPr>
            <a:t>dưới chân ... là những nắm tro tàn của cha ông chúng tôi, đất đai giàu có được là do nhiều mạng sống của chủng tộc chúng tôi bồi đắp nên; điều gì xảy ra với đất đai tức là xảy ra đối với những đứa con của Đất.</a:t>
          </a:r>
          <a:endParaRPr lang="en-US" sz="1600">
            <a:solidFill>
              <a:schemeClr val="bg2">
                <a:lumMod val="50000"/>
              </a:schemeClr>
            </a:solidFill>
            <a:latin typeface="Times New Roman" panose="02020603050405020304" pitchFamily="18" charset="0"/>
            <a:cs typeface="Times New Roman" panose="02020603050405020304" pitchFamily="18" charset="0"/>
          </a:endParaRPr>
        </a:p>
      </dgm:t>
    </dgm:pt>
    <dgm:pt modelId="{E452A6E3-A0E1-4378-90D5-2F67D3320941}" type="parTrans" cxnId="{1B6E79EB-65E9-441F-B09A-60AB5A190A4E}">
      <dgm:prSet/>
      <dgm:spPr/>
      <dgm:t>
        <a:bodyPr/>
        <a:lstStyle/>
        <a:p>
          <a:endParaRPr lang="en-US" sz="1600">
            <a:solidFill>
              <a:schemeClr val="bg2">
                <a:lumMod val="50000"/>
              </a:schemeClr>
            </a:solidFill>
            <a:latin typeface="Times New Roman" panose="02020603050405020304" pitchFamily="18" charset="0"/>
            <a:cs typeface="Times New Roman" panose="02020603050405020304" pitchFamily="18" charset="0"/>
          </a:endParaRPr>
        </a:p>
      </dgm:t>
    </dgm:pt>
    <dgm:pt modelId="{AB756949-89D6-46EC-841C-87774CE20EB3}" type="sibTrans" cxnId="{1B6E79EB-65E9-441F-B09A-60AB5A190A4E}">
      <dgm:prSet/>
      <dgm:spPr/>
      <dgm:t>
        <a:bodyPr/>
        <a:lstStyle/>
        <a:p>
          <a:endParaRPr lang="en-US" sz="1600">
            <a:solidFill>
              <a:schemeClr val="bg2">
                <a:lumMod val="50000"/>
              </a:schemeClr>
            </a:solidFill>
            <a:latin typeface="Times New Roman" panose="02020603050405020304" pitchFamily="18" charset="0"/>
            <a:cs typeface="Times New Roman" panose="02020603050405020304" pitchFamily="18" charset="0"/>
          </a:endParaRPr>
        </a:p>
      </dgm:t>
    </dgm:pt>
    <dgm:pt modelId="{4473A3DC-C481-44A3-A2E9-821006F71A11}" type="pres">
      <dgm:prSet presAssocID="{3A481D44-126E-4F30-B1F3-7167675A8D3F}" presName="hierChild1" presStyleCnt="0">
        <dgm:presLayoutVars>
          <dgm:orgChart val="1"/>
          <dgm:chPref val="1"/>
          <dgm:dir/>
          <dgm:animOne val="branch"/>
          <dgm:animLvl val="lvl"/>
          <dgm:resizeHandles/>
        </dgm:presLayoutVars>
      </dgm:prSet>
      <dgm:spPr/>
      <dgm:t>
        <a:bodyPr/>
        <a:lstStyle/>
        <a:p>
          <a:endParaRPr lang="en-US"/>
        </a:p>
      </dgm:t>
    </dgm:pt>
    <dgm:pt modelId="{602A4194-3E66-4FAC-BA3B-658A176EDB50}" type="pres">
      <dgm:prSet presAssocID="{4FE82613-1426-4DC1-BA56-E22768DA7A68}" presName="hierRoot1" presStyleCnt="0">
        <dgm:presLayoutVars>
          <dgm:hierBranch val="init"/>
        </dgm:presLayoutVars>
      </dgm:prSet>
      <dgm:spPr/>
    </dgm:pt>
    <dgm:pt modelId="{78CC60C2-5433-422D-BAF8-D3F18DF1D4EA}" type="pres">
      <dgm:prSet presAssocID="{4FE82613-1426-4DC1-BA56-E22768DA7A68}" presName="rootComposite1" presStyleCnt="0"/>
      <dgm:spPr/>
    </dgm:pt>
    <dgm:pt modelId="{CA8BE193-44BF-480D-AF61-DD945E34D031}" type="pres">
      <dgm:prSet presAssocID="{4FE82613-1426-4DC1-BA56-E22768DA7A68}" presName="rootText1" presStyleLbl="node0" presStyleIdx="0" presStyleCnt="1" custScaleX="222344" custScaleY="54261">
        <dgm:presLayoutVars>
          <dgm:chPref val="3"/>
        </dgm:presLayoutVars>
      </dgm:prSet>
      <dgm:spPr/>
      <dgm:t>
        <a:bodyPr/>
        <a:lstStyle/>
        <a:p>
          <a:endParaRPr lang="en-US"/>
        </a:p>
      </dgm:t>
    </dgm:pt>
    <dgm:pt modelId="{EC5819A8-1CAC-4335-9C54-DECBB07AEE04}" type="pres">
      <dgm:prSet presAssocID="{4FE82613-1426-4DC1-BA56-E22768DA7A68}" presName="rootConnector1" presStyleLbl="node1" presStyleIdx="0" presStyleCnt="0"/>
      <dgm:spPr/>
      <dgm:t>
        <a:bodyPr/>
        <a:lstStyle/>
        <a:p>
          <a:endParaRPr lang="en-US"/>
        </a:p>
      </dgm:t>
    </dgm:pt>
    <dgm:pt modelId="{3114C33C-4238-4E58-A41F-4CAF70C007D3}" type="pres">
      <dgm:prSet presAssocID="{4FE82613-1426-4DC1-BA56-E22768DA7A68}" presName="hierChild2" presStyleCnt="0"/>
      <dgm:spPr/>
    </dgm:pt>
    <dgm:pt modelId="{62A68C27-33F3-4325-A4CC-9B591FA4CED2}" type="pres">
      <dgm:prSet presAssocID="{C8BEB121-539D-4AF8-B264-5C68D507F399}" presName="Name37" presStyleLbl="parChTrans1D2" presStyleIdx="0" presStyleCnt="3"/>
      <dgm:spPr/>
      <dgm:t>
        <a:bodyPr/>
        <a:lstStyle/>
        <a:p>
          <a:endParaRPr lang="en-US"/>
        </a:p>
      </dgm:t>
    </dgm:pt>
    <dgm:pt modelId="{DD331153-7515-4BAA-B6D4-DC616BF96DE8}" type="pres">
      <dgm:prSet presAssocID="{45A310E6-4B3D-44B6-8394-265DE83F8945}" presName="hierRoot2" presStyleCnt="0">
        <dgm:presLayoutVars>
          <dgm:hierBranch val="init"/>
        </dgm:presLayoutVars>
      </dgm:prSet>
      <dgm:spPr/>
    </dgm:pt>
    <dgm:pt modelId="{5FFFF7ED-E1F2-4479-8268-0EABE855BF97}" type="pres">
      <dgm:prSet presAssocID="{45A310E6-4B3D-44B6-8394-265DE83F8945}" presName="rootComposite" presStyleCnt="0"/>
      <dgm:spPr/>
    </dgm:pt>
    <dgm:pt modelId="{B4EF9B0B-3489-4712-B87B-AB3A8E837475}" type="pres">
      <dgm:prSet presAssocID="{45A310E6-4B3D-44B6-8394-265DE83F8945}" presName="rootText" presStyleLbl="node2" presStyleIdx="0" presStyleCnt="3" custScaleY="58954">
        <dgm:presLayoutVars>
          <dgm:chPref val="3"/>
        </dgm:presLayoutVars>
      </dgm:prSet>
      <dgm:spPr/>
      <dgm:t>
        <a:bodyPr/>
        <a:lstStyle/>
        <a:p>
          <a:endParaRPr lang="en-US"/>
        </a:p>
      </dgm:t>
    </dgm:pt>
    <dgm:pt modelId="{952D43E7-2E86-418C-A1EB-9D332EB64454}" type="pres">
      <dgm:prSet presAssocID="{45A310E6-4B3D-44B6-8394-265DE83F8945}" presName="rootConnector" presStyleLbl="node2" presStyleIdx="0" presStyleCnt="3"/>
      <dgm:spPr/>
      <dgm:t>
        <a:bodyPr/>
        <a:lstStyle/>
        <a:p>
          <a:endParaRPr lang="en-US"/>
        </a:p>
      </dgm:t>
    </dgm:pt>
    <dgm:pt modelId="{E2CA65B0-C7E2-4438-B3A5-FC003F4EB07D}" type="pres">
      <dgm:prSet presAssocID="{45A310E6-4B3D-44B6-8394-265DE83F8945}" presName="hierChild4" presStyleCnt="0"/>
      <dgm:spPr/>
    </dgm:pt>
    <dgm:pt modelId="{359206B8-05F4-499E-855E-A4F35457B678}" type="pres">
      <dgm:prSet presAssocID="{45A310E6-4B3D-44B6-8394-265DE83F8945}" presName="hierChild5" presStyleCnt="0"/>
      <dgm:spPr/>
    </dgm:pt>
    <dgm:pt modelId="{51654E5C-810E-4E86-A60F-9ADCDF1AE8DF}" type="pres">
      <dgm:prSet presAssocID="{68090B22-06B3-4C01-B635-C7663F64ECF8}" presName="Name111" presStyleLbl="parChTrans1D3" presStyleIdx="0" presStyleCnt="3"/>
      <dgm:spPr/>
      <dgm:t>
        <a:bodyPr/>
        <a:lstStyle/>
        <a:p>
          <a:endParaRPr lang="en-US"/>
        </a:p>
      </dgm:t>
    </dgm:pt>
    <dgm:pt modelId="{F6A5EAA9-3BB8-47E6-9B0A-FF9A1B4AFEE5}" type="pres">
      <dgm:prSet presAssocID="{0F3A3718-DFD4-4AD9-AD85-0B5A249CFF5E}" presName="hierRoot3" presStyleCnt="0">
        <dgm:presLayoutVars>
          <dgm:hierBranch val="init"/>
        </dgm:presLayoutVars>
      </dgm:prSet>
      <dgm:spPr/>
    </dgm:pt>
    <dgm:pt modelId="{4FA431DD-E9EB-4989-9D60-03D2E31EFC5B}" type="pres">
      <dgm:prSet presAssocID="{0F3A3718-DFD4-4AD9-AD85-0B5A249CFF5E}" presName="rootComposite3" presStyleCnt="0"/>
      <dgm:spPr/>
    </dgm:pt>
    <dgm:pt modelId="{7E88B684-36C4-460B-8101-D4340EB45B8E}" type="pres">
      <dgm:prSet presAssocID="{0F3A3718-DFD4-4AD9-AD85-0B5A249CFF5E}" presName="rootText3" presStyleLbl="asst2" presStyleIdx="0" presStyleCnt="3" custScaleY="265283">
        <dgm:presLayoutVars>
          <dgm:chPref val="3"/>
        </dgm:presLayoutVars>
      </dgm:prSet>
      <dgm:spPr/>
      <dgm:t>
        <a:bodyPr/>
        <a:lstStyle/>
        <a:p>
          <a:endParaRPr lang="en-US"/>
        </a:p>
      </dgm:t>
    </dgm:pt>
    <dgm:pt modelId="{C223FD66-EB35-44EA-B368-8848CC5B2E3B}" type="pres">
      <dgm:prSet presAssocID="{0F3A3718-DFD4-4AD9-AD85-0B5A249CFF5E}" presName="rootConnector3" presStyleLbl="asst2" presStyleIdx="0" presStyleCnt="3"/>
      <dgm:spPr/>
      <dgm:t>
        <a:bodyPr/>
        <a:lstStyle/>
        <a:p>
          <a:endParaRPr lang="en-US"/>
        </a:p>
      </dgm:t>
    </dgm:pt>
    <dgm:pt modelId="{5F2A7346-FEC1-468B-8399-344F0F8E7B40}" type="pres">
      <dgm:prSet presAssocID="{0F3A3718-DFD4-4AD9-AD85-0B5A249CFF5E}" presName="hierChild6" presStyleCnt="0"/>
      <dgm:spPr/>
    </dgm:pt>
    <dgm:pt modelId="{5E08B169-70E4-4A88-A6A1-03D6CD44B3EB}" type="pres">
      <dgm:prSet presAssocID="{0F3A3718-DFD4-4AD9-AD85-0B5A249CFF5E}" presName="hierChild7" presStyleCnt="0"/>
      <dgm:spPr/>
    </dgm:pt>
    <dgm:pt modelId="{22140A11-EB24-43E6-A89C-37CCE17B1C21}" type="pres">
      <dgm:prSet presAssocID="{2148F67A-EFC5-4FA6-9D6A-77DDE73AF070}" presName="Name37" presStyleLbl="parChTrans1D2" presStyleIdx="1" presStyleCnt="3"/>
      <dgm:spPr/>
      <dgm:t>
        <a:bodyPr/>
        <a:lstStyle/>
        <a:p>
          <a:endParaRPr lang="en-US"/>
        </a:p>
      </dgm:t>
    </dgm:pt>
    <dgm:pt modelId="{0C6B38E2-71B8-45E6-90CA-485892D40B01}" type="pres">
      <dgm:prSet presAssocID="{8178B902-62B0-408C-A92F-3DA49626F1E0}" presName="hierRoot2" presStyleCnt="0">
        <dgm:presLayoutVars>
          <dgm:hierBranch val="init"/>
        </dgm:presLayoutVars>
      </dgm:prSet>
      <dgm:spPr/>
    </dgm:pt>
    <dgm:pt modelId="{0B9DF0B9-4A71-4D29-8FCA-CF14B884784B}" type="pres">
      <dgm:prSet presAssocID="{8178B902-62B0-408C-A92F-3DA49626F1E0}" presName="rootComposite" presStyleCnt="0"/>
      <dgm:spPr/>
    </dgm:pt>
    <dgm:pt modelId="{9ADA49FB-7B34-41D5-8373-51BFAA5BC6A2}" type="pres">
      <dgm:prSet presAssocID="{8178B902-62B0-408C-A92F-3DA49626F1E0}" presName="rootText" presStyleLbl="node2" presStyleIdx="1" presStyleCnt="3" custScaleY="58954">
        <dgm:presLayoutVars>
          <dgm:chPref val="3"/>
        </dgm:presLayoutVars>
      </dgm:prSet>
      <dgm:spPr/>
      <dgm:t>
        <a:bodyPr/>
        <a:lstStyle/>
        <a:p>
          <a:endParaRPr lang="en-US"/>
        </a:p>
      </dgm:t>
    </dgm:pt>
    <dgm:pt modelId="{ACBF0A2B-A172-4A69-8914-0FC49B60ACB0}" type="pres">
      <dgm:prSet presAssocID="{8178B902-62B0-408C-A92F-3DA49626F1E0}" presName="rootConnector" presStyleLbl="node2" presStyleIdx="1" presStyleCnt="3"/>
      <dgm:spPr/>
      <dgm:t>
        <a:bodyPr/>
        <a:lstStyle/>
        <a:p>
          <a:endParaRPr lang="en-US"/>
        </a:p>
      </dgm:t>
    </dgm:pt>
    <dgm:pt modelId="{6BAE513B-BF02-48F8-8B25-0304FA53A5FB}" type="pres">
      <dgm:prSet presAssocID="{8178B902-62B0-408C-A92F-3DA49626F1E0}" presName="hierChild4" presStyleCnt="0"/>
      <dgm:spPr/>
    </dgm:pt>
    <dgm:pt modelId="{D7815501-8D47-490B-9B62-FE70B6C81CC3}" type="pres">
      <dgm:prSet presAssocID="{8178B902-62B0-408C-A92F-3DA49626F1E0}" presName="hierChild5" presStyleCnt="0"/>
      <dgm:spPr/>
    </dgm:pt>
    <dgm:pt modelId="{67C060B6-BF01-4B9C-B5E7-19069904DFF2}" type="pres">
      <dgm:prSet presAssocID="{EDB2FB3E-CFAD-4241-9EA8-E82385326EDD}" presName="Name111" presStyleLbl="parChTrans1D3" presStyleIdx="1" presStyleCnt="3"/>
      <dgm:spPr/>
      <dgm:t>
        <a:bodyPr/>
        <a:lstStyle/>
        <a:p>
          <a:endParaRPr lang="en-US"/>
        </a:p>
      </dgm:t>
    </dgm:pt>
    <dgm:pt modelId="{E440444C-5B93-4FBC-80B4-D3E7E9E2BECB}" type="pres">
      <dgm:prSet presAssocID="{169B31F5-8E32-4A15-8916-FEA41580DCB2}" presName="hierRoot3" presStyleCnt="0">
        <dgm:presLayoutVars>
          <dgm:hierBranch val="init"/>
        </dgm:presLayoutVars>
      </dgm:prSet>
      <dgm:spPr/>
    </dgm:pt>
    <dgm:pt modelId="{71317162-BC35-4D3D-BB3C-A4133C5DF9EE}" type="pres">
      <dgm:prSet presAssocID="{169B31F5-8E32-4A15-8916-FEA41580DCB2}" presName="rootComposite3" presStyleCnt="0"/>
      <dgm:spPr/>
    </dgm:pt>
    <dgm:pt modelId="{99CFC578-84F1-4905-A178-CAA67049EE97}" type="pres">
      <dgm:prSet presAssocID="{169B31F5-8E32-4A15-8916-FEA41580DCB2}" presName="rootText3" presStyleLbl="asst2" presStyleIdx="1" presStyleCnt="3" custScaleX="128785" custScaleY="265283">
        <dgm:presLayoutVars>
          <dgm:chPref val="3"/>
        </dgm:presLayoutVars>
      </dgm:prSet>
      <dgm:spPr/>
      <dgm:t>
        <a:bodyPr/>
        <a:lstStyle/>
        <a:p>
          <a:endParaRPr lang="en-US"/>
        </a:p>
      </dgm:t>
    </dgm:pt>
    <dgm:pt modelId="{486412CF-E730-4AA8-82DE-6D874EFA6D3B}" type="pres">
      <dgm:prSet presAssocID="{169B31F5-8E32-4A15-8916-FEA41580DCB2}" presName="rootConnector3" presStyleLbl="asst2" presStyleIdx="1" presStyleCnt="3"/>
      <dgm:spPr/>
      <dgm:t>
        <a:bodyPr/>
        <a:lstStyle/>
        <a:p>
          <a:endParaRPr lang="en-US"/>
        </a:p>
      </dgm:t>
    </dgm:pt>
    <dgm:pt modelId="{23FC2FB5-313D-4E79-956B-F7433849743D}" type="pres">
      <dgm:prSet presAssocID="{169B31F5-8E32-4A15-8916-FEA41580DCB2}" presName="hierChild6" presStyleCnt="0"/>
      <dgm:spPr/>
    </dgm:pt>
    <dgm:pt modelId="{FB438481-90AA-4B85-98F1-4CDA2C551E4B}" type="pres">
      <dgm:prSet presAssocID="{169B31F5-8E32-4A15-8916-FEA41580DCB2}" presName="hierChild7" presStyleCnt="0"/>
      <dgm:spPr/>
    </dgm:pt>
    <dgm:pt modelId="{364E00D9-C6B3-458B-944F-AFA670B0ADC2}" type="pres">
      <dgm:prSet presAssocID="{8A8C26B2-A671-4722-8DEB-FA5DBDCB0653}" presName="Name37" presStyleLbl="parChTrans1D2" presStyleIdx="2" presStyleCnt="3"/>
      <dgm:spPr/>
      <dgm:t>
        <a:bodyPr/>
        <a:lstStyle/>
        <a:p>
          <a:endParaRPr lang="en-US"/>
        </a:p>
      </dgm:t>
    </dgm:pt>
    <dgm:pt modelId="{6A6828B8-BFF3-4DB0-8118-F863D141BB1A}" type="pres">
      <dgm:prSet presAssocID="{BC9B0A5F-C9F7-4AF5-AFB8-B9D94FF8F89A}" presName="hierRoot2" presStyleCnt="0">
        <dgm:presLayoutVars>
          <dgm:hierBranch val="init"/>
        </dgm:presLayoutVars>
      </dgm:prSet>
      <dgm:spPr/>
    </dgm:pt>
    <dgm:pt modelId="{1E48F642-AF55-4043-A375-00680EA3F135}" type="pres">
      <dgm:prSet presAssocID="{BC9B0A5F-C9F7-4AF5-AFB8-B9D94FF8F89A}" presName="rootComposite" presStyleCnt="0"/>
      <dgm:spPr/>
    </dgm:pt>
    <dgm:pt modelId="{2F48D24B-BAB4-4C65-9211-9FC1F4F81F3A}" type="pres">
      <dgm:prSet presAssocID="{BC9B0A5F-C9F7-4AF5-AFB8-B9D94FF8F89A}" presName="rootText" presStyleLbl="node2" presStyleIdx="2" presStyleCnt="3" custScaleY="58954">
        <dgm:presLayoutVars>
          <dgm:chPref val="3"/>
        </dgm:presLayoutVars>
      </dgm:prSet>
      <dgm:spPr/>
      <dgm:t>
        <a:bodyPr/>
        <a:lstStyle/>
        <a:p>
          <a:endParaRPr lang="en-US"/>
        </a:p>
      </dgm:t>
    </dgm:pt>
    <dgm:pt modelId="{9EC2909A-EE02-4493-806D-67D54F882545}" type="pres">
      <dgm:prSet presAssocID="{BC9B0A5F-C9F7-4AF5-AFB8-B9D94FF8F89A}" presName="rootConnector" presStyleLbl="node2" presStyleIdx="2" presStyleCnt="3"/>
      <dgm:spPr/>
      <dgm:t>
        <a:bodyPr/>
        <a:lstStyle/>
        <a:p>
          <a:endParaRPr lang="en-US"/>
        </a:p>
      </dgm:t>
    </dgm:pt>
    <dgm:pt modelId="{776FCA5B-43C9-416F-A1D7-C08499CC89AB}" type="pres">
      <dgm:prSet presAssocID="{BC9B0A5F-C9F7-4AF5-AFB8-B9D94FF8F89A}" presName="hierChild4" presStyleCnt="0"/>
      <dgm:spPr/>
    </dgm:pt>
    <dgm:pt modelId="{3C125ECC-FCF2-4BB4-9559-C45D7D9DA94F}" type="pres">
      <dgm:prSet presAssocID="{BC9B0A5F-C9F7-4AF5-AFB8-B9D94FF8F89A}" presName="hierChild5" presStyleCnt="0"/>
      <dgm:spPr/>
    </dgm:pt>
    <dgm:pt modelId="{72A1F7A3-6AAB-4352-9E69-AB0553C749FC}" type="pres">
      <dgm:prSet presAssocID="{E452A6E3-A0E1-4378-90D5-2F67D3320941}" presName="Name111" presStyleLbl="parChTrans1D3" presStyleIdx="2" presStyleCnt="3"/>
      <dgm:spPr/>
      <dgm:t>
        <a:bodyPr/>
        <a:lstStyle/>
        <a:p>
          <a:endParaRPr lang="en-US"/>
        </a:p>
      </dgm:t>
    </dgm:pt>
    <dgm:pt modelId="{C52E5E84-C1DA-499C-B085-54FC82B9D6C4}" type="pres">
      <dgm:prSet presAssocID="{EA5134A5-8FAA-4BA0-A6DD-50B5BF72A2E1}" presName="hierRoot3" presStyleCnt="0">
        <dgm:presLayoutVars>
          <dgm:hierBranch val="init"/>
        </dgm:presLayoutVars>
      </dgm:prSet>
      <dgm:spPr/>
    </dgm:pt>
    <dgm:pt modelId="{7FE17ADA-933E-43D4-A3C5-667900B8981A}" type="pres">
      <dgm:prSet presAssocID="{EA5134A5-8FAA-4BA0-A6DD-50B5BF72A2E1}" presName="rootComposite3" presStyleCnt="0"/>
      <dgm:spPr/>
    </dgm:pt>
    <dgm:pt modelId="{6E42F203-A651-4CC5-8366-75A4B4EEB85F}" type="pres">
      <dgm:prSet presAssocID="{EA5134A5-8FAA-4BA0-A6DD-50B5BF72A2E1}" presName="rootText3" presStyleLbl="asst2" presStyleIdx="2" presStyleCnt="3" custScaleX="92487" custScaleY="265283">
        <dgm:presLayoutVars>
          <dgm:chPref val="3"/>
        </dgm:presLayoutVars>
      </dgm:prSet>
      <dgm:spPr/>
      <dgm:t>
        <a:bodyPr/>
        <a:lstStyle/>
        <a:p>
          <a:endParaRPr lang="en-US"/>
        </a:p>
      </dgm:t>
    </dgm:pt>
    <dgm:pt modelId="{34050E96-F2E3-4BD6-8A16-59B57F532530}" type="pres">
      <dgm:prSet presAssocID="{EA5134A5-8FAA-4BA0-A6DD-50B5BF72A2E1}" presName="rootConnector3" presStyleLbl="asst2" presStyleIdx="2" presStyleCnt="3"/>
      <dgm:spPr/>
      <dgm:t>
        <a:bodyPr/>
        <a:lstStyle/>
        <a:p>
          <a:endParaRPr lang="en-US"/>
        </a:p>
      </dgm:t>
    </dgm:pt>
    <dgm:pt modelId="{3E971989-642D-404F-B7D3-7C4955D48D68}" type="pres">
      <dgm:prSet presAssocID="{EA5134A5-8FAA-4BA0-A6DD-50B5BF72A2E1}" presName="hierChild6" presStyleCnt="0"/>
      <dgm:spPr/>
    </dgm:pt>
    <dgm:pt modelId="{9A9CE1F9-EC90-4DE6-BC2E-26824FD3A136}" type="pres">
      <dgm:prSet presAssocID="{EA5134A5-8FAA-4BA0-A6DD-50B5BF72A2E1}" presName="hierChild7" presStyleCnt="0"/>
      <dgm:spPr/>
    </dgm:pt>
    <dgm:pt modelId="{C5C84C0C-5AF1-40FA-8E18-537A5DEFA30D}" type="pres">
      <dgm:prSet presAssocID="{4FE82613-1426-4DC1-BA56-E22768DA7A68}" presName="hierChild3" presStyleCnt="0"/>
      <dgm:spPr/>
    </dgm:pt>
  </dgm:ptLst>
  <dgm:cxnLst>
    <dgm:cxn modelId="{DBAB9818-51A2-4876-9A85-C57C03AF7D76}" type="presOf" srcId="{169B31F5-8E32-4A15-8916-FEA41580DCB2}" destId="{486412CF-E730-4AA8-82DE-6D874EFA6D3B}" srcOrd="1" destOrd="0" presId="urn:microsoft.com/office/officeart/2005/8/layout/orgChart1"/>
    <dgm:cxn modelId="{0FE5DE35-133D-4E8E-9D84-51601607046D}" type="presOf" srcId="{4FE82613-1426-4DC1-BA56-E22768DA7A68}" destId="{EC5819A8-1CAC-4335-9C54-DECBB07AEE04}" srcOrd="1" destOrd="0" presId="urn:microsoft.com/office/officeart/2005/8/layout/orgChart1"/>
    <dgm:cxn modelId="{6D03CAA4-9428-4767-A119-50E8A2B69778}" type="presOf" srcId="{8178B902-62B0-408C-A92F-3DA49626F1E0}" destId="{ACBF0A2B-A172-4A69-8914-0FC49B60ACB0}" srcOrd="1" destOrd="0" presId="urn:microsoft.com/office/officeart/2005/8/layout/orgChart1"/>
    <dgm:cxn modelId="{A567EEC7-A1C3-48A6-8210-C8990E35F339}" type="presOf" srcId="{68090B22-06B3-4C01-B635-C7663F64ECF8}" destId="{51654E5C-810E-4E86-A60F-9ADCDF1AE8DF}" srcOrd="0" destOrd="0" presId="urn:microsoft.com/office/officeart/2005/8/layout/orgChart1"/>
    <dgm:cxn modelId="{1B6E79EB-65E9-441F-B09A-60AB5A190A4E}" srcId="{BC9B0A5F-C9F7-4AF5-AFB8-B9D94FF8F89A}" destId="{EA5134A5-8FAA-4BA0-A6DD-50B5BF72A2E1}" srcOrd="0" destOrd="0" parTransId="{E452A6E3-A0E1-4378-90D5-2F67D3320941}" sibTransId="{AB756949-89D6-46EC-841C-87774CE20EB3}"/>
    <dgm:cxn modelId="{8E26DB9B-DC55-4C5B-81F7-9021F5C6D032}" srcId="{4FE82613-1426-4DC1-BA56-E22768DA7A68}" destId="{45A310E6-4B3D-44B6-8394-265DE83F8945}" srcOrd="0" destOrd="0" parTransId="{C8BEB121-539D-4AF8-B264-5C68D507F399}" sibTransId="{0F704482-C18D-47B9-9F3B-BE5D435461C4}"/>
    <dgm:cxn modelId="{A6E04C22-3C6F-46A2-ABA2-3F15235E1F84}" type="presOf" srcId="{4FE82613-1426-4DC1-BA56-E22768DA7A68}" destId="{CA8BE193-44BF-480D-AF61-DD945E34D031}" srcOrd="0" destOrd="0" presId="urn:microsoft.com/office/officeart/2005/8/layout/orgChart1"/>
    <dgm:cxn modelId="{D579BD4E-9FE1-4B48-BFCC-A4F8F89388E9}" type="presOf" srcId="{8A8C26B2-A671-4722-8DEB-FA5DBDCB0653}" destId="{364E00D9-C6B3-458B-944F-AFA670B0ADC2}" srcOrd="0" destOrd="0" presId="urn:microsoft.com/office/officeart/2005/8/layout/orgChart1"/>
    <dgm:cxn modelId="{AE222DAD-3208-420B-B44B-698F60819C31}" type="presOf" srcId="{45A310E6-4B3D-44B6-8394-265DE83F8945}" destId="{952D43E7-2E86-418C-A1EB-9D332EB64454}" srcOrd="1" destOrd="0" presId="urn:microsoft.com/office/officeart/2005/8/layout/orgChart1"/>
    <dgm:cxn modelId="{12C25F2B-2F2A-430E-978F-3096C03E9EC8}" type="presOf" srcId="{169B31F5-8E32-4A15-8916-FEA41580DCB2}" destId="{99CFC578-84F1-4905-A178-CAA67049EE97}" srcOrd="0" destOrd="0" presId="urn:microsoft.com/office/officeart/2005/8/layout/orgChart1"/>
    <dgm:cxn modelId="{F7CC3E8E-BA0F-4BC7-96B4-C2645618F6E2}" type="presOf" srcId="{3A481D44-126E-4F30-B1F3-7167675A8D3F}" destId="{4473A3DC-C481-44A3-A2E9-821006F71A11}" srcOrd="0" destOrd="0" presId="urn:microsoft.com/office/officeart/2005/8/layout/orgChart1"/>
    <dgm:cxn modelId="{F15ADAD2-D447-490C-B397-31DF2E12F170}" srcId="{4FE82613-1426-4DC1-BA56-E22768DA7A68}" destId="{8178B902-62B0-408C-A92F-3DA49626F1E0}" srcOrd="1" destOrd="0" parTransId="{2148F67A-EFC5-4FA6-9D6A-77DDE73AF070}" sibTransId="{1A5A3032-EF8E-4099-BC70-8C4165EA4202}"/>
    <dgm:cxn modelId="{E7CECAD5-C2B1-4A7E-9067-61F7D5E6766D}" type="presOf" srcId="{0F3A3718-DFD4-4AD9-AD85-0B5A249CFF5E}" destId="{C223FD66-EB35-44EA-B368-8848CC5B2E3B}" srcOrd="1" destOrd="0" presId="urn:microsoft.com/office/officeart/2005/8/layout/orgChart1"/>
    <dgm:cxn modelId="{77DEB10C-9A6C-4D96-89A5-085BAD0A599C}" srcId="{4FE82613-1426-4DC1-BA56-E22768DA7A68}" destId="{BC9B0A5F-C9F7-4AF5-AFB8-B9D94FF8F89A}" srcOrd="2" destOrd="0" parTransId="{8A8C26B2-A671-4722-8DEB-FA5DBDCB0653}" sibTransId="{EC175043-91D3-4DAC-8241-228279F7782F}"/>
    <dgm:cxn modelId="{8D697CBC-4849-49D6-AA96-2E7D7474A3DF}" type="presOf" srcId="{0F3A3718-DFD4-4AD9-AD85-0B5A249CFF5E}" destId="{7E88B684-36C4-460B-8101-D4340EB45B8E}" srcOrd="0" destOrd="0" presId="urn:microsoft.com/office/officeart/2005/8/layout/orgChart1"/>
    <dgm:cxn modelId="{A689B328-D260-4DC4-9767-580BBEFAB331}" type="presOf" srcId="{BC9B0A5F-C9F7-4AF5-AFB8-B9D94FF8F89A}" destId="{2F48D24B-BAB4-4C65-9211-9FC1F4F81F3A}" srcOrd="0" destOrd="0" presId="urn:microsoft.com/office/officeart/2005/8/layout/orgChart1"/>
    <dgm:cxn modelId="{DCEC23AA-B6EF-46BC-9448-6B9E45C8B26C}" srcId="{45A310E6-4B3D-44B6-8394-265DE83F8945}" destId="{0F3A3718-DFD4-4AD9-AD85-0B5A249CFF5E}" srcOrd="0" destOrd="0" parTransId="{68090B22-06B3-4C01-B635-C7663F64ECF8}" sibTransId="{6EE9FE79-8AC4-42B3-8143-9031FEFE2F59}"/>
    <dgm:cxn modelId="{2BDB1AEE-160F-4A37-9D8F-DFBE8ED17473}" srcId="{8178B902-62B0-408C-A92F-3DA49626F1E0}" destId="{169B31F5-8E32-4A15-8916-FEA41580DCB2}" srcOrd="0" destOrd="0" parTransId="{EDB2FB3E-CFAD-4241-9EA8-E82385326EDD}" sibTransId="{A24F0BBD-7F09-4B8D-B52F-AFA6E9E1799C}"/>
    <dgm:cxn modelId="{9DED07DE-E5DC-4EDD-9BB8-0B16A85E0A8B}" type="presOf" srcId="{45A310E6-4B3D-44B6-8394-265DE83F8945}" destId="{B4EF9B0B-3489-4712-B87B-AB3A8E837475}" srcOrd="0" destOrd="0" presId="urn:microsoft.com/office/officeart/2005/8/layout/orgChart1"/>
    <dgm:cxn modelId="{EDE72BD3-DD21-49A1-822C-57926DFA40D6}" type="presOf" srcId="{EA5134A5-8FAA-4BA0-A6DD-50B5BF72A2E1}" destId="{6E42F203-A651-4CC5-8366-75A4B4EEB85F}" srcOrd="0" destOrd="0" presId="urn:microsoft.com/office/officeart/2005/8/layout/orgChart1"/>
    <dgm:cxn modelId="{25CBE19E-C432-4F22-9C7A-0008CCBCE205}" type="presOf" srcId="{E452A6E3-A0E1-4378-90D5-2F67D3320941}" destId="{72A1F7A3-6AAB-4352-9E69-AB0553C749FC}" srcOrd="0" destOrd="0" presId="urn:microsoft.com/office/officeart/2005/8/layout/orgChart1"/>
    <dgm:cxn modelId="{5519F7AD-9DC0-45A8-912D-52626AF411A5}" type="presOf" srcId="{8178B902-62B0-408C-A92F-3DA49626F1E0}" destId="{9ADA49FB-7B34-41D5-8373-51BFAA5BC6A2}" srcOrd="0" destOrd="0" presId="urn:microsoft.com/office/officeart/2005/8/layout/orgChart1"/>
    <dgm:cxn modelId="{C7457091-8847-4343-A4B3-144B0491A607}" type="presOf" srcId="{2148F67A-EFC5-4FA6-9D6A-77DDE73AF070}" destId="{22140A11-EB24-43E6-A89C-37CCE17B1C21}" srcOrd="0" destOrd="0" presId="urn:microsoft.com/office/officeart/2005/8/layout/orgChart1"/>
    <dgm:cxn modelId="{ABB0C537-2C82-4655-A6AF-853E1423AF2D}" type="presOf" srcId="{EDB2FB3E-CFAD-4241-9EA8-E82385326EDD}" destId="{67C060B6-BF01-4B9C-B5E7-19069904DFF2}" srcOrd="0" destOrd="0" presId="urn:microsoft.com/office/officeart/2005/8/layout/orgChart1"/>
    <dgm:cxn modelId="{51250ED0-BD5B-4B5D-BEE9-94F1199740FB}" type="presOf" srcId="{C8BEB121-539D-4AF8-B264-5C68D507F399}" destId="{62A68C27-33F3-4325-A4CC-9B591FA4CED2}" srcOrd="0" destOrd="0" presId="urn:microsoft.com/office/officeart/2005/8/layout/orgChart1"/>
    <dgm:cxn modelId="{8155136A-2159-4B5C-9991-FEBA882E1BA8}" type="presOf" srcId="{EA5134A5-8FAA-4BA0-A6DD-50B5BF72A2E1}" destId="{34050E96-F2E3-4BD6-8A16-59B57F532530}" srcOrd="1" destOrd="0" presId="urn:microsoft.com/office/officeart/2005/8/layout/orgChart1"/>
    <dgm:cxn modelId="{C6DBB8BA-5A5A-4D9D-9413-543750C27252}" srcId="{3A481D44-126E-4F30-B1F3-7167675A8D3F}" destId="{4FE82613-1426-4DC1-BA56-E22768DA7A68}" srcOrd="0" destOrd="0" parTransId="{4C6AEAF9-8CCF-4236-9AF8-0976C085B715}" sibTransId="{A7EB40EE-7FCC-4770-AF65-A13983AFAA1F}"/>
    <dgm:cxn modelId="{DA3B0DA3-D1E6-4E4E-BEB3-DBC51EDD8A00}" type="presOf" srcId="{BC9B0A5F-C9F7-4AF5-AFB8-B9D94FF8F89A}" destId="{9EC2909A-EE02-4493-806D-67D54F882545}" srcOrd="1" destOrd="0" presId="urn:microsoft.com/office/officeart/2005/8/layout/orgChart1"/>
    <dgm:cxn modelId="{9CF34B1A-9E07-4D16-A769-9DE6B5A31000}" type="presParOf" srcId="{4473A3DC-C481-44A3-A2E9-821006F71A11}" destId="{602A4194-3E66-4FAC-BA3B-658A176EDB50}" srcOrd="0" destOrd="0" presId="urn:microsoft.com/office/officeart/2005/8/layout/orgChart1"/>
    <dgm:cxn modelId="{EB88CEA1-1EBC-46FA-8C1E-4BCB4EAD0794}" type="presParOf" srcId="{602A4194-3E66-4FAC-BA3B-658A176EDB50}" destId="{78CC60C2-5433-422D-BAF8-D3F18DF1D4EA}" srcOrd="0" destOrd="0" presId="urn:microsoft.com/office/officeart/2005/8/layout/orgChart1"/>
    <dgm:cxn modelId="{909B8830-78A9-4704-A1B8-77A72C793E57}" type="presParOf" srcId="{78CC60C2-5433-422D-BAF8-D3F18DF1D4EA}" destId="{CA8BE193-44BF-480D-AF61-DD945E34D031}" srcOrd="0" destOrd="0" presId="urn:microsoft.com/office/officeart/2005/8/layout/orgChart1"/>
    <dgm:cxn modelId="{15580931-590E-438B-AD0F-5EFD38B94F3D}" type="presParOf" srcId="{78CC60C2-5433-422D-BAF8-D3F18DF1D4EA}" destId="{EC5819A8-1CAC-4335-9C54-DECBB07AEE04}" srcOrd="1" destOrd="0" presId="urn:microsoft.com/office/officeart/2005/8/layout/orgChart1"/>
    <dgm:cxn modelId="{FFED4E8C-F670-434D-B896-F2926F465D38}" type="presParOf" srcId="{602A4194-3E66-4FAC-BA3B-658A176EDB50}" destId="{3114C33C-4238-4E58-A41F-4CAF70C007D3}" srcOrd="1" destOrd="0" presId="urn:microsoft.com/office/officeart/2005/8/layout/orgChart1"/>
    <dgm:cxn modelId="{B49D3DA2-4268-4C79-8483-C3CEAB3C4444}" type="presParOf" srcId="{3114C33C-4238-4E58-A41F-4CAF70C007D3}" destId="{62A68C27-33F3-4325-A4CC-9B591FA4CED2}" srcOrd="0" destOrd="0" presId="urn:microsoft.com/office/officeart/2005/8/layout/orgChart1"/>
    <dgm:cxn modelId="{0DCD2AA6-CABB-4228-8B29-C24B59F5E232}" type="presParOf" srcId="{3114C33C-4238-4E58-A41F-4CAF70C007D3}" destId="{DD331153-7515-4BAA-B6D4-DC616BF96DE8}" srcOrd="1" destOrd="0" presId="urn:microsoft.com/office/officeart/2005/8/layout/orgChart1"/>
    <dgm:cxn modelId="{341737F2-1C8E-48AA-B684-F4B9F0BE8041}" type="presParOf" srcId="{DD331153-7515-4BAA-B6D4-DC616BF96DE8}" destId="{5FFFF7ED-E1F2-4479-8268-0EABE855BF97}" srcOrd="0" destOrd="0" presId="urn:microsoft.com/office/officeart/2005/8/layout/orgChart1"/>
    <dgm:cxn modelId="{DE388CD0-8D8E-4BB1-A433-6F234B5E9781}" type="presParOf" srcId="{5FFFF7ED-E1F2-4479-8268-0EABE855BF97}" destId="{B4EF9B0B-3489-4712-B87B-AB3A8E837475}" srcOrd="0" destOrd="0" presId="urn:microsoft.com/office/officeart/2005/8/layout/orgChart1"/>
    <dgm:cxn modelId="{FC78A940-0361-49B7-90F2-20DFB670599E}" type="presParOf" srcId="{5FFFF7ED-E1F2-4479-8268-0EABE855BF97}" destId="{952D43E7-2E86-418C-A1EB-9D332EB64454}" srcOrd="1" destOrd="0" presId="urn:microsoft.com/office/officeart/2005/8/layout/orgChart1"/>
    <dgm:cxn modelId="{B508B518-76CE-4D8F-A642-5040A013771A}" type="presParOf" srcId="{DD331153-7515-4BAA-B6D4-DC616BF96DE8}" destId="{E2CA65B0-C7E2-4438-B3A5-FC003F4EB07D}" srcOrd="1" destOrd="0" presId="urn:microsoft.com/office/officeart/2005/8/layout/orgChart1"/>
    <dgm:cxn modelId="{B3394B3C-D93A-4838-A0F3-A2C7D0F8E334}" type="presParOf" srcId="{DD331153-7515-4BAA-B6D4-DC616BF96DE8}" destId="{359206B8-05F4-499E-855E-A4F35457B678}" srcOrd="2" destOrd="0" presId="urn:microsoft.com/office/officeart/2005/8/layout/orgChart1"/>
    <dgm:cxn modelId="{7C73EED1-12EA-4BBC-BAE1-D3886EE75E73}" type="presParOf" srcId="{359206B8-05F4-499E-855E-A4F35457B678}" destId="{51654E5C-810E-4E86-A60F-9ADCDF1AE8DF}" srcOrd="0" destOrd="0" presId="urn:microsoft.com/office/officeart/2005/8/layout/orgChart1"/>
    <dgm:cxn modelId="{CED85CB6-15C7-438C-A0E7-5A7F4F32B3B1}" type="presParOf" srcId="{359206B8-05F4-499E-855E-A4F35457B678}" destId="{F6A5EAA9-3BB8-47E6-9B0A-FF9A1B4AFEE5}" srcOrd="1" destOrd="0" presId="urn:microsoft.com/office/officeart/2005/8/layout/orgChart1"/>
    <dgm:cxn modelId="{F355CC37-0223-4B52-AA7F-EFF854FDD977}" type="presParOf" srcId="{F6A5EAA9-3BB8-47E6-9B0A-FF9A1B4AFEE5}" destId="{4FA431DD-E9EB-4989-9D60-03D2E31EFC5B}" srcOrd="0" destOrd="0" presId="urn:microsoft.com/office/officeart/2005/8/layout/orgChart1"/>
    <dgm:cxn modelId="{0710E81E-49E5-4F44-B4D9-47A52858BCF9}" type="presParOf" srcId="{4FA431DD-E9EB-4989-9D60-03D2E31EFC5B}" destId="{7E88B684-36C4-460B-8101-D4340EB45B8E}" srcOrd="0" destOrd="0" presId="urn:microsoft.com/office/officeart/2005/8/layout/orgChart1"/>
    <dgm:cxn modelId="{FCD1D668-12FE-4226-A71A-857F5FD1A16D}" type="presParOf" srcId="{4FA431DD-E9EB-4989-9D60-03D2E31EFC5B}" destId="{C223FD66-EB35-44EA-B368-8848CC5B2E3B}" srcOrd="1" destOrd="0" presId="urn:microsoft.com/office/officeart/2005/8/layout/orgChart1"/>
    <dgm:cxn modelId="{C9B7F769-50FF-4F6C-B509-AFD7E828C1D1}" type="presParOf" srcId="{F6A5EAA9-3BB8-47E6-9B0A-FF9A1B4AFEE5}" destId="{5F2A7346-FEC1-468B-8399-344F0F8E7B40}" srcOrd="1" destOrd="0" presId="urn:microsoft.com/office/officeart/2005/8/layout/orgChart1"/>
    <dgm:cxn modelId="{0B4B1E5C-9813-411E-B49E-0EDBF39464BF}" type="presParOf" srcId="{F6A5EAA9-3BB8-47E6-9B0A-FF9A1B4AFEE5}" destId="{5E08B169-70E4-4A88-A6A1-03D6CD44B3EB}" srcOrd="2" destOrd="0" presId="urn:microsoft.com/office/officeart/2005/8/layout/orgChart1"/>
    <dgm:cxn modelId="{C806E21A-5E95-4D3C-918D-BE8E31457BA4}" type="presParOf" srcId="{3114C33C-4238-4E58-A41F-4CAF70C007D3}" destId="{22140A11-EB24-43E6-A89C-37CCE17B1C21}" srcOrd="2" destOrd="0" presId="urn:microsoft.com/office/officeart/2005/8/layout/orgChart1"/>
    <dgm:cxn modelId="{B9B60E17-60A9-44DC-AD1B-22F66A5E2CC3}" type="presParOf" srcId="{3114C33C-4238-4E58-A41F-4CAF70C007D3}" destId="{0C6B38E2-71B8-45E6-90CA-485892D40B01}" srcOrd="3" destOrd="0" presId="urn:microsoft.com/office/officeart/2005/8/layout/orgChart1"/>
    <dgm:cxn modelId="{1DF72272-2C75-413A-A9DC-2CF098715625}" type="presParOf" srcId="{0C6B38E2-71B8-45E6-90CA-485892D40B01}" destId="{0B9DF0B9-4A71-4D29-8FCA-CF14B884784B}" srcOrd="0" destOrd="0" presId="urn:microsoft.com/office/officeart/2005/8/layout/orgChart1"/>
    <dgm:cxn modelId="{625376CA-DA8C-4E22-8B56-0B90D0A7477E}" type="presParOf" srcId="{0B9DF0B9-4A71-4D29-8FCA-CF14B884784B}" destId="{9ADA49FB-7B34-41D5-8373-51BFAA5BC6A2}" srcOrd="0" destOrd="0" presId="urn:microsoft.com/office/officeart/2005/8/layout/orgChart1"/>
    <dgm:cxn modelId="{5996EB82-1D2A-449B-BA28-6FF250F594A3}" type="presParOf" srcId="{0B9DF0B9-4A71-4D29-8FCA-CF14B884784B}" destId="{ACBF0A2B-A172-4A69-8914-0FC49B60ACB0}" srcOrd="1" destOrd="0" presId="urn:microsoft.com/office/officeart/2005/8/layout/orgChart1"/>
    <dgm:cxn modelId="{62404EB3-DCF0-4205-A09A-EDE633434DD3}" type="presParOf" srcId="{0C6B38E2-71B8-45E6-90CA-485892D40B01}" destId="{6BAE513B-BF02-48F8-8B25-0304FA53A5FB}" srcOrd="1" destOrd="0" presId="urn:microsoft.com/office/officeart/2005/8/layout/orgChart1"/>
    <dgm:cxn modelId="{F70B5E4C-F71C-499C-B3A3-C69D95EA6C41}" type="presParOf" srcId="{0C6B38E2-71B8-45E6-90CA-485892D40B01}" destId="{D7815501-8D47-490B-9B62-FE70B6C81CC3}" srcOrd="2" destOrd="0" presId="urn:microsoft.com/office/officeart/2005/8/layout/orgChart1"/>
    <dgm:cxn modelId="{E09C4A93-614C-4F8C-A32F-9AFEA0ED1B5F}" type="presParOf" srcId="{D7815501-8D47-490B-9B62-FE70B6C81CC3}" destId="{67C060B6-BF01-4B9C-B5E7-19069904DFF2}" srcOrd="0" destOrd="0" presId="urn:microsoft.com/office/officeart/2005/8/layout/orgChart1"/>
    <dgm:cxn modelId="{2992C19B-F2DD-45B9-9F20-5BBFC255ABC9}" type="presParOf" srcId="{D7815501-8D47-490B-9B62-FE70B6C81CC3}" destId="{E440444C-5B93-4FBC-80B4-D3E7E9E2BECB}" srcOrd="1" destOrd="0" presId="urn:microsoft.com/office/officeart/2005/8/layout/orgChart1"/>
    <dgm:cxn modelId="{854F6BAE-8236-43BD-BD99-78B9E4405D55}" type="presParOf" srcId="{E440444C-5B93-4FBC-80B4-D3E7E9E2BECB}" destId="{71317162-BC35-4D3D-BB3C-A4133C5DF9EE}" srcOrd="0" destOrd="0" presId="urn:microsoft.com/office/officeart/2005/8/layout/orgChart1"/>
    <dgm:cxn modelId="{E0384DF8-EEF3-4D90-89A5-D2574016AB68}" type="presParOf" srcId="{71317162-BC35-4D3D-BB3C-A4133C5DF9EE}" destId="{99CFC578-84F1-4905-A178-CAA67049EE97}" srcOrd="0" destOrd="0" presId="urn:microsoft.com/office/officeart/2005/8/layout/orgChart1"/>
    <dgm:cxn modelId="{ACF2BFD3-23F2-4AE3-AF02-3E4FBBEF6833}" type="presParOf" srcId="{71317162-BC35-4D3D-BB3C-A4133C5DF9EE}" destId="{486412CF-E730-4AA8-82DE-6D874EFA6D3B}" srcOrd="1" destOrd="0" presId="urn:microsoft.com/office/officeart/2005/8/layout/orgChart1"/>
    <dgm:cxn modelId="{76140B52-13E7-4354-8954-BDEF49F120B9}" type="presParOf" srcId="{E440444C-5B93-4FBC-80B4-D3E7E9E2BECB}" destId="{23FC2FB5-313D-4E79-956B-F7433849743D}" srcOrd="1" destOrd="0" presId="urn:microsoft.com/office/officeart/2005/8/layout/orgChart1"/>
    <dgm:cxn modelId="{C2707C1C-43E5-4548-9FBC-21430E184317}" type="presParOf" srcId="{E440444C-5B93-4FBC-80B4-D3E7E9E2BECB}" destId="{FB438481-90AA-4B85-98F1-4CDA2C551E4B}" srcOrd="2" destOrd="0" presId="urn:microsoft.com/office/officeart/2005/8/layout/orgChart1"/>
    <dgm:cxn modelId="{0D0431CF-3C9E-4B7A-9D7E-09673B220049}" type="presParOf" srcId="{3114C33C-4238-4E58-A41F-4CAF70C007D3}" destId="{364E00D9-C6B3-458B-944F-AFA670B0ADC2}" srcOrd="4" destOrd="0" presId="urn:microsoft.com/office/officeart/2005/8/layout/orgChart1"/>
    <dgm:cxn modelId="{3838EECF-FE19-4F23-8261-05D9481249F5}" type="presParOf" srcId="{3114C33C-4238-4E58-A41F-4CAF70C007D3}" destId="{6A6828B8-BFF3-4DB0-8118-F863D141BB1A}" srcOrd="5" destOrd="0" presId="urn:microsoft.com/office/officeart/2005/8/layout/orgChart1"/>
    <dgm:cxn modelId="{7974DBDB-DF71-4F76-87DB-33DDBD2032AE}" type="presParOf" srcId="{6A6828B8-BFF3-4DB0-8118-F863D141BB1A}" destId="{1E48F642-AF55-4043-A375-00680EA3F135}" srcOrd="0" destOrd="0" presId="urn:microsoft.com/office/officeart/2005/8/layout/orgChart1"/>
    <dgm:cxn modelId="{E6D4A24D-F1D5-4AA1-883D-B6E1DCB7E152}" type="presParOf" srcId="{1E48F642-AF55-4043-A375-00680EA3F135}" destId="{2F48D24B-BAB4-4C65-9211-9FC1F4F81F3A}" srcOrd="0" destOrd="0" presId="urn:microsoft.com/office/officeart/2005/8/layout/orgChart1"/>
    <dgm:cxn modelId="{E5993BA7-8048-490A-85D0-21F4CC92BE6D}" type="presParOf" srcId="{1E48F642-AF55-4043-A375-00680EA3F135}" destId="{9EC2909A-EE02-4493-806D-67D54F882545}" srcOrd="1" destOrd="0" presId="urn:microsoft.com/office/officeart/2005/8/layout/orgChart1"/>
    <dgm:cxn modelId="{93C034FB-4CF0-4FD0-901A-90AC25696169}" type="presParOf" srcId="{6A6828B8-BFF3-4DB0-8118-F863D141BB1A}" destId="{776FCA5B-43C9-416F-A1D7-C08499CC89AB}" srcOrd="1" destOrd="0" presId="urn:microsoft.com/office/officeart/2005/8/layout/orgChart1"/>
    <dgm:cxn modelId="{2F098BBC-7480-480E-B70F-F28627FEC667}" type="presParOf" srcId="{6A6828B8-BFF3-4DB0-8118-F863D141BB1A}" destId="{3C125ECC-FCF2-4BB4-9559-C45D7D9DA94F}" srcOrd="2" destOrd="0" presId="urn:microsoft.com/office/officeart/2005/8/layout/orgChart1"/>
    <dgm:cxn modelId="{3959CE4E-2D52-45CD-B781-CD35E35FD4AF}" type="presParOf" srcId="{3C125ECC-FCF2-4BB4-9559-C45D7D9DA94F}" destId="{72A1F7A3-6AAB-4352-9E69-AB0553C749FC}" srcOrd="0" destOrd="0" presId="urn:microsoft.com/office/officeart/2005/8/layout/orgChart1"/>
    <dgm:cxn modelId="{701AAB86-44C2-4779-A2C1-C121D06BF36D}" type="presParOf" srcId="{3C125ECC-FCF2-4BB4-9559-C45D7D9DA94F}" destId="{C52E5E84-C1DA-499C-B085-54FC82B9D6C4}" srcOrd="1" destOrd="0" presId="urn:microsoft.com/office/officeart/2005/8/layout/orgChart1"/>
    <dgm:cxn modelId="{FAC476C0-513C-45FD-88B3-75D32A741AAD}" type="presParOf" srcId="{C52E5E84-C1DA-499C-B085-54FC82B9D6C4}" destId="{7FE17ADA-933E-43D4-A3C5-667900B8981A}" srcOrd="0" destOrd="0" presId="urn:microsoft.com/office/officeart/2005/8/layout/orgChart1"/>
    <dgm:cxn modelId="{348D59BF-05F8-4270-B2DC-D4B2A2D4CAF6}" type="presParOf" srcId="{7FE17ADA-933E-43D4-A3C5-667900B8981A}" destId="{6E42F203-A651-4CC5-8366-75A4B4EEB85F}" srcOrd="0" destOrd="0" presId="urn:microsoft.com/office/officeart/2005/8/layout/orgChart1"/>
    <dgm:cxn modelId="{D44276C9-4A59-4B0B-87BA-6BED52F06E9B}" type="presParOf" srcId="{7FE17ADA-933E-43D4-A3C5-667900B8981A}" destId="{34050E96-F2E3-4BD6-8A16-59B57F532530}" srcOrd="1" destOrd="0" presId="urn:microsoft.com/office/officeart/2005/8/layout/orgChart1"/>
    <dgm:cxn modelId="{7F49319D-532B-4395-AF8D-70F611397848}" type="presParOf" srcId="{C52E5E84-C1DA-499C-B085-54FC82B9D6C4}" destId="{3E971989-642D-404F-B7D3-7C4955D48D68}" srcOrd="1" destOrd="0" presId="urn:microsoft.com/office/officeart/2005/8/layout/orgChart1"/>
    <dgm:cxn modelId="{5E5D4C22-C5FA-46CC-98F7-47E418D2613B}" type="presParOf" srcId="{C52E5E84-C1DA-499C-B085-54FC82B9D6C4}" destId="{9A9CE1F9-EC90-4DE6-BC2E-26824FD3A136}" srcOrd="2" destOrd="0" presId="urn:microsoft.com/office/officeart/2005/8/layout/orgChart1"/>
    <dgm:cxn modelId="{9E935792-D49B-4B59-83D2-CC20A893483F}" type="presParOf" srcId="{602A4194-3E66-4FAC-BA3B-658A176EDB50}" destId="{C5C84C0C-5AF1-40FA-8E18-537A5DEFA30D}"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006E275-65DD-4C8A-8EB0-6418B685A301}" type="doc">
      <dgm:prSet loTypeId="urn:microsoft.com/office/officeart/2008/layout/HorizontalMultiLevelHierarchy" loCatId="hierarchy" qsTypeId="urn:microsoft.com/office/officeart/2005/8/quickstyle/simple1" qsCatId="simple" csTypeId="urn:microsoft.com/office/officeart/2005/8/colors/colorful4" csCatId="colorful" phldr="1"/>
      <dgm:spPr/>
      <dgm:t>
        <a:bodyPr/>
        <a:lstStyle/>
        <a:p>
          <a:endParaRPr lang="en-US"/>
        </a:p>
      </dgm:t>
    </dgm:pt>
    <dgm:pt modelId="{330A7DE3-631F-43A2-B9C1-55E7AE11BC85}">
      <dgm:prSet phldrT="[Text]" custT="1"/>
      <dgm:spPr/>
      <dgm:t>
        <a:bodyPr/>
        <a:lstStyle/>
        <a:p>
          <a:pPr>
            <a:lnSpc>
              <a:spcPct val="100000"/>
            </a:lnSpc>
          </a:pPr>
          <a:r>
            <a:rPr lang="vi-VN" sz="2000">
              <a:solidFill>
                <a:schemeClr val="bg2"/>
              </a:solidFill>
              <a:latin typeface="Times New Roman" panose="02020603050405020304" pitchFamily="18" charset="0"/>
              <a:cs typeface="Times New Roman" panose="02020603050405020304" pitchFamily="18" charset="0"/>
            </a:rPr>
            <a:t>Cách hiểu về ý kiến: </a:t>
          </a:r>
          <a:r>
            <a:rPr lang="en-US" sz="2000">
              <a:solidFill>
                <a:schemeClr val="bg2"/>
              </a:solidFill>
              <a:latin typeface="Times New Roman" panose="02020603050405020304" pitchFamily="18" charset="0"/>
              <a:cs typeface="Times New Roman" panose="02020603050405020304" pitchFamily="18" charset="0"/>
            </a:rPr>
            <a:t>“</a:t>
          </a:r>
          <a:r>
            <a:rPr lang="en-US" sz="2000" b="1" i="1">
              <a:solidFill>
                <a:schemeClr val="bg2"/>
              </a:solidFill>
              <a:latin typeface="Times New Roman" panose="02020603050405020304" pitchFamily="18" charset="0"/>
              <a:cs typeface="Times New Roman" panose="02020603050405020304" pitchFamily="18" charset="0"/>
            </a:rPr>
            <a:t>Đất là mẹ. Điều gì xảy ra với đất đai tức là xảy ra với những đứa con của Đất”?</a:t>
          </a:r>
        </a:p>
      </dgm:t>
    </dgm:pt>
    <dgm:pt modelId="{5C5EE812-986F-43CE-8DAE-9042F4A5B827}" type="parTrans" cxnId="{6FC6C4FA-5180-4C1C-A8BE-475172AEC6D7}">
      <dgm:prSet/>
      <dgm:spPr/>
      <dgm:t>
        <a:bodyPr/>
        <a:lstStyle/>
        <a:p>
          <a:pPr>
            <a:lnSpc>
              <a:spcPct val="100000"/>
            </a:lnSpc>
          </a:pPr>
          <a:endParaRPr lang="en-US" sz="1800">
            <a:solidFill>
              <a:schemeClr val="bg2"/>
            </a:solidFill>
            <a:latin typeface="Times New Roman" panose="02020603050405020304" pitchFamily="18" charset="0"/>
            <a:cs typeface="Times New Roman" panose="02020603050405020304" pitchFamily="18" charset="0"/>
          </a:endParaRPr>
        </a:p>
      </dgm:t>
    </dgm:pt>
    <dgm:pt modelId="{1F8E4D30-7B5F-4A6B-B634-D56DE1B518F4}" type="sibTrans" cxnId="{6FC6C4FA-5180-4C1C-A8BE-475172AEC6D7}">
      <dgm:prSet/>
      <dgm:spPr/>
      <dgm:t>
        <a:bodyPr/>
        <a:lstStyle/>
        <a:p>
          <a:pPr>
            <a:lnSpc>
              <a:spcPct val="100000"/>
            </a:lnSpc>
          </a:pPr>
          <a:endParaRPr lang="en-US" sz="1800">
            <a:solidFill>
              <a:schemeClr val="bg2"/>
            </a:solidFill>
            <a:latin typeface="Times New Roman" panose="02020603050405020304" pitchFamily="18" charset="0"/>
            <a:cs typeface="Times New Roman" panose="02020603050405020304" pitchFamily="18" charset="0"/>
          </a:endParaRPr>
        </a:p>
      </dgm:t>
    </dgm:pt>
    <dgm:pt modelId="{08CCCCCD-466D-4A31-A8DD-218A00F27D19}">
      <dgm:prSet phldrT="[Text]" custT="1"/>
      <dgm:spPr/>
      <dgm:t>
        <a:bodyPr/>
        <a:lstStyle/>
        <a:p>
          <a:pPr algn="ctr">
            <a:lnSpc>
              <a:spcPct val="100000"/>
            </a:lnSpc>
          </a:pPr>
          <a:r>
            <a:rPr lang="vi-VN" sz="2000">
              <a:solidFill>
                <a:schemeClr val="bg2"/>
              </a:solidFill>
              <a:latin typeface="Times New Roman" panose="02020603050405020304" pitchFamily="18" charset="0"/>
              <a:cs typeface="Times New Roman" panose="02020603050405020304" pitchFamily="18" charset="0"/>
            </a:rPr>
            <a:t>“Đất là Mẹ”: đất đai là cội nguồn sinh dưỡng của con người.</a:t>
          </a:r>
          <a:endParaRPr lang="en-US" sz="2000">
            <a:solidFill>
              <a:schemeClr val="bg2"/>
            </a:solidFill>
            <a:latin typeface="Times New Roman" panose="02020603050405020304" pitchFamily="18" charset="0"/>
            <a:cs typeface="Times New Roman" panose="02020603050405020304" pitchFamily="18" charset="0"/>
          </a:endParaRPr>
        </a:p>
      </dgm:t>
    </dgm:pt>
    <dgm:pt modelId="{C4AD69FD-83D8-4865-9090-EFEA94B551AE}" type="parTrans" cxnId="{387C0BDE-E027-4C82-92B2-12AE79028976}">
      <dgm:prSet custT="1"/>
      <dgm:spPr/>
      <dgm:t>
        <a:bodyPr/>
        <a:lstStyle/>
        <a:p>
          <a:pPr>
            <a:lnSpc>
              <a:spcPct val="100000"/>
            </a:lnSpc>
          </a:pPr>
          <a:endParaRPr lang="en-US" sz="1800">
            <a:solidFill>
              <a:schemeClr val="bg2"/>
            </a:solidFill>
            <a:latin typeface="Times New Roman" panose="02020603050405020304" pitchFamily="18" charset="0"/>
            <a:cs typeface="Times New Roman" panose="02020603050405020304" pitchFamily="18" charset="0"/>
          </a:endParaRPr>
        </a:p>
      </dgm:t>
    </dgm:pt>
    <dgm:pt modelId="{5310D69A-027C-4532-9CBB-2180B718B5B7}" type="sibTrans" cxnId="{387C0BDE-E027-4C82-92B2-12AE79028976}">
      <dgm:prSet/>
      <dgm:spPr/>
      <dgm:t>
        <a:bodyPr/>
        <a:lstStyle/>
        <a:p>
          <a:pPr>
            <a:lnSpc>
              <a:spcPct val="100000"/>
            </a:lnSpc>
          </a:pPr>
          <a:endParaRPr lang="en-US" sz="1800">
            <a:solidFill>
              <a:schemeClr val="bg2"/>
            </a:solidFill>
            <a:latin typeface="Times New Roman" panose="02020603050405020304" pitchFamily="18" charset="0"/>
            <a:cs typeface="Times New Roman" panose="02020603050405020304" pitchFamily="18" charset="0"/>
          </a:endParaRPr>
        </a:p>
      </dgm:t>
    </dgm:pt>
    <dgm:pt modelId="{83528C04-086C-47F9-BD0E-1649A39203D8}">
      <dgm:prSet phldrT="[Text]" custT="1"/>
      <dgm:spPr/>
      <dgm:t>
        <a:bodyPr/>
        <a:lstStyle/>
        <a:p>
          <a:pPr algn="ctr">
            <a:lnSpc>
              <a:spcPct val="100000"/>
            </a:lnSpc>
          </a:pPr>
          <a:r>
            <a:rPr lang="vi-VN" sz="2000">
              <a:solidFill>
                <a:schemeClr val="bg2"/>
              </a:solidFill>
              <a:latin typeface="Times New Roman" panose="02020603050405020304" pitchFamily="18" charset="0"/>
              <a:cs typeface="Times New Roman" panose="02020603050405020304" pitchFamily="18" charset="0"/>
            </a:rPr>
            <a:t>“Điều gì xảy ra với đất đai tức là xảy ra đối với những đứa con của Đất”: giữa con</a:t>
          </a:r>
          <a:r>
            <a:rPr lang="en-US" sz="2000">
              <a:solidFill>
                <a:schemeClr val="bg2"/>
              </a:solidFill>
              <a:latin typeface="Times New Roman" panose="02020603050405020304" pitchFamily="18" charset="0"/>
              <a:cs typeface="Times New Roman" panose="02020603050405020304" pitchFamily="18" charset="0"/>
            </a:rPr>
            <a:t> </a:t>
          </a:r>
          <a:r>
            <a:rPr lang="vi-VN" sz="2000">
              <a:solidFill>
                <a:schemeClr val="bg2"/>
              </a:solidFill>
              <a:latin typeface="Times New Roman" panose="02020603050405020304" pitchFamily="18" charset="0"/>
              <a:cs typeface="Times New Roman" panose="02020603050405020304" pitchFamily="18" charset="0"/>
            </a:rPr>
            <a:t>người và đất (khái quát hơn là thiên nhiên) có mối quan hệ gắn bó khăng khít không thể tách rời, có sự tương quan về số phận, vận mệnh.</a:t>
          </a:r>
          <a:endParaRPr lang="en-US" sz="2000">
            <a:solidFill>
              <a:schemeClr val="bg2"/>
            </a:solidFill>
            <a:latin typeface="Times New Roman" panose="02020603050405020304" pitchFamily="18" charset="0"/>
            <a:cs typeface="Times New Roman" panose="02020603050405020304" pitchFamily="18" charset="0"/>
          </a:endParaRPr>
        </a:p>
      </dgm:t>
    </dgm:pt>
    <dgm:pt modelId="{AF7E1E0A-63CC-4FA8-A6CA-03A1EA4588D2}" type="parTrans" cxnId="{475E39BE-7267-47DF-B6CB-7CEA0A5A4DE3}">
      <dgm:prSet custT="1"/>
      <dgm:spPr/>
      <dgm:t>
        <a:bodyPr/>
        <a:lstStyle/>
        <a:p>
          <a:pPr>
            <a:lnSpc>
              <a:spcPct val="100000"/>
            </a:lnSpc>
          </a:pPr>
          <a:endParaRPr lang="en-US" sz="1800">
            <a:solidFill>
              <a:schemeClr val="bg2"/>
            </a:solidFill>
            <a:latin typeface="Times New Roman" panose="02020603050405020304" pitchFamily="18" charset="0"/>
            <a:cs typeface="Times New Roman" panose="02020603050405020304" pitchFamily="18" charset="0"/>
          </a:endParaRPr>
        </a:p>
      </dgm:t>
    </dgm:pt>
    <dgm:pt modelId="{7AA87117-721C-49E8-ACD4-CDB640F50267}" type="sibTrans" cxnId="{475E39BE-7267-47DF-B6CB-7CEA0A5A4DE3}">
      <dgm:prSet/>
      <dgm:spPr/>
      <dgm:t>
        <a:bodyPr/>
        <a:lstStyle/>
        <a:p>
          <a:pPr>
            <a:lnSpc>
              <a:spcPct val="100000"/>
            </a:lnSpc>
          </a:pPr>
          <a:endParaRPr lang="en-US" sz="1800">
            <a:solidFill>
              <a:schemeClr val="bg2"/>
            </a:solidFill>
            <a:latin typeface="Times New Roman" panose="02020603050405020304" pitchFamily="18" charset="0"/>
            <a:cs typeface="Times New Roman" panose="02020603050405020304" pitchFamily="18" charset="0"/>
          </a:endParaRPr>
        </a:p>
      </dgm:t>
    </dgm:pt>
    <dgm:pt modelId="{941713BD-49C4-43CF-A6C2-CA41B04885FF}" type="pres">
      <dgm:prSet presAssocID="{3006E275-65DD-4C8A-8EB0-6418B685A301}" presName="Name0" presStyleCnt="0">
        <dgm:presLayoutVars>
          <dgm:chPref val="1"/>
          <dgm:dir/>
          <dgm:animOne val="branch"/>
          <dgm:animLvl val="lvl"/>
          <dgm:resizeHandles val="exact"/>
        </dgm:presLayoutVars>
      </dgm:prSet>
      <dgm:spPr/>
      <dgm:t>
        <a:bodyPr/>
        <a:lstStyle/>
        <a:p>
          <a:endParaRPr lang="en-US"/>
        </a:p>
      </dgm:t>
    </dgm:pt>
    <dgm:pt modelId="{0C2FC535-06A6-48FC-B502-EE44AE53B1EF}" type="pres">
      <dgm:prSet presAssocID="{330A7DE3-631F-43A2-B9C1-55E7AE11BC85}" presName="root1" presStyleCnt="0"/>
      <dgm:spPr/>
    </dgm:pt>
    <dgm:pt modelId="{DE6C92C0-D7A1-4EA8-A548-44CF64959CE6}" type="pres">
      <dgm:prSet presAssocID="{330A7DE3-631F-43A2-B9C1-55E7AE11BC85}" presName="LevelOneTextNode" presStyleLbl="node0" presStyleIdx="0" presStyleCnt="1" custScaleX="210813" custScaleY="90415">
        <dgm:presLayoutVars>
          <dgm:chPref val="3"/>
        </dgm:presLayoutVars>
      </dgm:prSet>
      <dgm:spPr/>
      <dgm:t>
        <a:bodyPr/>
        <a:lstStyle/>
        <a:p>
          <a:endParaRPr lang="en-US"/>
        </a:p>
      </dgm:t>
    </dgm:pt>
    <dgm:pt modelId="{406CCF5A-5125-4FF7-867C-EB1910B2B9EC}" type="pres">
      <dgm:prSet presAssocID="{330A7DE3-631F-43A2-B9C1-55E7AE11BC85}" presName="level2hierChild" presStyleCnt="0"/>
      <dgm:spPr/>
    </dgm:pt>
    <dgm:pt modelId="{C75FD404-83FE-4F41-A7CF-44F03A22BAAB}" type="pres">
      <dgm:prSet presAssocID="{C4AD69FD-83D8-4865-9090-EFEA94B551AE}" presName="conn2-1" presStyleLbl="parChTrans1D2" presStyleIdx="0" presStyleCnt="2"/>
      <dgm:spPr/>
      <dgm:t>
        <a:bodyPr/>
        <a:lstStyle/>
        <a:p>
          <a:endParaRPr lang="en-US"/>
        </a:p>
      </dgm:t>
    </dgm:pt>
    <dgm:pt modelId="{96E321D6-5F56-4B8B-A12C-13A231BBC901}" type="pres">
      <dgm:prSet presAssocID="{C4AD69FD-83D8-4865-9090-EFEA94B551AE}" presName="connTx" presStyleLbl="parChTrans1D2" presStyleIdx="0" presStyleCnt="2"/>
      <dgm:spPr/>
      <dgm:t>
        <a:bodyPr/>
        <a:lstStyle/>
        <a:p>
          <a:endParaRPr lang="en-US"/>
        </a:p>
      </dgm:t>
    </dgm:pt>
    <dgm:pt modelId="{C2CBF760-A50A-4DAB-A990-B2C93F572C5B}" type="pres">
      <dgm:prSet presAssocID="{08CCCCCD-466D-4A31-A8DD-218A00F27D19}" presName="root2" presStyleCnt="0"/>
      <dgm:spPr/>
    </dgm:pt>
    <dgm:pt modelId="{87FBDC86-F999-4D03-962E-496007E5C8DF}" type="pres">
      <dgm:prSet presAssocID="{08CCCCCD-466D-4A31-A8DD-218A00F27D19}" presName="LevelTwoTextNode" presStyleLbl="node2" presStyleIdx="0" presStyleCnt="2" custScaleX="198741" custScaleY="128278">
        <dgm:presLayoutVars>
          <dgm:chPref val="3"/>
        </dgm:presLayoutVars>
      </dgm:prSet>
      <dgm:spPr/>
      <dgm:t>
        <a:bodyPr/>
        <a:lstStyle/>
        <a:p>
          <a:endParaRPr lang="en-US"/>
        </a:p>
      </dgm:t>
    </dgm:pt>
    <dgm:pt modelId="{E09383D2-F597-4344-8445-B39A359504E6}" type="pres">
      <dgm:prSet presAssocID="{08CCCCCD-466D-4A31-A8DD-218A00F27D19}" presName="level3hierChild" presStyleCnt="0"/>
      <dgm:spPr/>
    </dgm:pt>
    <dgm:pt modelId="{AF972F7E-82D6-448C-A5CD-2AC70C98833D}" type="pres">
      <dgm:prSet presAssocID="{AF7E1E0A-63CC-4FA8-A6CA-03A1EA4588D2}" presName="conn2-1" presStyleLbl="parChTrans1D2" presStyleIdx="1" presStyleCnt="2"/>
      <dgm:spPr/>
      <dgm:t>
        <a:bodyPr/>
        <a:lstStyle/>
        <a:p>
          <a:endParaRPr lang="en-US"/>
        </a:p>
      </dgm:t>
    </dgm:pt>
    <dgm:pt modelId="{24A3E611-9F1B-4EDA-8B4C-8414F240970B}" type="pres">
      <dgm:prSet presAssocID="{AF7E1E0A-63CC-4FA8-A6CA-03A1EA4588D2}" presName="connTx" presStyleLbl="parChTrans1D2" presStyleIdx="1" presStyleCnt="2"/>
      <dgm:spPr/>
      <dgm:t>
        <a:bodyPr/>
        <a:lstStyle/>
        <a:p>
          <a:endParaRPr lang="en-US"/>
        </a:p>
      </dgm:t>
    </dgm:pt>
    <dgm:pt modelId="{81F4C459-1D83-4AE4-AFF3-8E775821A651}" type="pres">
      <dgm:prSet presAssocID="{83528C04-086C-47F9-BD0E-1649A39203D8}" presName="root2" presStyleCnt="0"/>
      <dgm:spPr/>
    </dgm:pt>
    <dgm:pt modelId="{94855522-2037-4F21-9481-37C77B8B0DB0}" type="pres">
      <dgm:prSet presAssocID="{83528C04-086C-47F9-BD0E-1649A39203D8}" presName="LevelTwoTextNode" presStyleLbl="node2" presStyleIdx="1" presStyleCnt="2" custScaleX="198741" custScaleY="288860">
        <dgm:presLayoutVars>
          <dgm:chPref val="3"/>
        </dgm:presLayoutVars>
      </dgm:prSet>
      <dgm:spPr/>
      <dgm:t>
        <a:bodyPr/>
        <a:lstStyle/>
        <a:p>
          <a:endParaRPr lang="en-US"/>
        </a:p>
      </dgm:t>
    </dgm:pt>
    <dgm:pt modelId="{7776461E-AAEF-4D95-9FA5-04BCC95C2FC4}" type="pres">
      <dgm:prSet presAssocID="{83528C04-086C-47F9-BD0E-1649A39203D8}" presName="level3hierChild" presStyleCnt="0"/>
      <dgm:spPr/>
    </dgm:pt>
  </dgm:ptLst>
  <dgm:cxnLst>
    <dgm:cxn modelId="{AB88D1D2-9B5C-404E-96CC-149B72DDF8D2}" type="presOf" srcId="{3006E275-65DD-4C8A-8EB0-6418B685A301}" destId="{941713BD-49C4-43CF-A6C2-CA41B04885FF}" srcOrd="0" destOrd="0" presId="urn:microsoft.com/office/officeart/2008/layout/HorizontalMultiLevelHierarchy"/>
    <dgm:cxn modelId="{475E39BE-7267-47DF-B6CB-7CEA0A5A4DE3}" srcId="{330A7DE3-631F-43A2-B9C1-55E7AE11BC85}" destId="{83528C04-086C-47F9-BD0E-1649A39203D8}" srcOrd="1" destOrd="0" parTransId="{AF7E1E0A-63CC-4FA8-A6CA-03A1EA4588D2}" sibTransId="{7AA87117-721C-49E8-ACD4-CDB640F50267}"/>
    <dgm:cxn modelId="{DC51FD17-736E-4B48-926E-F66D37A57AED}" type="presOf" srcId="{08CCCCCD-466D-4A31-A8DD-218A00F27D19}" destId="{87FBDC86-F999-4D03-962E-496007E5C8DF}" srcOrd="0" destOrd="0" presId="urn:microsoft.com/office/officeart/2008/layout/HorizontalMultiLevelHierarchy"/>
    <dgm:cxn modelId="{7A05F457-577B-4172-9BC6-003C707D9EEB}" type="presOf" srcId="{AF7E1E0A-63CC-4FA8-A6CA-03A1EA4588D2}" destId="{24A3E611-9F1B-4EDA-8B4C-8414F240970B}" srcOrd="1" destOrd="0" presId="urn:microsoft.com/office/officeart/2008/layout/HorizontalMultiLevelHierarchy"/>
    <dgm:cxn modelId="{6FC6C4FA-5180-4C1C-A8BE-475172AEC6D7}" srcId="{3006E275-65DD-4C8A-8EB0-6418B685A301}" destId="{330A7DE3-631F-43A2-B9C1-55E7AE11BC85}" srcOrd="0" destOrd="0" parTransId="{5C5EE812-986F-43CE-8DAE-9042F4A5B827}" sibTransId="{1F8E4D30-7B5F-4A6B-B634-D56DE1B518F4}"/>
    <dgm:cxn modelId="{810EA276-3CEF-4085-B07D-9B2D52E2A00F}" type="presOf" srcId="{AF7E1E0A-63CC-4FA8-A6CA-03A1EA4588D2}" destId="{AF972F7E-82D6-448C-A5CD-2AC70C98833D}" srcOrd="0" destOrd="0" presId="urn:microsoft.com/office/officeart/2008/layout/HorizontalMultiLevelHierarchy"/>
    <dgm:cxn modelId="{06CDD949-BC58-48F8-9586-1D73763DB4B1}" type="presOf" srcId="{C4AD69FD-83D8-4865-9090-EFEA94B551AE}" destId="{96E321D6-5F56-4B8B-A12C-13A231BBC901}" srcOrd="1" destOrd="0" presId="urn:microsoft.com/office/officeart/2008/layout/HorizontalMultiLevelHierarchy"/>
    <dgm:cxn modelId="{53952B8F-32CC-4AE8-9BC1-533A546E5994}" type="presOf" srcId="{83528C04-086C-47F9-BD0E-1649A39203D8}" destId="{94855522-2037-4F21-9481-37C77B8B0DB0}" srcOrd="0" destOrd="0" presId="urn:microsoft.com/office/officeart/2008/layout/HorizontalMultiLevelHierarchy"/>
    <dgm:cxn modelId="{387C0BDE-E027-4C82-92B2-12AE79028976}" srcId="{330A7DE3-631F-43A2-B9C1-55E7AE11BC85}" destId="{08CCCCCD-466D-4A31-A8DD-218A00F27D19}" srcOrd="0" destOrd="0" parTransId="{C4AD69FD-83D8-4865-9090-EFEA94B551AE}" sibTransId="{5310D69A-027C-4532-9CBB-2180B718B5B7}"/>
    <dgm:cxn modelId="{B26FC5FB-652C-4741-9027-732A7116D980}" type="presOf" srcId="{330A7DE3-631F-43A2-B9C1-55E7AE11BC85}" destId="{DE6C92C0-D7A1-4EA8-A548-44CF64959CE6}" srcOrd="0" destOrd="0" presId="urn:microsoft.com/office/officeart/2008/layout/HorizontalMultiLevelHierarchy"/>
    <dgm:cxn modelId="{B79C510C-BEAB-4CFE-B6EB-AB22D52802C8}" type="presOf" srcId="{C4AD69FD-83D8-4865-9090-EFEA94B551AE}" destId="{C75FD404-83FE-4F41-A7CF-44F03A22BAAB}" srcOrd="0" destOrd="0" presId="urn:microsoft.com/office/officeart/2008/layout/HorizontalMultiLevelHierarchy"/>
    <dgm:cxn modelId="{5F9C35D0-26C2-4DFC-B0D9-D9437D480AC0}" type="presParOf" srcId="{941713BD-49C4-43CF-A6C2-CA41B04885FF}" destId="{0C2FC535-06A6-48FC-B502-EE44AE53B1EF}" srcOrd="0" destOrd="0" presId="urn:microsoft.com/office/officeart/2008/layout/HorizontalMultiLevelHierarchy"/>
    <dgm:cxn modelId="{3186F0EF-4CC7-4AC8-988B-1D5FA4179BA3}" type="presParOf" srcId="{0C2FC535-06A6-48FC-B502-EE44AE53B1EF}" destId="{DE6C92C0-D7A1-4EA8-A548-44CF64959CE6}" srcOrd="0" destOrd="0" presId="urn:microsoft.com/office/officeart/2008/layout/HorizontalMultiLevelHierarchy"/>
    <dgm:cxn modelId="{7481AE00-847E-45DA-A29D-69AD68444FC5}" type="presParOf" srcId="{0C2FC535-06A6-48FC-B502-EE44AE53B1EF}" destId="{406CCF5A-5125-4FF7-867C-EB1910B2B9EC}" srcOrd="1" destOrd="0" presId="urn:microsoft.com/office/officeart/2008/layout/HorizontalMultiLevelHierarchy"/>
    <dgm:cxn modelId="{34AC5D05-B6EA-4589-B291-6C0621A910E6}" type="presParOf" srcId="{406CCF5A-5125-4FF7-867C-EB1910B2B9EC}" destId="{C75FD404-83FE-4F41-A7CF-44F03A22BAAB}" srcOrd="0" destOrd="0" presId="urn:microsoft.com/office/officeart/2008/layout/HorizontalMultiLevelHierarchy"/>
    <dgm:cxn modelId="{1D787498-156E-49CC-B2DA-B18394189345}" type="presParOf" srcId="{C75FD404-83FE-4F41-A7CF-44F03A22BAAB}" destId="{96E321D6-5F56-4B8B-A12C-13A231BBC901}" srcOrd="0" destOrd="0" presId="urn:microsoft.com/office/officeart/2008/layout/HorizontalMultiLevelHierarchy"/>
    <dgm:cxn modelId="{D939770A-72E1-4A30-89F7-F6903E183973}" type="presParOf" srcId="{406CCF5A-5125-4FF7-867C-EB1910B2B9EC}" destId="{C2CBF760-A50A-4DAB-A990-B2C93F572C5B}" srcOrd="1" destOrd="0" presId="urn:microsoft.com/office/officeart/2008/layout/HorizontalMultiLevelHierarchy"/>
    <dgm:cxn modelId="{62CD5567-F311-45A4-9EB1-2C931239D42F}" type="presParOf" srcId="{C2CBF760-A50A-4DAB-A990-B2C93F572C5B}" destId="{87FBDC86-F999-4D03-962E-496007E5C8DF}" srcOrd="0" destOrd="0" presId="urn:microsoft.com/office/officeart/2008/layout/HorizontalMultiLevelHierarchy"/>
    <dgm:cxn modelId="{AC4845A9-0269-4AE7-8934-EA3E044621B6}" type="presParOf" srcId="{C2CBF760-A50A-4DAB-A990-B2C93F572C5B}" destId="{E09383D2-F597-4344-8445-B39A359504E6}" srcOrd="1" destOrd="0" presId="urn:microsoft.com/office/officeart/2008/layout/HorizontalMultiLevelHierarchy"/>
    <dgm:cxn modelId="{780A14F6-3A97-406E-996A-FC564A94048E}" type="presParOf" srcId="{406CCF5A-5125-4FF7-867C-EB1910B2B9EC}" destId="{AF972F7E-82D6-448C-A5CD-2AC70C98833D}" srcOrd="2" destOrd="0" presId="urn:microsoft.com/office/officeart/2008/layout/HorizontalMultiLevelHierarchy"/>
    <dgm:cxn modelId="{A7CCC801-E303-4AF2-9FDE-0B88CB0A1866}" type="presParOf" srcId="{AF972F7E-82D6-448C-A5CD-2AC70C98833D}" destId="{24A3E611-9F1B-4EDA-8B4C-8414F240970B}" srcOrd="0" destOrd="0" presId="urn:microsoft.com/office/officeart/2008/layout/HorizontalMultiLevelHierarchy"/>
    <dgm:cxn modelId="{D5CF9633-972C-44E8-A6DF-1EEDDE3C8F3E}" type="presParOf" srcId="{406CCF5A-5125-4FF7-867C-EB1910B2B9EC}" destId="{81F4C459-1D83-4AE4-AFF3-8E775821A651}" srcOrd="3" destOrd="0" presId="urn:microsoft.com/office/officeart/2008/layout/HorizontalMultiLevelHierarchy"/>
    <dgm:cxn modelId="{510D6636-B201-42F3-8077-354420CBDFD0}" type="presParOf" srcId="{81F4C459-1D83-4AE4-AFF3-8E775821A651}" destId="{94855522-2037-4F21-9481-37C77B8B0DB0}" srcOrd="0" destOrd="0" presId="urn:microsoft.com/office/officeart/2008/layout/HorizontalMultiLevelHierarchy"/>
    <dgm:cxn modelId="{E552DB75-B84D-4BA2-829A-1477D6B314A2}" type="presParOf" srcId="{81F4C459-1D83-4AE4-AFF3-8E775821A651}" destId="{7776461E-AAEF-4D95-9FA5-04BCC95C2FC4}"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22B324-5747-4305-A5B1-C15C83E5A2E7}">
      <dsp:nvSpPr>
        <dsp:cNvPr id="0" name=""/>
        <dsp:cNvSpPr/>
      </dsp:nvSpPr>
      <dsp:spPr>
        <a:xfrm>
          <a:off x="8035786" y="2370234"/>
          <a:ext cx="243041" cy="1176610"/>
        </a:xfrm>
        <a:custGeom>
          <a:avLst/>
          <a:gdLst/>
          <a:ahLst/>
          <a:cxnLst/>
          <a:rect l="0" t="0" r="0" b="0"/>
          <a:pathLst>
            <a:path>
              <a:moveTo>
                <a:pt x="243041" y="0"/>
              </a:moveTo>
              <a:lnTo>
                <a:pt x="243041" y="1176610"/>
              </a:lnTo>
              <a:lnTo>
                <a:pt x="0" y="117661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4968888-B3FC-4221-AF53-4D73B3C6761F}">
      <dsp:nvSpPr>
        <dsp:cNvPr id="0" name=""/>
        <dsp:cNvSpPr/>
      </dsp:nvSpPr>
      <dsp:spPr>
        <a:xfrm>
          <a:off x="5082809" y="726811"/>
          <a:ext cx="3196018" cy="486082"/>
        </a:xfrm>
        <a:custGeom>
          <a:avLst/>
          <a:gdLst/>
          <a:ahLst/>
          <a:cxnLst/>
          <a:rect l="0" t="0" r="0" b="0"/>
          <a:pathLst>
            <a:path>
              <a:moveTo>
                <a:pt x="0" y="0"/>
              </a:moveTo>
              <a:lnTo>
                <a:pt x="0" y="243041"/>
              </a:lnTo>
              <a:lnTo>
                <a:pt x="3196018" y="243041"/>
              </a:lnTo>
              <a:lnTo>
                <a:pt x="3196018" y="48608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BA1B006-2ABC-4B8C-B531-AF6B8FDD55AD}">
      <dsp:nvSpPr>
        <dsp:cNvPr id="0" name=""/>
        <dsp:cNvSpPr/>
      </dsp:nvSpPr>
      <dsp:spPr>
        <a:xfrm>
          <a:off x="5231041" y="2370234"/>
          <a:ext cx="243041" cy="1168630"/>
        </a:xfrm>
        <a:custGeom>
          <a:avLst/>
          <a:gdLst/>
          <a:ahLst/>
          <a:cxnLst/>
          <a:rect l="0" t="0" r="0" b="0"/>
          <a:pathLst>
            <a:path>
              <a:moveTo>
                <a:pt x="243041" y="0"/>
              </a:moveTo>
              <a:lnTo>
                <a:pt x="243041" y="1168630"/>
              </a:lnTo>
              <a:lnTo>
                <a:pt x="0" y="116863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A382A9C-C7BA-46B9-870C-9155F69641DE}">
      <dsp:nvSpPr>
        <dsp:cNvPr id="0" name=""/>
        <dsp:cNvSpPr/>
      </dsp:nvSpPr>
      <dsp:spPr>
        <a:xfrm>
          <a:off x="5082809" y="726811"/>
          <a:ext cx="391273" cy="486082"/>
        </a:xfrm>
        <a:custGeom>
          <a:avLst/>
          <a:gdLst/>
          <a:ahLst/>
          <a:cxnLst/>
          <a:rect l="0" t="0" r="0" b="0"/>
          <a:pathLst>
            <a:path>
              <a:moveTo>
                <a:pt x="0" y="0"/>
              </a:moveTo>
              <a:lnTo>
                <a:pt x="0" y="243041"/>
              </a:lnTo>
              <a:lnTo>
                <a:pt x="391273" y="243041"/>
              </a:lnTo>
              <a:lnTo>
                <a:pt x="391273" y="48608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A238D3C-7B20-45D0-A3D5-D677ABCFBDC9}">
      <dsp:nvSpPr>
        <dsp:cNvPr id="0" name=""/>
        <dsp:cNvSpPr/>
      </dsp:nvSpPr>
      <dsp:spPr>
        <a:xfrm>
          <a:off x="2035023" y="2370234"/>
          <a:ext cx="243041" cy="1125617"/>
        </a:xfrm>
        <a:custGeom>
          <a:avLst/>
          <a:gdLst/>
          <a:ahLst/>
          <a:cxnLst/>
          <a:rect l="0" t="0" r="0" b="0"/>
          <a:pathLst>
            <a:path>
              <a:moveTo>
                <a:pt x="243041" y="0"/>
              </a:moveTo>
              <a:lnTo>
                <a:pt x="243041" y="1125617"/>
              </a:lnTo>
              <a:lnTo>
                <a:pt x="0" y="112561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3B8AEC-4B60-448F-81B1-440457BDBFC4}">
      <dsp:nvSpPr>
        <dsp:cNvPr id="0" name=""/>
        <dsp:cNvSpPr/>
      </dsp:nvSpPr>
      <dsp:spPr>
        <a:xfrm>
          <a:off x="2278065" y="726811"/>
          <a:ext cx="2804744" cy="486082"/>
        </a:xfrm>
        <a:custGeom>
          <a:avLst/>
          <a:gdLst/>
          <a:ahLst/>
          <a:cxnLst/>
          <a:rect l="0" t="0" r="0" b="0"/>
          <a:pathLst>
            <a:path>
              <a:moveTo>
                <a:pt x="2804744" y="0"/>
              </a:moveTo>
              <a:lnTo>
                <a:pt x="2804744" y="243041"/>
              </a:lnTo>
              <a:lnTo>
                <a:pt x="0" y="243041"/>
              </a:lnTo>
              <a:lnTo>
                <a:pt x="0" y="48608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672D1D-C576-4240-8B7A-F12903807929}">
      <dsp:nvSpPr>
        <dsp:cNvPr id="0" name=""/>
        <dsp:cNvSpPr/>
      </dsp:nvSpPr>
      <dsp:spPr>
        <a:xfrm>
          <a:off x="3925469" y="224190"/>
          <a:ext cx="2314680" cy="502621"/>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sz="2800" b="1" i="0" kern="1200">
              <a:solidFill>
                <a:schemeClr val="bg2">
                  <a:lumMod val="50000"/>
                </a:schemeClr>
              </a:solidFill>
              <a:latin typeface="Times New Roman" panose="02020603050405020304" pitchFamily="18" charset="0"/>
              <a:cs typeface="Times New Roman" panose="02020603050405020304" pitchFamily="18" charset="0"/>
            </a:rPr>
            <a:t>Bố cục</a:t>
          </a:r>
        </a:p>
      </dsp:txBody>
      <dsp:txXfrm>
        <a:off x="3925469" y="224190"/>
        <a:ext cx="2314680" cy="502621"/>
      </dsp:txXfrm>
    </dsp:sp>
    <dsp:sp modelId="{B00F35FA-51FB-4927-A650-F41A0FA9EA57}">
      <dsp:nvSpPr>
        <dsp:cNvPr id="0" name=""/>
        <dsp:cNvSpPr/>
      </dsp:nvSpPr>
      <dsp:spPr>
        <a:xfrm>
          <a:off x="725469" y="1212894"/>
          <a:ext cx="3105190" cy="1157340"/>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kern="1200">
              <a:solidFill>
                <a:schemeClr val="bg2">
                  <a:lumMod val="50000"/>
                </a:schemeClr>
              </a:solidFill>
              <a:latin typeface="Times New Roman" panose="02020603050405020304" pitchFamily="18" charset="0"/>
              <a:cs typeface="Times New Roman" panose="02020603050405020304" pitchFamily="18" charset="0"/>
            </a:rPr>
            <a:t>Phần 1 (từ: Đối với đồng bào tôi ... tiếng thì thầm của dòng nước chính là tiếng nóicủa cha ông chúng tôi) </a:t>
          </a:r>
          <a:endParaRPr lang="en-US" sz="2000" kern="1200">
            <a:solidFill>
              <a:schemeClr val="bg2">
                <a:lumMod val="50000"/>
              </a:schemeClr>
            </a:solidFill>
            <a:latin typeface="Times New Roman" panose="02020603050405020304" pitchFamily="18" charset="0"/>
            <a:cs typeface="Times New Roman" panose="02020603050405020304" pitchFamily="18" charset="0"/>
          </a:endParaRPr>
        </a:p>
      </dsp:txBody>
      <dsp:txXfrm>
        <a:off x="725469" y="1212894"/>
        <a:ext cx="3105190" cy="1157340"/>
      </dsp:txXfrm>
    </dsp:sp>
    <dsp:sp modelId="{B10B6914-6D98-4C2A-831C-0009F5B33105}">
      <dsp:nvSpPr>
        <dsp:cNvPr id="0" name=""/>
        <dsp:cNvSpPr/>
      </dsp:nvSpPr>
      <dsp:spPr>
        <a:xfrm flipH="1">
          <a:off x="290379" y="2856317"/>
          <a:ext cx="1744644" cy="1279069"/>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a:solidFill>
                <a:schemeClr val="bg2">
                  <a:lumMod val="50000"/>
                </a:schemeClr>
              </a:solidFill>
              <a:latin typeface="Times New Roman" panose="02020603050405020304" pitchFamily="18" charset="0"/>
              <a:cs typeface="Times New Roman" panose="02020603050405020304" pitchFamily="18" charset="0"/>
            </a:rPr>
            <a:t>Luận</a:t>
          </a:r>
          <a:r>
            <a:rPr lang="vi-VN" sz="2000" kern="1200">
              <a:solidFill>
                <a:schemeClr val="bg2">
                  <a:lumMod val="50000"/>
                </a:schemeClr>
              </a:solidFill>
              <a:latin typeface="Times New Roman" panose="02020603050405020304" pitchFamily="18" charset="0"/>
              <a:cs typeface="Times New Roman" panose="02020603050405020304" pitchFamily="18" charset="0"/>
            </a:rPr>
            <a:t> điểm 1: </a:t>
          </a:r>
          <a:r>
            <a:rPr lang="en-US" sz="2000" kern="1200">
              <a:solidFill>
                <a:schemeClr val="bg2">
                  <a:lumMod val="50000"/>
                </a:schemeClr>
              </a:solidFill>
              <a:latin typeface="Times New Roman" panose="02020603050405020304" pitchFamily="18" charset="0"/>
              <a:cs typeface="Times New Roman" panose="02020603050405020304" pitchFamily="18" charset="0"/>
            </a:rPr>
            <a:t>S</a:t>
          </a:r>
          <a:r>
            <a:rPr lang="vi-VN" sz="2000" kern="1200">
              <a:solidFill>
                <a:schemeClr val="bg2">
                  <a:lumMod val="50000"/>
                </a:schemeClr>
              </a:solidFill>
              <a:latin typeface="Times New Roman" panose="02020603050405020304" pitchFamily="18" charset="0"/>
              <a:cs typeface="Times New Roman" panose="02020603050405020304" pitchFamily="18" charset="0"/>
            </a:rPr>
            <a:t>ự thiêng liêng và hoà hợp của thiên nhiên đối với</a:t>
          </a:r>
          <a:r>
            <a:rPr lang="en-US" sz="2000" kern="1200">
              <a:solidFill>
                <a:schemeClr val="bg2">
                  <a:lumMod val="50000"/>
                </a:schemeClr>
              </a:solidFill>
              <a:latin typeface="Times New Roman" panose="02020603050405020304" pitchFamily="18" charset="0"/>
              <a:cs typeface="Times New Roman" panose="02020603050405020304" pitchFamily="18" charset="0"/>
            </a:rPr>
            <a:t> người da đỏ.</a:t>
          </a:r>
        </a:p>
      </dsp:txBody>
      <dsp:txXfrm>
        <a:off x="290379" y="2856317"/>
        <a:ext cx="1744644" cy="1279069"/>
      </dsp:txXfrm>
    </dsp:sp>
    <dsp:sp modelId="{D41F38AD-1FD5-42C2-9168-EBC8804FDD00}">
      <dsp:nvSpPr>
        <dsp:cNvPr id="0" name=""/>
        <dsp:cNvSpPr/>
      </dsp:nvSpPr>
      <dsp:spPr>
        <a:xfrm>
          <a:off x="4316743" y="1212894"/>
          <a:ext cx="2314680" cy="1157340"/>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kern="1200">
              <a:solidFill>
                <a:schemeClr val="bg2">
                  <a:lumMod val="50000"/>
                </a:schemeClr>
              </a:solidFill>
              <a:latin typeface="Times New Roman" panose="02020603050405020304" pitchFamily="18" charset="0"/>
              <a:cs typeface="Times New Roman" panose="02020603050405020304" pitchFamily="18" charset="0"/>
            </a:rPr>
            <a:t>Phần 2 (từ: Tôi biết người da trắng ... của phấn thông) </a:t>
          </a:r>
          <a:endParaRPr lang="en-US" sz="2000" kern="1200">
            <a:solidFill>
              <a:schemeClr val="bg2">
                <a:lumMod val="50000"/>
              </a:schemeClr>
            </a:solidFill>
            <a:latin typeface="Times New Roman" panose="02020603050405020304" pitchFamily="18" charset="0"/>
            <a:cs typeface="Times New Roman" panose="02020603050405020304" pitchFamily="18" charset="0"/>
          </a:endParaRPr>
        </a:p>
      </dsp:txBody>
      <dsp:txXfrm>
        <a:off x="4316743" y="1212894"/>
        <a:ext cx="2314680" cy="1157340"/>
      </dsp:txXfrm>
    </dsp:sp>
    <dsp:sp modelId="{7616A4F3-DE96-4E71-A2C7-415E1C9A444C}">
      <dsp:nvSpPr>
        <dsp:cNvPr id="0" name=""/>
        <dsp:cNvSpPr/>
      </dsp:nvSpPr>
      <dsp:spPr>
        <a:xfrm flipH="1">
          <a:off x="3195187" y="2856317"/>
          <a:ext cx="2035854" cy="1365094"/>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a:solidFill>
                <a:schemeClr val="bg2">
                  <a:lumMod val="50000"/>
                </a:schemeClr>
              </a:solidFill>
              <a:latin typeface="Times New Roman" panose="02020603050405020304" pitchFamily="18" charset="0"/>
              <a:cs typeface="Times New Roman" panose="02020603050405020304" pitchFamily="18" charset="0"/>
            </a:rPr>
            <a:t>Luận</a:t>
          </a:r>
          <a:r>
            <a:rPr lang="vi-VN" sz="2000" kern="1200">
              <a:solidFill>
                <a:schemeClr val="bg2">
                  <a:lumMod val="50000"/>
                </a:schemeClr>
              </a:solidFill>
              <a:latin typeface="Times New Roman" panose="02020603050405020304" pitchFamily="18" charset="0"/>
              <a:cs typeface="Times New Roman" panose="02020603050405020304" pitchFamily="18" charset="0"/>
            </a:rPr>
            <a:t> điểm 2: </a:t>
          </a:r>
          <a:r>
            <a:rPr lang="en-US" sz="2000" kern="1200">
              <a:solidFill>
                <a:schemeClr val="bg2">
                  <a:lumMod val="50000"/>
                </a:schemeClr>
              </a:solidFill>
              <a:latin typeface="Times New Roman" panose="02020603050405020304" pitchFamily="18" charset="0"/>
              <a:cs typeface="Times New Roman" panose="02020603050405020304" pitchFamily="18" charset="0"/>
            </a:rPr>
            <a:t>cách sống chiếm hữu, không trân trọng thiên nhiên của người da trắng.</a:t>
          </a:r>
        </a:p>
      </dsp:txBody>
      <dsp:txXfrm>
        <a:off x="3195187" y="2856317"/>
        <a:ext cx="2035854" cy="1365094"/>
      </dsp:txXfrm>
    </dsp:sp>
    <dsp:sp modelId="{91D06FCA-1219-4BC7-A4D3-4CBB5D321AAD}">
      <dsp:nvSpPr>
        <dsp:cNvPr id="0" name=""/>
        <dsp:cNvSpPr/>
      </dsp:nvSpPr>
      <dsp:spPr>
        <a:xfrm>
          <a:off x="7117506" y="1212894"/>
          <a:ext cx="2322643" cy="1157340"/>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kern="1200">
              <a:solidFill>
                <a:schemeClr val="bg2">
                  <a:lumMod val="50000"/>
                </a:schemeClr>
              </a:solidFill>
              <a:latin typeface="Times New Roman" panose="02020603050405020304" pitchFamily="18" charset="0"/>
              <a:cs typeface="Times New Roman" panose="02020603050405020304" pitchFamily="18" charset="0"/>
            </a:rPr>
            <a:t>Phần 3 (từ: Không khí quả là quý giá với người da đỏ ... tức là làm cho chính mình)</a:t>
          </a:r>
          <a:endParaRPr lang="en-US" sz="2000" kern="1200">
            <a:solidFill>
              <a:schemeClr val="bg2">
                <a:lumMod val="50000"/>
              </a:schemeClr>
            </a:solidFill>
            <a:latin typeface="Times New Roman" panose="02020603050405020304" pitchFamily="18" charset="0"/>
            <a:cs typeface="Times New Roman" panose="02020603050405020304" pitchFamily="18" charset="0"/>
          </a:endParaRPr>
        </a:p>
      </dsp:txBody>
      <dsp:txXfrm>
        <a:off x="7117506" y="1212894"/>
        <a:ext cx="2322643" cy="1157340"/>
      </dsp:txXfrm>
    </dsp:sp>
    <dsp:sp modelId="{93C818F1-687B-42E4-9A26-8C814258E8AF}">
      <dsp:nvSpPr>
        <dsp:cNvPr id="0" name=""/>
        <dsp:cNvSpPr/>
      </dsp:nvSpPr>
      <dsp:spPr>
        <a:xfrm flipH="1">
          <a:off x="6130596" y="2856317"/>
          <a:ext cx="1905190" cy="1381054"/>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kern="1200">
              <a:solidFill>
                <a:schemeClr val="bg2">
                  <a:lumMod val="50000"/>
                </a:schemeClr>
              </a:solidFill>
              <a:latin typeface="Times New Roman" panose="02020603050405020304" pitchFamily="18" charset="0"/>
              <a:cs typeface="Times New Roman" panose="02020603050405020304" pitchFamily="18" charset="0"/>
            </a:rPr>
            <a:t>Luận điểm 3: </a:t>
          </a:r>
          <a:r>
            <a:rPr lang="en-US" sz="2000" kern="1200">
              <a:solidFill>
                <a:schemeClr val="bg2">
                  <a:lumMod val="50000"/>
                </a:schemeClr>
              </a:solidFill>
              <a:latin typeface="Times New Roman" panose="02020603050405020304" pitchFamily="18" charset="0"/>
              <a:cs typeface="Times New Roman" panose="02020603050405020304" pitchFamily="18" charset="0"/>
            </a:rPr>
            <a:t>lời kêu gọi về cách sống trân trọng thiên nhiên và muôn loài.</a:t>
          </a:r>
          <a:endParaRPr lang="en-US" sz="2000" b="1" kern="1200">
            <a:solidFill>
              <a:schemeClr val="bg2">
                <a:lumMod val="50000"/>
              </a:schemeClr>
            </a:solidFill>
            <a:latin typeface="Times New Roman" panose="02020603050405020304" pitchFamily="18" charset="0"/>
            <a:cs typeface="Times New Roman" panose="02020603050405020304" pitchFamily="18" charset="0"/>
          </a:endParaRPr>
        </a:p>
      </dsp:txBody>
      <dsp:txXfrm>
        <a:off x="6130596" y="2856317"/>
        <a:ext cx="1905190" cy="13810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C4E0B1-C2A8-4CC3-BA5E-D53B9E2094A4}">
      <dsp:nvSpPr>
        <dsp:cNvPr id="0" name=""/>
        <dsp:cNvSpPr/>
      </dsp:nvSpPr>
      <dsp:spPr>
        <a:xfrm>
          <a:off x="2916237" y="2705175"/>
          <a:ext cx="505548" cy="908499"/>
        </a:xfrm>
        <a:custGeom>
          <a:avLst/>
          <a:gdLst/>
          <a:ahLst/>
          <a:cxnLst/>
          <a:rect l="0" t="0" r="0" b="0"/>
          <a:pathLst>
            <a:path>
              <a:moveTo>
                <a:pt x="0" y="0"/>
              </a:moveTo>
              <a:lnTo>
                <a:pt x="252774" y="0"/>
              </a:lnTo>
              <a:lnTo>
                <a:pt x="252774" y="908499"/>
              </a:lnTo>
              <a:lnTo>
                <a:pt x="505548" y="908499"/>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latin typeface="+mj-lt"/>
          </a:endParaRPr>
        </a:p>
      </dsp:txBody>
      <dsp:txXfrm>
        <a:off x="3143019" y="3133432"/>
        <a:ext cx="51984" cy="51984"/>
      </dsp:txXfrm>
    </dsp:sp>
    <dsp:sp modelId="{BE18C14B-6D2A-4A56-BA95-4B8003EB5D92}">
      <dsp:nvSpPr>
        <dsp:cNvPr id="0" name=""/>
        <dsp:cNvSpPr/>
      </dsp:nvSpPr>
      <dsp:spPr>
        <a:xfrm>
          <a:off x="2916237" y="2705175"/>
          <a:ext cx="505548" cy="94455"/>
        </a:xfrm>
        <a:custGeom>
          <a:avLst/>
          <a:gdLst/>
          <a:ahLst/>
          <a:cxnLst/>
          <a:rect l="0" t="0" r="0" b="0"/>
          <a:pathLst>
            <a:path>
              <a:moveTo>
                <a:pt x="0" y="0"/>
              </a:moveTo>
              <a:lnTo>
                <a:pt x="252774" y="0"/>
              </a:lnTo>
              <a:lnTo>
                <a:pt x="252774" y="94455"/>
              </a:lnTo>
              <a:lnTo>
                <a:pt x="505548" y="94455"/>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latin typeface="+mj-lt"/>
          </a:endParaRPr>
        </a:p>
      </dsp:txBody>
      <dsp:txXfrm>
        <a:off x="3156154" y="2739545"/>
        <a:ext cx="25714" cy="25714"/>
      </dsp:txXfrm>
    </dsp:sp>
    <dsp:sp modelId="{A3DFBB84-7FB6-4797-B96B-43C844369093}">
      <dsp:nvSpPr>
        <dsp:cNvPr id="0" name=""/>
        <dsp:cNvSpPr/>
      </dsp:nvSpPr>
      <dsp:spPr>
        <a:xfrm>
          <a:off x="2916237" y="1891131"/>
          <a:ext cx="505548" cy="814044"/>
        </a:xfrm>
        <a:custGeom>
          <a:avLst/>
          <a:gdLst/>
          <a:ahLst/>
          <a:cxnLst/>
          <a:rect l="0" t="0" r="0" b="0"/>
          <a:pathLst>
            <a:path>
              <a:moveTo>
                <a:pt x="0" y="814044"/>
              </a:moveTo>
              <a:lnTo>
                <a:pt x="252774" y="814044"/>
              </a:lnTo>
              <a:lnTo>
                <a:pt x="252774" y="0"/>
              </a:lnTo>
              <a:lnTo>
                <a:pt x="505548" y="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latin typeface="+mj-lt"/>
          </a:endParaRPr>
        </a:p>
      </dsp:txBody>
      <dsp:txXfrm>
        <a:off x="3145055" y="2274197"/>
        <a:ext cx="47912" cy="47912"/>
      </dsp:txXfrm>
    </dsp:sp>
    <dsp:sp modelId="{5C873618-C03D-4E07-A0C4-4AD4980A9B20}">
      <dsp:nvSpPr>
        <dsp:cNvPr id="0" name=""/>
        <dsp:cNvSpPr/>
      </dsp:nvSpPr>
      <dsp:spPr>
        <a:xfrm>
          <a:off x="1402772" y="2033854"/>
          <a:ext cx="506842" cy="671320"/>
        </a:xfrm>
        <a:custGeom>
          <a:avLst/>
          <a:gdLst/>
          <a:ahLst/>
          <a:cxnLst/>
          <a:rect l="0" t="0" r="0" b="0"/>
          <a:pathLst>
            <a:path>
              <a:moveTo>
                <a:pt x="0" y="0"/>
              </a:moveTo>
              <a:lnTo>
                <a:pt x="253421" y="0"/>
              </a:lnTo>
              <a:lnTo>
                <a:pt x="253421" y="671320"/>
              </a:lnTo>
              <a:lnTo>
                <a:pt x="506842" y="67132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latin typeface="+mj-lt"/>
          </a:endParaRPr>
        </a:p>
      </dsp:txBody>
      <dsp:txXfrm>
        <a:off x="1635165" y="2348486"/>
        <a:ext cx="42058" cy="42058"/>
      </dsp:txXfrm>
    </dsp:sp>
    <dsp:sp modelId="{1A60B92E-4A20-436F-A66F-2C615CF8615E}">
      <dsp:nvSpPr>
        <dsp:cNvPr id="0" name=""/>
        <dsp:cNvSpPr/>
      </dsp:nvSpPr>
      <dsp:spPr>
        <a:xfrm>
          <a:off x="2916237" y="798448"/>
          <a:ext cx="505548" cy="91440"/>
        </a:xfrm>
        <a:custGeom>
          <a:avLst/>
          <a:gdLst/>
          <a:ahLst/>
          <a:cxnLst/>
          <a:rect l="0" t="0" r="0" b="0"/>
          <a:pathLst>
            <a:path>
              <a:moveTo>
                <a:pt x="0" y="45720"/>
              </a:moveTo>
              <a:lnTo>
                <a:pt x="505548" y="4572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latin typeface="+mj-lt"/>
          </a:endParaRPr>
        </a:p>
      </dsp:txBody>
      <dsp:txXfrm>
        <a:off x="3156373" y="831530"/>
        <a:ext cx="25277" cy="25277"/>
      </dsp:txXfrm>
    </dsp:sp>
    <dsp:sp modelId="{60A0B54E-D89F-4060-8DE1-B5C7B69E6B45}">
      <dsp:nvSpPr>
        <dsp:cNvPr id="0" name=""/>
        <dsp:cNvSpPr/>
      </dsp:nvSpPr>
      <dsp:spPr>
        <a:xfrm>
          <a:off x="1402772" y="844168"/>
          <a:ext cx="506842" cy="1189685"/>
        </a:xfrm>
        <a:custGeom>
          <a:avLst/>
          <a:gdLst/>
          <a:ahLst/>
          <a:cxnLst/>
          <a:rect l="0" t="0" r="0" b="0"/>
          <a:pathLst>
            <a:path>
              <a:moveTo>
                <a:pt x="0" y="1189685"/>
              </a:moveTo>
              <a:lnTo>
                <a:pt x="253421" y="1189685"/>
              </a:lnTo>
              <a:lnTo>
                <a:pt x="253421" y="0"/>
              </a:lnTo>
              <a:lnTo>
                <a:pt x="506842"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latin typeface="+mj-lt"/>
          </a:endParaRPr>
        </a:p>
      </dsp:txBody>
      <dsp:txXfrm>
        <a:off x="1623865" y="1406683"/>
        <a:ext cx="64657" cy="64657"/>
      </dsp:txXfrm>
    </dsp:sp>
    <dsp:sp modelId="{0F5A626B-19C8-46BC-A65B-174C3A57D6D8}">
      <dsp:nvSpPr>
        <dsp:cNvPr id="0" name=""/>
        <dsp:cNvSpPr/>
      </dsp:nvSpPr>
      <dsp:spPr>
        <a:xfrm rot="16200000">
          <a:off x="-628200" y="1648528"/>
          <a:ext cx="3291295" cy="77065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b="1" kern="1200">
              <a:latin typeface="+mj-lt"/>
            </a:rPr>
            <a:t>Luận điểm 1:</a:t>
          </a:r>
          <a:r>
            <a:rPr lang="vi-VN" sz="2000" kern="1200">
              <a:latin typeface="+mj-lt"/>
            </a:rPr>
            <a:t> Sự thiêng liêng và hoà hợp của thiên nhiên đối với người da đỏ</a:t>
          </a:r>
          <a:endParaRPr lang="en-US" sz="2000" kern="1200">
            <a:latin typeface="+mj-lt"/>
          </a:endParaRPr>
        </a:p>
      </dsp:txBody>
      <dsp:txXfrm>
        <a:off x="-628200" y="1648528"/>
        <a:ext cx="3291295" cy="770652"/>
      </dsp:txXfrm>
    </dsp:sp>
    <dsp:sp modelId="{99A7C594-18F8-4806-AEAE-A9DD1B10D1C3}">
      <dsp:nvSpPr>
        <dsp:cNvPr id="0" name=""/>
        <dsp:cNvSpPr/>
      </dsp:nvSpPr>
      <dsp:spPr>
        <a:xfrm>
          <a:off x="1909615" y="458842"/>
          <a:ext cx="1006622" cy="770652"/>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b="1" kern="1200">
              <a:solidFill>
                <a:schemeClr val="bg2">
                  <a:lumMod val="50000"/>
                </a:schemeClr>
              </a:solidFill>
              <a:latin typeface="Times New Roman" panose="02020603050405020304" pitchFamily="18" charset="0"/>
              <a:cs typeface="Times New Roman" panose="02020603050405020304" pitchFamily="18" charset="0"/>
            </a:rPr>
            <a:t>Lí lẽ</a:t>
          </a:r>
          <a:endParaRPr lang="en-US" sz="2000" b="1" kern="1200">
            <a:solidFill>
              <a:schemeClr val="bg2">
                <a:lumMod val="50000"/>
              </a:schemeClr>
            </a:solidFill>
            <a:latin typeface="Times New Roman" panose="02020603050405020304" pitchFamily="18" charset="0"/>
            <a:cs typeface="Times New Roman" panose="02020603050405020304" pitchFamily="18" charset="0"/>
          </a:endParaRPr>
        </a:p>
      </dsp:txBody>
      <dsp:txXfrm>
        <a:off x="1909615" y="458842"/>
        <a:ext cx="1006622" cy="770652"/>
      </dsp:txXfrm>
    </dsp:sp>
    <dsp:sp modelId="{F3ED7BD7-B536-4B41-A899-0CC16A5E74DA}">
      <dsp:nvSpPr>
        <dsp:cNvPr id="0" name=""/>
        <dsp:cNvSpPr/>
      </dsp:nvSpPr>
      <dsp:spPr>
        <a:xfrm>
          <a:off x="3421785" y="405625"/>
          <a:ext cx="5584259" cy="87708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kern="1200">
              <a:latin typeface="+mj-lt"/>
            </a:rPr>
            <a:t>Mỗi sự vật, hiện tượng thiên nhiên đều quý giá, thiêng liêng trong kí ức của người da đỏ và mang chứa kí ức của người da đỏ trong nhiều thế hệ.</a:t>
          </a:r>
          <a:endParaRPr lang="en-US" sz="2000" kern="1200">
            <a:latin typeface="+mj-lt"/>
          </a:endParaRPr>
        </a:p>
      </dsp:txBody>
      <dsp:txXfrm>
        <a:off x="3421785" y="405625"/>
        <a:ext cx="5584259" cy="877087"/>
      </dsp:txXfrm>
    </dsp:sp>
    <dsp:sp modelId="{3CB6E69A-220F-4029-8C74-7B526A2EE4DC}">
      <dsp:nvSpPr>
        <dsp:cNvPr id="0" name=""/>
        <dsp:cNvSpPr/>
      </dsp:nvSpPr>
      <dsp:spPr>
        <a:xfrm>
          <a:off x="1909615" y="2319849"/>
          <a:ext cx="1006622" cy="770652"/>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a:solidFill>
                <a:schemeClr val="bg2">
                  <a:lumMod val="50000"/>
                </a:schemeClr>
              </a:solidFill>
              <a:latin typeface="Times New Roman" panose="02020603050405020304" pitchFamily="18" charset="0"/>
              <a:cs typeface="Times New Roman" panose="02020603050405020304" pitchFamily="18" charset="0"/>
            </a:rPr>
            <a:t>Bằng chứng</a:t>
          </a:r>
        </a:p>
      </dsp:txBody>
      <dsp:txXfrm>
        <a:off x="1909615" y="2319849"/>
        <a:ext cx="1006622" cy="770652"/>
      </dsp:txXfrm>
    </dsp:sp>
    <dsp:sp modelId="{B0F4A275-274A-4155-AC24-7FA3F3096034}">
      <dsp:nvSpPr>
        <dsp:cNvPr id="0" name=""/>
        <dsp:cNvSpPr/>
      </dsp:nvSpPr>
      <dsp:spPr>
        <a:xfrm>
          <a:off x="3421785" y="1475375"/>
          <a:ext cx="5584259" cy="83151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kern="1200">
              <a:latin typeface="+mj-lt"/>
            </a:rPr>
            <a:t>Mỗi tấc đất là thiêng liêng, mỗi lá thông óng ánh,... đâu chỉ là những giọt nước, mà còn là máu của tổ tiên chúng tôi</a:t>
          </a:r>
          <a:endParaRPr lang="en-US" sz="2000" kern="1200">
            <a:latin typeface="+mj-lt"/>
          </a:endParaRPr>
        </a:p>
      </dsp:txBody>
      <dsp:txXfrm>
        <a:off x="3421785" y="1475375"/>
        <a:ext cx="5584259" cy="831511"/>
      </dsp:txXfrm>
    </dsp:sp>
    <dsp:sp modelId="{764FA2C5-AFEE-4039-9F7D-C0DF78DD619A}">
      <dsp:nvSpPr>
        <dsp:cNvPr id="0" name=""/>
        <dsp:cNvSpPr/>
      </dsp:nvSpPr>
      <dsp:spPr>
        <a:xfrm>
          <a:off x="3421785" y="2499550"/>
          <a:ext cx="5584259" cy="60016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kern="1200">
              <a:latin typeface="+mj-lt"/>
            </a:rPr>
            <a:t>những tia sáng chói chang phản chiếu từ mặt hồ trong vắt sẽ nói lên cái gì đó về kí ức của người da đỏ</a:t>
          </a:r>
          <a:endParaRPr lang="en-US" sz="2000" kern="1200">
            <a:latin typeface="+mj-lt"/>
          </a:endParaRPr>
        </a:p>
      </dsp:txBody>
      <dsp:txXfrm>
        <a:off x="3421785" y="2499550"/>
        <a:ext cx="5584259" cy="600161"/>
      </dsp:txXfrm>
    </dsp:sp>
    <dsp:sp modelId="{29D8EDCE-B8C6-4492-98E5-673C0D77279E}">
      <dsp:nvSpPr>
        <dsp:cNvPr id="0" name=""/>
        <dsp:cNvSpPr/>
      </dsp:nvSpPr>
      <dsp:spPr>
        <a:xfrm>
          <a:off x="3421785" y="3292374"/>
          <a:ext cx="5584259" cy="642600"/>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kern="1200">
              <a:latin typeface="+mj-lt"/>
            </a:rPr>
            <a:t>tiếng thì thầm của dòng nước chính là tiếng nói của cha ông chúng tôi.</a:t>
          </a:r>
          <a:endParaRPr lang="en-US" sz="2000" kern="1200">
            <a:latin typeface="+mj-lt"/>
          </a:endParaRPr>
        </a:p>
      </dsp:txBody>
      <dsp:txXfrm>
        <a:off x="3421785" y="3292374"/>
        <a:ext cx="5584259" cy="6426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18C14B-6D2A-4A56-BA95-4B8003EB5D92}">
      <dsp:nvSpPr>
        <dsp:cNvPr id="0" name=""/>
        <dsp:cNvSpPr/>
      </dsp:nvSpPr>
      <dsp:spPr>
        <a:xfrm>
          <a:off x="2817125" y="2753687"/>
          <a:ext cx="505548" cy="512087"/>
        </a:xfrm>
        <a:custGeom>
          <a:avLst/>
          <a:gdLst/>
          <a:ahLst/>
          <a:cxnLst/>
          <a:rect l="0" t="0" r="0" b="0"/>
          <a:pathLst>
            <a:path>
              <a:moveTo>
                <a:pt x="0" y="0"/>
              </a:moveTo>
              <a:lnTo>
                <a:pt x="252774" y="0"/>
              </a:lnTo>
              <a:lnTo>
                <a:pt x="252774" y="512087"/>
              </a:lnTo>
              <a:lnTo>
                <a:pt x="505548" y="512087"/>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latin typeface="+mj-lt"/>
          </a:endParaRPr>
        </a:p>
      </dsp:txBody>
      <dsp:txXfrm>
        <a:off x="3051909" y="2991741"/>
        <a:ext cx="35979" cy="35979"/>
      </dsp:txXfrm>
    </dsp:sp>
    <dsp:sp modelId="{A3DFBB84-7FB6-4797-B96B-43C844369093}">
      <dsp:nvSpPr>
        <dsp:cNvPr id="0" name=""/>
        <dsp:cNvSpPr/>
      </dsp:nvSpPr>
      <dsp:spPr>
        <a:xfrm>
          <a:off x="2817125" y="2357275"/>
          <a:ext cx="505548" cy="396412"/>
        </a:xfrm>
        <a:custGeom>
          <a:avLst/>
          <a:gdLst/>
          <a:ahLst/>
          <a:cxnLst/>
          <a:rect l="0" t="0" r="0" b="0"/>
          <a:pathLst>
            <a:path>
              <a:moveTo>
                <a:pt x="0" y="396412"/>
              </a:moveTo>
              <a:lnTo>
                <a:pt x="252774" y="396412"/>
              </a:lnTo>
              <a:lnTo>
                <a:pt x="252774" y="0"/>
              </a:lnTo>
              <a:lnTo>
                <a:pt x="505548" y="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latin typeface="+mj-lt"/>
          </a:endParaRPr>
        </a:p>
      </dsp:txBody>
      <dsp:txXfrm>
        <a:off x="3053838" y="2539420"/>
        <a:ext cx="32121" cy="32121"/>
      </dsp:txXfrm>
    </dsp:sp>
    <dsp:sp modelId="{5C873618-C03D-4E07-A0C4-4AD4980A9B20}">
      <dsp:nvSpPr>
        <dsp:cNvPr id="0" name=""/>
        <dsp:cNvSpPr/>
      </dsp:nvSpPr>
      <dsp:spPr>
        <a:xfrm>
          <a:off x="1303660" y="2291182"/>
          <a:ext cx="506842" cy="462504"/>
        </a:xfrm>
        <a:custGeom>
          <a:avLst/>
          <a:gdLst/>
          <a:ahLst/>
          <a:cxnLst/>
          <a:rect l="0" t="0" r="0" b="0"/>
          <a:pathLst>
            <a:path>
              <a:moveTo>
                <a:pt x="0" y="0"/>
              </a:moveTo>
              <a:lnTo>
                <a:pt x="253421" y="0"/>
              </a:lnTo>
              <a:lnTo>
                <a:pt x="253421" y="462504"/>
              </a:lnTo>
              <a:lnTo>
                <a:pt x="506842" y="462504"/>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latin typeface="+mj-lt"/>
          </a:endParaRPr>
        </a:p>
      </dsp:txBody>
      <dsp:txXfrm>
        <a:off x="1539927" y="2505281"/>
        <a:ext cx="34307" cy="34307"/>
      </dsp:txXfrm>
    </dsp:sp>
    <dsp:sp modelId="{1A60B92E-4A20-436F-A66F-2C615CF8615E}">
      <dsp:nvSpPr>
        <dsp:cNvPr id="0" name=""/>
        <dsp:cNvSpPr/>
      </dsp:nvSpPr>
      <dsp:spPr>
        <a:xfrm>
          <a:off x="2817125" y="1264592"/>
          <a:ext cx="505548" cy="91440"/>
        </a:xfrm>
        <a:custGeom>
          <a:avLst/>
          <a:gdLst/>
          <a:ahLst/>
          <a:cxnLst/>
          <a:rect l="0" t="0" r="0" b="0"/>
          <a:pathLst>
            <a:path>
              <a:moveTo>
                <a:pt x="0" y="45720"/>
              </a:moveTo>
              <a:lnTo>
                <a:pt x="505548" y="4572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latin typeface="+mj-lt"/>
          </a:endParaRPr>
        </a:p>
      </dsp:txBody>
      <dsp:txXfrm>
        <a:off x="3057260" y="1297674"/>
        <a:ext cx="25277" cy="25277"/>
      </dsp:txXfrm>
    </dsp:sp>
    <dsp:sp modelId="{60A0B54E-D89F-4060-8DE1-B5C7B69E6B45}">
      <dsp:nvSpPr>
        <dsp:cNvPr id="0" name=""/>
        <dsp:cNvSpPr/>
      </dsp:nvSpPr>
      <dsp:spPr>
        <a:xfrm>
          <a:off x="1303660" y="1310312"/>
          <a:ext cx="506842" cy="980869"/>
        </a:xfrm>
        <a:custGeom>
          <a:avLst/>
          <a:gdLst/>
          <a:ahLst/>
          <a:cxnLst/>
          <a:rect l="0" t="0" r="0" b="0"/>
          <a:pathLst>
            <a:path>
              <a:moveTo>
                <a:pt x="0" y="980869"/>
              </a:moveTo>
              <a:lnTo>
                <a:pt x="253421" y="980869"/>
              </a:lnTo>
              <a:lnTo>
                <a:pt x="253421" y="0"/>
              </a:lnTo>
              <a:lnTo>
                <a:pt x="506842" y="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89000">
            <a:lnSpc>
              <a:spcPct val="90000"/>
            </a:lnSpc>
            <a:spcBef>
              <a:spcPct val="0"/>
            </a:spcBef>
            <a:spcAft>
              <a:spcPct val="35000"/>
            </a:spcAft>
          </a:pPr>
          <a:endParaRPr lang="en-US" sz="2000" kern="1200">
            <a:latin typeface="+mj-lt"/>
          </a:endParaRPr>
        </a:p>
      </dsp:txBody>
      <dsp:txXfrm>
        <a:off x="1529479" y="1773145"/>
        <a:ext cx="55204" cy="55204"/>
      </dsp:txXfrm>
    </dsp:sp>
    <dsp:sp modelId="{0F5A626B-19C8-46BC-A65B-174C3A57D6D8}">
      <dsp:nvSpPr>
        <dsp:cNvPr id="0" name=""/>
        <dsp:cNvSpPr/>
      </dsp:nvSpPr>
      <dsp:spPr>
        <a:xfrm rot="16200000">
          <a:off x="-727313" y="1905856"/>
          <a:ext cx="3291295" cy="770652"/>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b="1" kern="1200">
              <a:latin typeface="+mj-lt"/>
            </a:rPr>
            <a:t>Luận điểm 2:</a:t>
          </a:r>
          <a:r>
            <a:rPr lang="vi-VN" sz="2000" kern="1200">
              <a:latin typeface="+mj-lt"/>
            </a:rPr>
            <a:t> Cách sống chiếm hữu, không trân trọng thiên nhiên của người da trắng</a:t>
          </a:r>
          <a:endParaRPr lang="en-US" sz="2000" kern="1200">
            <a:latin typeface="+mj-lt"/>
          </a:endParaRPr>
        </a:p>
      </dsp:txBody>
      <dsp:txXfrm>
        <a:off x="-727313" y="1905856"/>
        <a:ext cx="3291295" cy="770652"/>
      </dsp:txXfrm>
    </dsp:sp>
    <dsp:sp modelId="{99A7C594-18F8-4806-AEAE-A9DD1B10D1C3}">
      <dsp:nvSpPr>
        <dsp:cNvPr id="0" name=""/>
        <dsp:cNvSpPr/>
      </dsp:nvSpPr>
      <dsp:spPr>
        <a:xfrm>
          <a:off x="1810502" y="924986"/>
          <a:ext cx="1006622" cy="770652"/>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b="1" kern="1200">
              <a:solidFill>
                <a:schemeClr val="bg2">
                  <a:lumMod val="50000"/>
                </a:schemeClr>
              </a:solidFill>
              <a:latin typeface="+mj-lt"/>
              <a:cs typeface="Times New Roman" panose="02020603050405020304" pitchFamily="18" charset="0"/>
            </a:rPr>
            <a:t>Lí lẽ</a:t>
          </a:r>
          <a:endParaRPr lang="en-US" sz="2000" b="1" kern="1200">
            <a:solidFill>
              <a:schemeClr val="bg2">
                <a:lumMod val="50000"/>
              </a:schemeClr>
            </a:solidFill>
            <a:latin typeface="+mj-lt"/>
            <a:cs typeface="Times New Roman" panose="02020603050405020304" pitchFamily="18" charset="0"/>
          </a:endParaRPr>
        </a:p>
      </dsp:txBody>
      <dsp:txXfrm>
        <a:off x="1810502" y="924986"/>
        <a:ext cx="1006622" cy="770652"/>
      </dsp:txXfrm>
    </dsp:sp>
    <dsp:sp modelId="{F3ED7BD7-B536-4B41-A899-0CC16A5E74DA}">
      <dsp:nvSpPr>
        <dsp:cNvPr id="0" name=""/>
        <dsp:cNvSpPr/>
      </dsp:nvSpPr>
      <dsp:spPr>
        <a:xfrm>
          <a:off x="3322673" y="871769"/>
          <a:ext cx="5782484" cy="877087"/>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kern="1200">
              <a:latin typeface="+mj-lt"/>
            </a:rPr>
            <a:t>Người da trắng lấy đi từ lòng đất những gì họ cần, mảnh đất này là kẻ thù của họ, họ cư xử với mẹ đất và anh em bầu trời như những vật mua được, tước đoạt được.</a:t>
          </a:r>
          <a:endParaRPr lang="en-US" sz="2000" kern="1200">
            <a:latin typeface="+mj-lt"/>
          </a:endParaRPr>
        </a:p>
      </dsp:txBody>
      <dsp:txXfrm>
        <a:off x="3322673" y="871769"/>
        <a:ext cx="5782484" cy="877087"/>
      </dsp:txXfrm>
    </dsp:sp>
    <dsp:sp modelId="{3CB6E69A-220F-4029-8C74-7B526A2EE4DC}">
      <dsp:nvSpPr>
        <dsp:cNvPr id="0" name=""/>
        <dsp:cNvSpPr/>
      </dsp:nvSpPr>
      <dsp:spPr>
        <a:xfrm>
          <a:off x="1810502" y="2368360"/>
          <a:ext cx="1006622" cy="770652"/>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a:solidFill>
                <a:schemeClr val="bg2">
                  <a:lumMod val="50000"/>
                </a:schemeClr>
              </a:solidFill>
              <a:latin typeface="Times New Roman" panose="02020603050405020304" pitchFamily="18" charset="0"/>
              <a:cs typeface="Times New Roman" panose="02020603050405020304" pitchFamily="18" charset="0"/>
            </a:rPr>
            <a:t>Bằng chứng</a:t>
          </a:r>
        </a:p>
      </dsp:txBody>
      <dsp:txXfrm>
        <a:off x="1810502" y="2368360"/>
        <a:ext cx="1006622" cy="770652"/>
      </dsp:txXfrm>
    </dsp:sp>
    <dsp:sp modelId="{B0F4A275-274A-4155-AC24-7FA3F3096034}">
      <dsp:nvSpPr>
        <dsp:cNvPr id="0" name=""/>
        <dsp:cNvSpPr/>
      </dsp:nvSpPr>
      <dsp:spPr>
        <a:xfrm>
          <a:off x="3322673" y="1941519"/>
          <a:ext cx="5782484" cy="83151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kern="1200">
              <a:latin typeface="+mj-lt"/>
            </a:rPr>
            <a:t>Ở thành phố của người da trắng, chẳng có nơi nào là yên tĩnh cả, chỉ có tiếng ồn ào lăng mạ</a:t>
          </a:r>
          <a:endParaRPr lang="en-US" sz="2000" kern="1200">
            <a:latin typeface="+mj-lt"/>
          </a:endParaRPr>
        </a:p>
      </dsp:txBody>
      <dsp:txXfrm>
        <a:off x="3322673" y="1941519"/>
        <a:ext cx="5782484" cy="831511"/>
      </dsp:txXfrm>
    </dsp:sp>
    <dsp:sp modelId="{764FA2C5-AFEE-4039-9F7D-C0DF78DD619A}">
      <dsp:nvSpPr>
        <dsp:cNvPr id="0" name=""/>
        <dsp:cNvSpPr/>
      </dsp:nvSpPr>
      <dsp:spPr>
        <a:xfrm>
          <a:off x="3322673" y="2965693"/>
          <a:ext cx="5782484" cy="60016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vi-VN" sz="2000" kern="1200">
              <a:latin typeface="+mj-lt"/>
            </a:rPr>
            <a:t>thiếu vắng đi âm thanh của tự nhiên như tiếng lá cây lay động vào mùa xuân hay tiếng vỗ cánh của côn trùng...</a:t>
          </a:r>
          <a:endParaRPr lang="en-US" sz="2000" kern="1200">
            <a:latin typeface="+mj-lt"/>
          </a:endParaRPr>
        </a:p>
      </dsp:txBody>
      <dsp:txXfrm>
        <a:off x="3322673" y="2965693"/>
        <a:ext cx="5782484" cy="6001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A1F7A3-6AAB-4352-9E69-AB0553C749FC}">
      <dsp:nvSpPr>
        <dsp:cNvPr id="0" name=""/>
        <dsp:cNvSpPr/>
      </dsp:nvSpPr>
      <dsp:spPr>
        <a:xfrm>
          <a:off x="7557327" y="1958907"/>
          <a:ext cx="213883" cy="1778710"/>
        </a:xfrm>
        <a:custGeom>
          <a:avLst/>
          <a:gdLst/>
          <a:ahLst/>
          <a:cxnLst/>
          <a:rect l="0" t="0" r="0" b="0"/>
          <a:pathLst>
            <a:path>
              <a:moveTo>
                <a:pt x="213883" y="0"/>
              </a:moveTo>
              <a:lnTo>
                <a:pt x="213883" y="1778710"/>
              </a:lnTo>
              <a:lnTo>
                <a:pt x="0" y="177871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4E00D9-C6B3-458B-944F-AFA670B0ADC2}">
      <dsp:nvSpPr>
        <dsp:cNvPr id="0" name=""/>
        <dsp:cNvSpPr/>
      </dsp:nvSpPr>
      <dsp:spPr>
        <a:xfrm>
          <a:off x="5013285" y="930698"/>
          <a:ext cx="2757925" cy="427766"/>
        </a:xfrm>
        <a:custGeom>
          <a:avLst/>
          <a:gdLst/>
          <a:ahLst/>
          <a:cxnLst/>
          <a:rect l="0" t="0" r="0" b="0"/>
          <a:pathLst>
            <a:path>
              <a:moveTo>
                <a:pt x="0" y="0"/>
              </a:moveTo>
              <a:lnTo>
                <a:pt x="0" y="213883"/>
              </a:lnTo>
              <a:lnTo>
                <a:pt x="2757925" y="213883"/>
              </a:lnTo>
              <a:lnTo>
                <a:pt x="2757925" y="42776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C060B6-BF01-4B9C-B5E7-19069904DFF2}">
      <dsp:nvSpPr>
        <dsp:cNvPr id="0" name=""/>
        <dsp:cNvSpPr/>
      </dsp:nvSpPr>
      <dsp:spPr>
        <a:xfrm>
          <a:off x="5092575" y="1958907"/>
          <a:ext cx="213883" cy="1778710"/>
        </a:xfrm>
        <a:custGeom>
          <a:avLst/>
          <a:gdLst/>
          <a:ahLst/>
          <a:cxnLst/>
          <a:rect l="0" t="0" r="0" b="0"/>
          <a:pathLst>
            <a:path>
              <a:moveTo>
                <a:pt x="213883" y="0"/>
              </a:moveTo>
              <a:lnTo>
                <a:pt x="213883" y="1778710"/>
              </a:lnTo>
              <a:lnTo>
                <a:pt x="0" y="177871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140A11-EB24-43E6-A89C-37CCE17B1C21}">
      <dsp:nvSpPr>
        <dsp:cNvPr id="0" name=""/>
        <dsp:cNvSpPr/>
      </dsp:nvSpPr>
      <dsp:spPr>
        <a:xfrm>
          <a:off x="5013285" y="930698"/>
          <a:ext cx="293173" cy="427766"/>
        </a:xfrm>
        <a:custGeom>
          <a:avLst/>
          <a:gdLst/>
          <a:ahLst/>
          <a:cxnLst/>
          <a:rect l="0" t="0" r="0" b="0"/>
          <a:pathLst>
            <a:path>
              <a:moveTo>
                <a:pt x="0" y="0"/>
              </a:moveTo>
              <a:lnTo>
                <a:pt x="0" y="213883"/>
              </a:lnTo>
              <a:lnTo>
                <a:pt x="293173" y="213883"/>
              </a:lnTo>
              <a:lnTo>
                <a:pt x="293173" y="42776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654E5C-810E-4E86-A60F-9ADCDF1AE8DF}">
      <dsp:nvSpPr>
        <dsp:cNvPr id="0" name=""/>
        <dsp:cNvSpPr/>
      </dsp:nvSpPr>
      <dsp:spPr>
        <a:xfrm>
          <a:off x="2041476" y="1958907"/>
          <a:ext cx="213883" cy="1778710"/>
        </a:xfrm>
        <a:custGeom>
          <a:avLst/>
          <a:gdLst/>
          <a:ahLst/>
          <a:cxnLst/>
          <a:rect l="0" t="0" r="0" b="0"/>
          <a:pathLst>
            <a:path>
              <a:moveTo>
                <a:pt x="213883" y="0"/>
              </a:moveTo>
              <a:lnTo>
                <a:pt x="213883" y="1778710"/>
              </a:lnTo>
              <a:lnTo>
                <a:pt x="0" y="1778710"/>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2A68C27-33F3-4325-A4CC-9B591FA4CED2}">
      <dsp:nvSpPr>
        <dsp:cNvPr id="0" name=""/>
        <dsp:cNvSpPr/>
      </dsp:nvSpPr>
      <dsp:spPr>
        <a:xfrm>
          <a:off x="2255360" y="930698"/>
          <a:ext cx="2757925" cy="427766"/>
        </a:xfrm>
        <a:custGeom>
          <a:avLst/>
          <a:gdLst/>
          <a:ahLst/>
          <a:cxnLst/>
          <a:rect l="0" t="0" r="0" b="0"/>
          <a:pathLst>
            <a:path>
              <a:moveTo>
                <a:pt x="2757925" y="0"/>
              </a:moveTo>
              <a:lnTo>
                <a:pt x="2757925" y="213883"/>
              </a:lnTo>
              <a:lnTo>
                <a:pt x="0" y="213883"/>
              </a:lnTo>
              <a:lnTo>
                <a:pt x="0" y="42776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A8BE193-44BF-480D-AF61-DD945E34D031}">
      <dsp:nvSpPr>
        <dsp:cNvPr id="0" name=""/>
        <dsp:cNvSpPr/>
      </dsp:nvSpPr>
      <dsp:spPr>
        <a:xfrm>
          <a:off x="2748728" y="378053"/>
          <a:ext cx="4529114" cy="55264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vi-VN" sz="1600" b="1" kern="1200">
              <a:solidFill>
                <a:schemeClr val="bg2">
                  <a:lumMod val="50000"/>
                </a:schemeClr>
              </a:solidFill>
              <a:latin typeface="Times New Roman" panose="02020603050405020304" pitchFamily="18" charset="0"/>
              <a:cs typeface="Times New Roman" panose="02020603050405020304" pitchFamily="18" charset="0"/>
            </a:rPr>
            <a:t>Luận điểm 3:</a:t>
          </a:r>
          <a:r>
            <a:rPr lang="vi-VN" sz="1600" kern="1200">
              <a:solidFill>
                <a:schemeClr val="bg2">
                  <a:lumMod val="50000"/>
                </a:schemeClr>
              </a:solidFill>
              <a:latin typeface="Times New Roman" panose="02020603050405020304" pitchFamily="18" charset="0"/>
              <a:cs typeface="Times New Roman" panose="02020603050405020304" pitchFamily="18" charset="0"/>
            </a:rPr>
            <a:t> Lời kêu</a:t>
          </a:r>
          <a:r>
            <a:rPr lang="en-US" sz="1600" kern="1200">
              <a:solidFill>
                <a:schemeClr val="bg2">
                  <a:lumMod val="50000"/>
                </a:schemeClr>
              </a:solidFill>
              <a:latin typeface="Times New Roman" panose="02020603050405020304" pitchFamily="18" charset="0"/>
              <a:cs typeface="Times New Roman" panose="02020603050405020304" pitchFamily="18" charset="0"/>
            </a:rPr>
            <a:t> </a:t>
          </a:r>
          <a:r>
            <a:rPr lang="vi-VN" sz="1600" kern="1200">
              <a:solidFill>
                <a:schemeClr val="bg2">
                  <a:lumMod val="50000"/>
                </a:schemeClr>
              </a:solidFill>
              <a:latin typeface="Times New Roman" panose="02020603050405020304" pitchFamily="18" charset="0"/>
              <a:cs typeface="Times New Roman" panose="02020603050405020304" pitchFamily="18" charset="0"/>
            </a:rPr>
            <a:t>gọi về cách sống trân</a:t>
          </a:r>
          <a:r>
            <a:rPr lang="en-US" sz="1600" kern="1200">
              <a:solidFill>
                <a:schemeClr val="bg2">
                  <a:lumMod val="50000"/>
                </a:schemeClr>
              </a:solidFill>
              <a:latin typeface="Times New Roman" panose="02020603050405020304" pitchFamily="18" charset="0"/>
              <a:cs typeface="Times New Roman" panose="02020603050405020304" pitchFamily="18" charset="0"/>
            </a:rPr>
            <a:t> </a:t>
          </a:r>
          <a:r>
            <a:rPr lang="vi-VN" sz="1600" kern="1200">
              <a:solidFill>
                <a:schemeClr val="bg2">
                  <a:lumMod val="50000"/>
                </a:schemeClr>
              </a:solidFill>
              <a:latin typeface="Times New Roman" panose="02020603050405020304" pitchFamily="18" charset="0"/>
              <a:cs typeface="Times New Roman" panose="02020603050405020304" pitchFamily="18" charset="0"/>
            </a:rPr>
            <a:t>trọng thiên nhiên và</a:t>
          </a:r>
          <a:r>
            <a:rPr lang="en-US" sz="1600" kern="1200">
              <a:solidFill>
                <a:schemeClr val="bg2">
                  <a:lumMod val="50000"/>
                </a:schemeClr>
              </a:solidFill>
              <a:latin typeface="Times New Roman" panose="02020603050405020304" pitchFamily="18" charset="0"/>
              <a:cs typeface="Times New Roman" panose="02020603050405020304" pitchFamily="18" charset="0"/>
            </a:rPr>
            <a:t> </a:t>
          </a:r>
          <a:r>
            <a:rPr lang="vi-VN" sz="1600" kern="1200">
              <a:solidFill>
                <a:schemeClr val="bg2">
                  <a:lumMod val="50000"/>
                </a:schemeClr>
              </a:solidFill>
              <a:latin typeface="Times New Roman" panose="02020603050405020304" pitchFamily="18" charset="0"/>
              <a:cs typeface="Times New Roman" panose="02020603050405020304" pitchFamily="18" charset="0"/>
            </a:rPr>
            <a:t>muôn loài</a:t>
          </a:r>
          <a:endParaRPr lang="en-US" sz="1600" kern="1200">
            <a:solidFill>
              <a:schemeClr val="bg2">
                <a:lumMod val="50000"/>
              </a:schemeClr>
            </a:solidFill>
            <a:latin typeface="Times New Roman" panose="02020603050405020304" pitchFamily="18" charset="0"/>
            <a:cs typeface="Times New Roman" panose="02020603050405020304" pitchFamily="18" charset="0"/>
          </a:endParaRPr>
        </a:p>
      </dsp:txBody>
      <dsp:txXfrm>
        <a:off x="2748728" y="378053"/>
        <a:ext cx="4529114" cy="552644"/>
      </dsp:txXfrm>
    </dsp:sp>
    <dsp:sp modelId="{B4EF9B0B-3489-4712-B87B-AB3A8E837475}">
      <dsp:nvSpPr>
        <dsp:cNvPr id="0" name=""/>
        <dsp:cNvSpPr/>
      </dsp:nvSpPr>
      <dsp:spPr>
        <a:xfrm>
          <a:off x="1236867" y="1358465"/>
          <a:ext cx="2036985" cy="600442"/>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vi-VN" sz="1600" b="1" kern="1200">
              <a:solidFill>
                <a:schemeClr val="bg2">
                  <a:lumMod val="50000"/>
                </a:schemeClr>
              </a:solidFill>
              <a:latin typeface="Times New Roman" panose="02020603050405020304" pitchFamily="18" charset="0"/>
              <a:cs typeface="Times New Roman" panose="02020603050405020304" pitchFamily="18" charset="0"/>
            </a:rPr>
            <a:t>Lí lẽ 1:</a:t>
          </a:r>
          <a:r>
            <a:rPr lang="vi-VN" sz="1600" kern="1200">
              <a:solidFill>
                <a:schemeClr val="bg2">
                  <a:lumMod val="50000"/>
                </a:schemeClr>
              </a:solidFill>
              <a:latin typeface="Times New Roman" panose="02020603050405020304" pitchFamily="18" charset="0"/>
              <a:cs typeface="Times New Roman" panose="02020603050405020304" pitchFamily="18" charset="0"/>
            </a:rPr>
            <a:t> Cần quý trọng không khí </a:t>
          </a:r>
          <a:r>
            <a:rPr lang="en-US" sz="1600" kern="1200">
              <a:solidFill>
                <a:schemeClr val="bg2">
                  <a:lumMod val="50000"/>
                </a:schemeClr>
              </a:solidFill>
              <a:latin typeface="Times New Roman" panose="02020603050405020304" pitchFamily="18" charset="0"/>
              <a:cs typeface="Times New Roman" panose="02020603050405020304" pitchFamily="18" charset="0"/>
            </a:rPr>
            <a:t>.</a:t>
          </a:r>
        </a:p>
      </dsp:txBody>
      <dsp:txXfrm>
        <a:off x="1236867" y="1358465"/>
        <a:ext cx="2036985" cy="600442"/>
      </dsp:txXfrm>
    </dsp:sp>
    <dsp:sp modelId="{7E88B684-36C4-460B-8101-D4340EB45B8E}">
      <dsp:nvSpPr>
        <dsp:cNvPr id="0" name=""/>
        <dsp:cNvSpPr/>
      </dsp:nvSpPr>
      <dsp:spPr>
        <a:xfrm>
          <a:off x="4491" y="2386674"/>
          <a:ext cx="2036985" cy="2701888"/>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err="1">
              <a:solidFill>
                <a:schemeClr val="bg2">
                  <a:lumMod val="50000"/>
                </a:schemeClr>
              </a:solidFill>
              <a:latin typeface="Times New Roman" panose="02020603050405020304" pitchFamily="18" charset="0"/>
              <a:cs typeface="Times New Roman" panose="02020603050405020304" pitchFamily="18" charset="0"/>
            </a:rPr>
            <a:t>Bằng</a:t>
          </a:r>
          <a:r>
            <a:rPr lang="en-US" sz="1600" b="1" kern="1200" dirty="0">
              <a:solidFill>
                <a:schemeClr val="bg2">
                  <a:lumMod val="50000"/>
                </a:schemeClr>
              </a:solidFill>
              <a:latin typeface="Times New Roman" panose="02020603050405020304" pitchFamily="18" charset="0"/>
              <a:cs typeface="Times New Roman" panose="02020603050405020304" pitchFamily="18" charset="0"/>
            </a:rPr>
            <a:t> </a:t>
          </a:r>
          <a:r>
            <a:rPr lang="en-US" sz="1600" b="1" kern="1200" dirty="0" err="1">
              <a:solidFill>
                <a:schemeClr val="bg2">
                  <a:lumMod val="50000"/>
                </a:schemeClr>
              </a:solidFill>
              <a:latin typeface="Times New Roman" panose="02020603050405020304" pitchFamily="18" charset="0"/>
              <a:cs typeface="Times New Roman" panose="02020603050405020304" pitchFamily="18" charset="0"/>
            </a:rPr>
            <a:t>chứng</a:t>
          </a:r>
          <a:r>
            <a:rPr lang="en-US" sz="1600" b="1" kern="1200" dirty="0">
              <a:solidFill>
                <a:schemeClr val="bg2">
                  <a:lumMod val="50000"/>
                </a:schemeClr>
              </a:solidFill>
              <a:latin typeface="Times New Roman" panose="02020603050405020304" pitchFamily="18" charset="0"/>
              <a:cs typeface="Times New Roman" panose="02020603050405020304" pitchFamily="18" charset="0"/>
            </a:rPr>
            <a:t>: </a:t>
          </a:r>
          <a:r>
            <a:rPr lang="vi-VN" sz="1600" kern="1200" dirty="0">
              <a:solidFill>
                <a:schemeClr val="bg2">
                  <a:lumMod val="50000"/>
                </a:schemeClr>
              </a:solidFill>
              <a:latin typeface="Times New Roman" panose="02020603050405020304" pitchFamily="18" charset="0"/>
              <a:cs typeface="Times New Roman" panose="02020603050405020304" pitchFamily="18" charset="0"/>
            </a:rPr>
            <a:t> Không khí này là của chung, muông thú, cây cối và con người cùng nhau hít thở, người da trắng cũng cùng chia sẻ, hít thở bầu không khí đó; ngọn gió mang lại hơi thở đầu tiên của cha ông chúng tôi và cũng nhận lại hơi thở cuối cùng của họ.</a:t>
          </a:r>
          <a:endParaRPr lang="en-US" sz="1600" kern="1200" dirty="0">
            <a:solidFill>
              <a:schemeClr val="bg2">
                <a:lumMod val="50000"/>
              </a:schemeClr>
            </a:solidFill>
            <a:latin typeface="Times New Roman" panose="02020603050405020304" pitchFamily="18" charset="0"/>
            <a:cs typeface="Times New Roman" panose="02020603050405020304" pitchFamily="18" charset="0"/>
          </a:endParaRPr>
        </a:p>
      </dsp:txBody>
      <dsp:txXfrm>
        <a:off x="4491" y="2386674"/>
        <a:ext cx="2036985" cy="2701888"/>
      </dsp:txXfrm>
    </dsp:sp>
    <dsp:sp modelId="{9ADA49FB-7B34-41D5-8373-51BFAA5BC6A2}">
      <dsp:nvSpPr>
        <dsp:cNvPr id="0" name=""/>
        <dsp:cNvSpPr/>
      </dsp:nvSpPr>
      <dsp:spPr>
        <a:xfrm>
          <a:off x="4287966" y="1358465"/>
          <a:ext cx="2036985" cy="600442"/>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vi-VN" sz="1600" b="1" kern="1200">
              <a:solidFill>
                <a:schemeClr val="bg2">
                  <a:lumMod val="50000"/>
                </a:schemeClr>
              </a:solidFill>
              <a:latin typeface="Times New Roman" panose="02020603050405020304" pitchFamily="18" charset="0"/>
              <a:cs typeface="Times New Roman" panose="02020603050405020304" pitchFamily="18" charset="0"/>
            </a:rPr>
            <a:t>Lí lẽ 2: </a:t>
          </a:r>
          <a:r>
            <a:rPr lang="vi-VN" sz="1600" kern="1200">
              <a:solidFill>
                <a:schemeClr val="bg2">
                  <a:lumMod val="50000"/>
                </a:schemeClr>
              </a:solidFill>
              <a:latin typeface="Times New Roman" panose="02020603050405020304" pitchFamily="18" charset="0"/>
              <a:cs typeface="Times New Roman" panose="02020603050405020304" pitchFamily="18" charset="0"/>
            </a:rPr>
            <a:t>Cần coi muông thú sống trên mảnh đất này như người anh em</a:t>
          </a:r>
          <a:r>
            <a:rPr lang="en-US" sz="1600" kern="1200">
              <a:solidFill>
                <a:schemeClr val="bg2">
                  <a:lumMod val="50000"/>
                </a:schemeClr>
              </a:solidFill>
              <a:latin typeface="Times New Roman" panose="02020603050405020304" pitchFamily="18" charset="0"/>
              <a:cs typeface="Times New Roman" panose="02020603050405020304" pitchFamily="18" charset="0"/>
            </a:rPr>
            <a:t>.</a:t>
          </a:r>
        </a:p>
      </dsp:txBody>
      <dsp:txXfrm>
        <a:off x="4287966" y="1358465"/>
        <a:ext cx="2036985" cy="600442"/>
      </dsp:txXfrm>
    </dsp:sp>
    <dsp:sp modelId="{99CFC578-84F1-4905-A178-CAA67049EE97}">
      <dsp:nvSpPr>
        <dsp:cNvPr id="0" name=""/>
        <dsp:cNvSpPr/>
      </dsp:nvSpPr>
      <dsp:spPr>
        <a:xfrm>
          <a:off x="2469243" y="2386674"/>
          <a:ext cx="2623331" cy="2701888"/>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vi-VN" sz="1600" b="1" kern="1200">
              <a:solidFill>
                <a:schemeClr val="bg2">
                  <a:lumMod val="50000"/>
                </a:schemeClr>
              </a:solidFill>
              <a:latin typeface="Times New Roman" panose="02020603050405020304" pitchFamily="18" charset="0"/>
              <a:cs typeface="Times New Roman" panose="02020603050405020304" pitchFamily="18" charset="0"/>
            </a:rPr>
            <a:t>Bằng chứng:</a:t>
          </a:r>
          <a:r>
            <a:rPr lang="vi-VN" sz="1600" kern="1200">
              <a:solidFill>
                <a:schemeClr val="bg2">
                  <a:lumMod val="50000"/>
                </a:schemeClr>
              </a:solidFill>
              <a:latin typeface="Times New Roman" panose="02020603050405020304" pitchFamily="18" charset="0"/>
              <a:cs typeface="Times New Roman" panose="02020603050405020304" pitchFamily="18" charset="0"/>
            </a:rPr>
            <a:t> dẫn ra sự việc cả ngàn con trâu rừng bị chết dần chết mòn ... vì bị người da trắng bắn để cho thấy hành vi của người da trắng với muông thú, nhằm mục đích cảnh báo nếu muông thú không còn, thì con người sẽ chết dần chết mòn vì nỗi buồn cô đơn về tinh thần, điều gì sẽ xảy đến với con thú thì cũng chính xảy ra đối với con người.</a:t>
          </a:r>
          <a:endParaRPr lang="en-US" sz="1600" kern="1200">
            <a:solidFill>
              <a:schemeClr val="bg2">
                <a:lumMod val="50000"/>
              </a:schemeClr>
            </a:solidFill>
            <a:latin typeface="Times New Roman" panose="02020603050405020304" pitchFamily="18" charset="0"/>
            <a:cs typeface="Times New Roman" panose="02020603050405020304" pitchFamily="18" charset="0"/>
          </a:endParaRPr>
        </a:p>
      </dsp:txBody>
      <dsp:txXfrm>
        <a:off x="2469243" y="2386674"/>
        <a:ext cx="2623331" cy="2701888"/>
      </dsp:txXfrm>
    </dsp:sp>
    <dsp:sp modelId="{2F48D24B-BAB4-4C65-9211-9FC1F4F81F3A}">
      <dsp:nvSpPr>
        <dsp:cNvPr id="0" name=""/>
        <dsp:cNvSpPr/>
      </dsp:nvSpPr>
      <dsp:spPr>
        <a:xfrm>
          <a:off x="6752718" y="1358465"/>
          <a:ext cx="2036985" cy="600442"/>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vi-VN" sz="1600" b="1" kern="1200">
              <a:solidFill>
                <a:schemeClr val="bg2">
                  <a:lumMod val="50000"/>
                </a:schemeClr>
              </a:solidFill>
              <a:latin typeface="Times New Roman" panose="02020603050405020304" pitchFamily="18" charset="0"/>
              <a:cs typeface="Times New Roman" panose="02020603050405020304" pitchFamily="18" charset="0"/>
            </a:rPr>
            <a:t>Lí lẽ 3:</a:t>
          </a:r>
          <a:r>
            <a:rPr lang="vi-VN" sz="1600" kern="1200">
              <a:solidFill>
                <a:schemeClr val="bg2">
                  <a:lumMod val="50000"/>
                </a:schemeClr>
              </a:solidFill>
              <a:latin typeface="Times New Roman" panose="02020603050405020304" pitchFamily="18" charset="0"/>
              <a:cs typeface="Times New Roman" panose="02020603050405020304" pitchFamily="18" charset="0"/>
            </a:rPr>
            <a:t> Cần kính trọng đất đai</a:t>
          </a:r>
          <a:r>
            <a:rPr lang="en-US" sz="1600" kern="1200">
              <a:solidFill>
                <a:schemeClr val="bg2">
                  <a:lumMod val="50000"/>
                </a:schemeClr>
              </a:solidFill>
              <a:latin typeface="Times New Roman" panose="02020603050405020304" pitchFamily="18" charset="0"/>
              <a:cs typeface="Times New Roman" panose="02020603050405020304" pitchFamily="18" charset="0"/>
            </a:rPr>
            <a:t>.</a:t>
          </a:r>
        </a:p>
      </dsp:txBody>
      <dsp:txXfrm>
        <a:off x="6752718" y="1358465"/>
        <a:ext cx="2036985" cy="600442"/>
      </dsp:txXfrm>
    </dsp:sp>
    <dsp:sp modelId="{6E42F203-A651-4CC5-8366-75A4B4EEB85F}">
      <dsp:nvSpPr>
        <dsp:cNvPr id="0" name=""/>
        <dsp:cNvSpPr/>
      </dsp:nvSpPr>
      <dsp:spPr>
        <a:xfrm>
          <a:off x="5673380" y="2386674"/>
          <a:ext cx="1883946" cy="2701888"/>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vi-VN" sz="1600" b="1" kern="1200">
              <a:solidFill>
                <a:schemeClr val="bg2">
                  <a:lumMod val="50000"/>
                </a:schemeClr>
              </a:solidFill>
              <a:latin typeface="Times New Roman" panose="02020603050405020304" pitchFamily="18" charset="0"/>
              <a:cs typeface="Times New Roman" panose="02020603050405020304" pitchFamily="18" charset="0"/>
            </a:rPr>
            <a:t>Bằng chứng:</a:t>
          </a:r>
          <a:r>
            <a:rPr lang="vi-VN" sz="1600" kern="1200">
              <a:solidFill>
                <a:schemeClr val="bg2">
                  <a:lumMod val="50000"/>
                </a:schemeClr>
              </a:solidFill>
              <a:latin typeface="Times New Roman" panose="02020603050405020304" pitchFamily="18" charset="0"/>
              <a:cs typeface="Times New Roman" panose="02020603050405020304" pitchFamily="18" charset="0"/>
            </a:rPr>
            <a:t> mảnh đất</a:t>
          </a:r>
          <a:r>
            <a:rPr lang="en-US" sz="1600" kern="1200">
              <a:solidFill>
                <a:schemeClr val="bg2">
                  <a:lumMod val="50000"/>
                </a:schemeClr>
              </a:solidFill>
              <a:latin typeface="Times New Roman" panose="02020603050405020304" pitchFamily="18" charset="0"/>
              <a:cs typeface="Times New Roman" panose="02020603050405020304" pitchFamily="18" charset="0"/>
            </a:rPr>
            <a:t> </a:t>
          </a:r>
          <a:r>
            <a:rPr lang="vi-VN" sz="1600" kern="1200">
              <a:solidFill>
                <a:schemeClr val="bg2">
                  <a:lumMod val="50000"/>
                </a:schemeClr>
              </a:solidFill>
              <a:latin typeface="Times New Roman" panose="02020603050405020304" pitchFamily="18" charset="0"/>
              <a:cs typeface="Times New Roman" panose="02020603050405020304" pitchFamily="18" charset="0"/>
            </a:rPr>
            <a:t>dưới chân ... là những nắm tro tàn của cha ông chúng tôi, đất đai giàu có được là do nhiều mạng sống của chủng tộc chúng tôi bồi đắp nên; điều gì xảy ra với đất đai tức là xảy ra đối với những đứa con của Đất.</a:t>
          </a:r>
          <a:endParaRPr lang="en-US" sz="1600" kern="1200">
            <a:solidFill>
              <a:schemeClr val="bg2">
                <a:lumMod val="50000"/>
              </a:schemeClr>
            </a:solidFill>
            <a:latin typeface="Times New Roman" panose="02020603050405020304" pitchFamily="18" charset="0"/>
            <a:cs typeface="Times New Roman" panose="02020603050405020304" pitchFamily="18" charset="0"/>
          </a:endParaRPr>
        </a:p>
      </dsp:txBody>
      <dsp:txXfrm>
        <a:off x="5673380" y="2386674"/>
        <a:ext cx="1883946" cy="270188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972F7E-82D6-448C-A5CD-2AC70C98833D}">
      <dsp:nvSpPr>
        <dsp:cNvPr id="0" name=""/>
        <dsp:cNvSpPr/>
      </dsp:nvSpPr>
      <dsp:spPr>
        <a:xfrm>
          <a:off x="2613611" y="1692443"/>
          <a:ext cx="421068" cy="491925"/>
        </a:xfrm>
        <a:custGeom>
          <a:avLst/>
          <a:gdLst/>
          <a:ahLst/>
          <a:cxnLst/>
          <a:rect l="0" t="0" r="0" b="0"/>
          <a:pathLst>
            <a:path>
              <a:moveTo>
                <a:pt x="0" y="0"/>
              </a:moveTo>
              <a:lnTo>
                <a:pt x="210534" y="0"/>
              </a:lnTo>
              <a:lnTo>
                <a:pt x="210534" y="491925"/>
              </a:lnTo>
              <a:lnTo>
                <a:pt x="421068" y="491925"/>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100000"/>
            </a:lnSpc>
            <a:spcBef>
              <a:spcPct val="0"/>
            </a:spcBef>
            <a:spcAft>
              <a:spcPct val="35000"/>
            </a:spcAft>
          </a:pPr>
          <a:endParaRPr lang="en-US" sz="1800" kern="1200">
            <a:solidFill>
              <a:schemeClr val="bg2"/>
            </a:solidFill>
            <a:latin typeface="Times New Roman" panose="02020603050405020304" pitchFamily="18" charset="0"/>
            <a:cs typeface="Times New Roman" panose="02020603050405020304" pitchFamily="18" charset="0"/>
          </a:endParaRPr>
        </a:p>
      </dsp:txBody>
      <dsp:txXfrm>
        <a:off x="2807957" y="1922217"/>
        <a:ext cx="32376" cy="32376"/>
      </dsp:txXfrm>
    </dsp:sp>
    <dsp:sp modelId="{C75FD404-83FE-4F41-A7CF-44F03A22BAAB}">
      <dsp:nvSpPr>
        <dsp:cNvPr id="0" name=""/>
        <dsp:cNvSpPr/>
      </dsp:nvSpPr>
      <dsp:spPr>
        <a:xfrm>
          <a:off x="2613611" y="685152"/>
          <a:ext cx="421068" cy="1007291"/>
        </a:xfrm>
        <a:custGeom>
          <a:avLst/>
          <a:gdLst/>
          <a:ahLst/>
          <a:cxnLst/>
          <a:rect l="0" t="0" r="0" b="0"/>
          <a:pathLst>
            <a:path>
              <a:moveTo>
                <a:pt x="0" y="1007291"/>
              </a:moveTo>
              <a:lnTo>
                <a:pt x="210534" y="1007291"/>
              </a:lnTo>
              <a:lnTo>
                <a:pt x="210534" y="0"/>
              </a:lnTo>
              <a:lnTo>
                <a:pt x="421068" y="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800100">
            <a:lnSpc>
              <a:spcPct val="100000"/>
            </a:lnSpc>
            <a:spcBef>
              <a:spcPct val="0"/>
            </a:spcBef>
            <a:spcAft>
              <a:spcPct val="35000"/>
            </a:spcAft>
          </a:pPr>
          <a:endParaRPr lang="en-US" sz="1800" kern="1200">
            <a:solidFill>
              <a:schemeClr val="bg2"/>
            </a:solidFill>
            <a:latin typeface="Times New Roman" panose="02020603050405020304" pitchFamily="18" charset="0"/>
            <a:cs typeface="Times New Roman" panose="02020603050405020304" pitchFamily="18" charset="0"/>
          </a:endParaRPr>
        </a:p>
      </dsp:txBody>
      <dsp:txXfrm>
        <a:off x="2796851" y="1161503"/>
        <a:ext cx="54587" cy="54587"/>
      </dsp:txXfrm>
    </dsp:sp>
    <dsp:sp modelId="{DE6C92C0-D7A1-4EA8-A548-44CF64959CE6}">
      <dsp:nvSpPr>
        <dsp:cNvPr id="0" name=""/>
        <dsp:cNvSpPr/>
      </dsp:nvSpPr>
      <dsp:spPr>
        <a:xfrm rot="16200000">
          <a:off x="409799" y="1015867"/>
          <a:ext cx="3054471" cy="1353151"/>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100000"/>
            </a:lnSpc>
            <a:spcBef>
              <a:spcPct val="0"/>
            </a:spcBef>
            <a:spcAft>
              <a:spcPct val="35000"/>
            </a:spcAft>
          </a:pPr>
          <a:r>
            <a:rPr lang="vi-VN" sz="2000" kern="1200">
              <a:solidFill>
                <a:schemeClr val="bg2"/>
              </a:solidFill>
              <a:latin typeface="Times New Roman" panose="02020603050405020304" pitchFamily="18" charset="0"/>
              <a:cs typeface="Times New Roman" panose="02020603050405020304" pitchFamily="18" charset="0"/>
            </a:rPr>
            <a:t>Cách hiểu về ý kiến: </a:t>
          </a:r>
          <a:r>
            <a:rPr lang="en-US" sz="2000" kern="1200">
              <a:solidFill>
                <a:schemeClr val="bg2"/>
              </a:solidFill>
              <a:latin typeface="Times New Roman" panose="02020603050405020304" pitchFamily="18" charset="0"/>
              <a:cs typeface="Times New Roman" panose="02020603050405020304" pitchFamily="18" charset="0"/>
            </a:rPr>
            <a:t>“</a:t>
          </a:r>
          <a:r>
            <a:rPr lang="en-US" sz="2000" b="1" i="1" kern="1200">
              <a:solidFill>
                <a:schemeClr val="bg2"/>
              </a:solidFill>
              <a:latin typeface="Times New Roman" panose="02020603050405020304" pitchFamily="18" charset="0"/>
              <a:cs typeface="Times New Roman" panose="02020603050405020304" pitchFamily="18" charset="0"/>
            </a:rPr>
            <a:t>Đất là mẹ. Điều gì xảy ra với đất đai tức là xảy ra với những đứa con của Đất”?</a:t>
          </a:r>
        </a:p>
      </dsp:txBody>
      <dsp:txXfrm>
        <a:off x="409799" y="1015867"/>
        <a:ext cx="3054471" cy="1353151"/>
      </dsp:txXfrm>
    </dsp:sp>
    <dsp:sp modelId="{87FBDC86-F999-4D03-962E-496007E5C8DF}">
      <dsp:nvSpPr>
        <dsp:cNvPr id="0" name=""/>
        <dsp:cNvSpPr/>
      </dsp:nvSpPr>
      <dsp:spPr>
        <a:xfrm>
          <a:off x="3034679" y="273461"/>
          <a:ext cx="4184180" cy="823381"/>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100000"/>
            </a:lnSpc>
            <a:spcBef>
              <a:spcPct val="0"/>
            </a:spcBef>
            <a:spcAft>
              <a:spcPct val="35000"/>
            </a:spcAft>
          </a:pPr>
          <a:r>
            <a:rPr lang="vi-VN" sz="2000" kern="1200">
              <a:solidFill>
                <a:schemeClr val="bg2"/>
              </a:solidFill>
              <a:latin typeface="Times New Roman" panose="02020603050405020304" pitchFamily="18" charset="0"/>
              <a:cs typeface="Times New Roman" panose="02020603050405020304" pitchFamily="18" charset="0"/>
            </a:rPr>
            <a:t>“Đất là Mẹ”: đất đai là cội nguồn sinh dưỡng của con người.</a:t>
          </a:r>
          <a:endParaRPr lang="en-US" sz="2000" kern="1200">
            <a:solidFill>
              <a:schemeClr val="bg2"/>
            </a:solidFill>
            <a:latin typeface="Times New Roman" panose="02020603050405020304" pitchFamily="18" charset="0"/>
            <a:cs typeface="Times New Roman" panose="02020603050405020304" pitchFamily="18" charset="0"/>
          </a:endParaRPr>
        </a:p>
      </dsp:txBody>
      <dsp:txXfrm>
        <a:off x="3034679" y="273461"/>
        <a:ext cx="4184180" cy="823381"/>
      </dsp:txXfrm>
    </dsp:sp>
    <dsp:sp modelId="{94855522-2037-4F21-9481-37C77B8B0DB0}">
      <dsp:nvSpPr>
        <dsp:cNvPr id="0" name=""/>
        <dsp:cNvSpPr/>
      </dsp:nvSpPr>
      <dsp:spPr>
        <a:xfrm>
          <a:off x="3034679" y="1257311"/>
          <a:ext cx="4184180" cy="1854114"/>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100000"/>
            </a:lnSpc>
            <a:spcBef>
              <a:spcPct val="0"/>
            </a:spcBef>
            <a:spcAft>
              <a:spcPct val="35000"/>
            </a:spcAft>
          </a:pPr>
          <a:r>
            <a:rPr lang="vi-VN" sz="2000" kern="1200">
              <a:solidFill>
                <a:schemeClr val="bg2"/>
              </a:solidFill>
              <a:latin typeface="Times New Roman" panose="02020603050405020304" pitchFamily="18" charset="0"/>
              <a:cs typeface="Times New Roman" panose="02020603050405020304" pitchFamily="18" charset="0"/>
            </a:rPr>
            <a:t>“Điều gì xảy ra với đất đai tức là xảy ra đối với những đứa con của Đất”: giữa con</a:t>
          </a:r>
          <a:r>
            <a:rPr lang="en-US" sz="2000" kern="1200">
              <a:solidFill>
                <a:schemeClr val="bg2"/>
              </a:solidFill>
              <a:latin typeface="Times New Roman" panose="02020603050405020304" pitchFamily="18" charset="0"/>
              <a:cs typeface="Times New Roman" panose="02020603050405020304" pitchFamily="18" charset="0"/>
            </a:rPr>
            <a:t> </a:t>
          </a:r>
          <a:r>
            <a:rPr lang="vi-VN" sz="2000" kern="1200">
              <a:solidFill>
                <a:schemeClr val="bg2"/>
              </a:solidFill>
              <a:latin typeface="Times New Roman" panose="02020603050405020304" pitchFamily="18" charset="0"/>
              <a:cs typeface="Times New Roman" panose="02020603050405020304" pitchFamily="18" charset="0"/>
            </a:rPr>
            <a:t>người và đất (khái quát hơn là thiên nhiên) có mối quan hệ gắn bó khăng khít không thể tách rời, có sự tương quan về số phận, vận mệnh.</a:t>
          </a:r>
          <a:endParaRPr lang="en-US" sz="2000" kern="1200">
            <a:solidFill>
              <a:schemeClr val="bg2"/>
            </a:solidFill>
            <a:latin typeface="Times New Roman" panose="02020603050405020304" pitchFamily="18" charset="0"/>
            <a:cs typeface="Times New Roman" panose="02020603050405020304" pitchFamily="18" charset="0"/>
          </a:endParaRPr>
        </a:p>
      </dsp:txBody>
      <dsp:txXfrm>
        <a:off x="3034679" y="1257311"/>
        <a:ext cx="4184180" cy="1854114"/>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9"/>
        <p:cNvGrpSpPr/>
        <p:nvPr/>
      </p:nvGrpSpPr>
      <p:grpSpPr>
        <a:xfrm>
          <a:off x="0" y="0"/>
          <a:ext cx="0" cy="0"/>
          <a:chOff x="0" y="0"/>
          <a:chExt cx="0" cy="0"/>
        </a:xfrm>
      </p:grpSpPr>
      <p:sp>
        <p:nvSpPr>
          <p:cNvPr id="3910" name="Google Shape;3910;g16b8242b3b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1" name="Google Shape;3911;g16b8242b3b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7"/>
        <p:cNvGrpSpPr/>
        <p:nvPr/>
      </p:nvGrpSpPr>
      <p:grpSpPr>
        <a:xfrm>
          <a:off x="0" y="0"/>
          <a:ext cx="0" cy="0"/>
          <a:chOff x="0" y="0"/>
          <a:chExt cx="0" cy="0"/>
        </a:xfrm>
      </p:grpSpPr>
      <p:sp>
        <p:nvSpPr>
          <p:cNvPr id="4118" name="Google Shape;4118;g15207a1783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9" name="Google Shape;4119;g15207a1783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8954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7"/>
        <p:cNvGrpSpPr/>
        <p:nvPr/>
      </p:nvGrpSpPr>
      <p:grpSpPr>
        <a:xfrm>
          <a:off x="0" y="0"/>
          <a:ext cx="0" cy="0"/>
          <a:chOff x="0" y="0"/>
          <a:chExt cx="0" cy="0"/>
        </a:xfrm>
      </p:grpSpPr>
      <p:sp>
        <p:nvSpPr>
          <p:cNvPr id="4118" name="Google Shape;4118;g15207a1783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9" name="Google Shape;4119;g15207a1783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5728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7"/>
        <p:cNvGrpSpPr/>
        <p:nvPr/>
      </p:nvGrpSpPr>
      <p:grpSpPr>
        <a:xfrm>
          <a:off x="0" y="0"/>
          <a:ext cx="0" cy="0"/>
          <a:chOff x="0" y="0"/>
          <a:chExt cx="0" cy="0"/>
        </a:xfrm>
      </p:grpSpPr>
      <p:sp>
        <p:nvSpPr>
          <p:cNvPr id="4118" name="Google Shape;4118;g15207a1783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9" name="Google Shape;4119;g15207a1783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8613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7"/>
        <p:cNvGrpSpPr/>
        <p:nvPr/>
      </p:nvGrpSpPr>
      <p:grpSpPr>
        <a:xfrm>
          <a:off x="0" y="0"/>
          <a:ext cx="0" cy="0"/>
          <a:chOff x="0" y="0"/>
          <a:chExt cx="0" cy="0"/>
        </a:xfrm>
      </p:grpSpPr>
      <p:sp>
        <p:nvSpPr>
          <p:cNvPr id="4118" name="Google Shape;4118;g15207a1783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9" name="Google Shape;4119;g15207a1783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0445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7"/>
        <p:cNvGrpSpPr/>
        <p:nvPr/>
      </p:nvGrpSpPr>
      <p:grpSpPr>
        <a:xfrm>
          <a:off x="0" y="0"/>
          <a:ext cx="0" cy="0"/>
          <a:chOff x="0" y="0"/>
          <a:chExt cx="0" cy="0"/>
        </a:xfrm>
      </p:grpSpPr>
      <p:sp>
        <p:nvSpPr>
          <p:cNvPr id="4118" name="Google Shape;4118;g15207a1783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9" name="Google Shape;4119;g15207a1783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76770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3"/>
        <p:cNvGrpSpPr/>
        <p:nvPr/>
      </p:nvGrpSpPr>
      <p:grpSpPr>
        <a:xfrm>
          <a:off x="0" y="0"/>
          <a:ext cx="0" cy="0"/>
          <a:chOff x="0" y="0"/>
          <a:chExt cx="0" cy="0"/>
        </a:xfrm>
      </p:grpSpPr>
      <p:sp>
        <p:nvSpPr>
          <p:cNvPr id="8824" name="Google Shape;8824;g157d03485c9_2_10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25" name="Google Shape;8825;g157d03485c9_2_10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1910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7"/>
        <p:cNvGrpSpPr/>
        <p:nvPr/>
      </p:nvGrpSpPr>
      <p:grpSpPr>
        <a:xfrm>
          <a:off x="0" y="0"/>
          <a:ext cx="0" cy="0"/>
          <a:chOff x="0" y="0"/>
          <a:chExt cx="0" cy="0"/>
        </a:xfrm>
      </p:grpSpPr>
      <p:sp>
        <p:nvSpPr>
          <p:cNvPr id="4118" name="Google Shape;4118;g15207a1783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9" name="Google Shape;4119;g15207a1783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759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7"/>
        <p:cNvGrpSpPr/>
        <p:nvPr/>
      </p:nvGrpSpPr>
      <p:grpSpPr>
        <a:xfrm>
          <a:off x="0" y="0"/>
          <a:ext cx="0" cy="0"/>
          <a:chOff x="0" y="0"/>
          <a:chExt cx="0" cy="0"/>
        </a:xfrm>
      </p:grpSpPr>
      <p:sp>
        <p:nvSpPr>
          <p:cNvPr id="4118" name="Google Shape;4118;g15207a1783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9" name="Google Shape;4119;g15207a1783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27600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7"/>
        <p:cNvGrpSpPr/>
        <p:nvPr/>
      </p:nvGrpSpPr>
      <p:grpSpPr>
        <a:xfrm>
          <a:off x="0" y="0"/>
          <a:ext cx="0" cy="0"/>
          <a:chOff x="0" y="0"/>
          <a:chExt cx="0" cy="0"/>
        </a:xfrm>
      </p:grpSpPr>
      <p:sp>
        <p:nvSpPr>
          <p:cNvPr id="4118" name="Google Shape;4118;g15207a1783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9" name="Google Shape;4119;g15207a1783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81034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3"/>
        <p:cNvGrpSpPr/>
        <p:nvPr/>
      </p:nvGrpSpPr>
      <p:grpSpPr>
        <a:xfrm>
          <a:off x="0" y="0"/>
          <a:ext cx="0" cy="0"/>
          <a:chOff x="0" y="0"/>
          <a:chExt cx="0" cy="0"/>
        </a:xfrm>
      </p:grpSpPr>
      <p:sp>
        <p:nvSpPr>
          <p:cNvPr id="8824" name="Google Shape;8824;g157d03485c9_2_10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25" name="Google Shape;8825;g157d03485c9_2_10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0319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1"/>
        <p:cNvGrpSpPr/>
        <p:nvPr/>
      </p:nvGrpSpPr>
      <p:grpSpPr>
        <a:xfrm>
          <a:off x="0" y="0"/>
          <a:ext cx="0" cy="0"/>
          <a:chOff x="0" y="0"/>
          <a:chExt cx="0" cy="0"/>
        </a:xfrm>
      </p:grpSpPr>
      <p:sp>
        <p:nvSpPr>
          <p:cNvPr id="6152" name="Google Shape;6152;g152a7caf94b_1_17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3" name="Google Shape;6153;g152a7caf94b_1_17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27904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7"/>
        <p:cNvGrpSpPr/>
        <p:nvPr/>
      </p:nvGrpSpPr>
      <p:grpSpPr>
        <a:xfrm>
          <a:off x="0" y="0"/>
          <a:ext cx="0" cy="0"/>
          <a:chOff x="0" y="0"/>
          <a:chExt cx="0" cy="0"/>
        </a:xfrm>
      </p:grpSpPr>
      <p:sp>
        <p:nvSpPr>
          <p:cNvPr id="4118" name="Google Shape;4118;g15207a1783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9" name="Google Shape;4119;g15207a1783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52694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7"/>
        <p:cNvGrpSpPr/>
        <p:nvPr/>
      </p:nvGrpSpPr>
      <p:grpSpPr>
        <a:xfrm>
          <a:off x="0" y="0"/>
          <a:ext cx="0" cy="0"/>
          <a:chOff x="0" y="0"/>
          <a:chExt cx="0" cy="0"/>
        </a:xfrm>
      </p:grpSpPr>
      <p:sp>
        <p:nvSpPr>
          <p:cNvPr id="4118" name="Google Shape;4118;g15207a1783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9" name="Google Shape;4119;g15207a1783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8321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7"/>
        <p:cNvGrpSpPr/>
        <p:nvPr/>
      </p:nvGrpSpPr>
      <p:grpSpPr>
        <a:xfrm>
          <a:off x="0" y="0"/>
          <a:ext cx="0" cy="0"/>
          <a:chOff x="0" y="0"/>
          <a:chExt cx="0" cy="0"/>
        </a:xfrm>
      </p:grpSpPr>
      <p:sp>
        <p:nvSpPr>
          <p:cNvPr id="4118" name="Google Shape;4118;g15207a1783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9" name="Google Shape;4119;g15207a1783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17578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7"/>
        <p:cNvGrpSpPr/>
        <p:nvPr/>
      </p:nvGrpSpPr>
      <p:grpSpPr>
        <a:xfrm>
          <a:off x="0" y="0"/>
          <a:ext cx="0" cy="0"/>
          <a:chOff x="0" y="0"/>
          <a:chExt cx="0" cy="0"/>
        </a:xfrm>
      </p:grpSpPr>
      <p:sp>
        <p:nvSpPr>
          <p:cNvPr id="4118" name="Google Shape;4118;g15207a1783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9" name="Google Shape;4119;g15207a1783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9936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1"/>
        <p:cNvGrpSpPr/>
        <p:nvPr/>
      </p:nvGrpSpPr>
      <p:grpSpPr>
        <a:xfrm>
          <a:off x="0" y="0"/>
          <a:ext cx="0" cy="0"/>
          <a:chOff x="0" y="0"/>
          <a:chExt cx="0" cy="0"/>
        </a:xfrm>
      </p:grpSpPr>
      <p:sp>
        <p:nvSpPr>
          <p:cNvPr id="6152" name="Google Shape;6152;g152a7caf94b_1_17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3" name="Google Shape;6153;g152a7caf94b_1_17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32904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7"/>
        <p:cNvGrpSpPr/>
        <p:nvPr/>
      </p:nvGrpSpPr>
      <p:grpSpPr>
        <a:xfrm>
          <a:off x="0" y="0"/>
          <a:ext cx="0" cy="0"/>
          <a:chOff x="0" y="0"/>
          <a:chExt cx="0" cy="0"/>
        </a:xfrm>
      </p:grpSpPr>
      <p:sp>
        <p:nvSpPr>
          <p:cNvPr id="4118" name="Google Shape;4118;g15207a1783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9" name="Google Shape;4119;g15207a1783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822990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7"/>
        <p:cNvGrpSpPr/>
        <p:nvPr/>
      </p:nvGrpSpPr>
      <p:grpSpPr>
        <a:xfrm>
          <a:off x="0" y="0"/>
          <a:ext cx="0" cy="0"/>
          <a:chOff x="0" y="0"/>
          <a:chExt cx="0" cy="0"/>
        </a:xfrm>
      </p:grpSpPr>
      <p:sp>
        <p:nvSpPr>
          <p:cNvPr id="4118" name="Google Shape;4118;g15207a1783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9" name="Google Shape;4119;g15207a1783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296951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7"/>
        <p:cNvGrpSpPr/>
        <p:nvPr/>
      </p:nvGrpSpPr>
      <p:grpSpPr>
        <a:xfrm>
          <a:off x="0" y="0"/>
          <a:ext cx="0" cy="0"/>
          <a:chOff x="0" y="0"/>
          <a:chExt cx="0" cy="0"/>
        </a:xfrm>
      </p:grpSpPr>
      <p:sp>
        <p:nvSpPr>
          <p:cNvPr id="4118" name="Google Shape;4118;g15207a1783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9" name="Google Shape;4119;g15207a1783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88337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8"/>
        <p:cNvGrpSpPr/>
        <p:nvPr/>
      </p:nvGrpSpPr>
      <p:grpSpPr>
        <a:xfrm>
          <a:off x="0" y="0"/>
          <a:ext cx="0" cy="0"/>
          <a:chOff x="0" y="0"/>
          <a:chExt cx="0" cy="0"/>
        </a:xfrm>
      </p:grpSpPr>
      <p:sp>
        <p:nvSpPr>
          <p:cNvPr id="4509" name="Google Shape;4509;g157d03485c9_2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0" name="Google Shape;4510;g157d03485c9_2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16097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8"/>
        <p:cNvGrpSpPr/>
        <p:nvPr/>
      </p:nvGrpSpPr>
      <p:grpSpPr>
        <a:xfrm>
          <a:off x="0" y="0"/>
          <a:ext cx="0" cy="0"/>
          <a:chOff x="0" y="0"/>
          <a:chExt cx="0" cy="0"/>
        </a:xfrm>
      </p:grpSpPr>
      <p:sp>
        <p:nvSpPr>
          <p:cNvPr id="4509" name="Google Shape;4509;g157d03485c9_2_5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10" name="Google Shape;4510;g157d03485c9_2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29512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3"/>
        <p:cNvGrpSpPr/>
        <p:nvPr/>
      </p:nvGrpSpPr>
      <p:grpSpPr>
        <a:xfrm>
          <a:off x="0" y="0"/>
          <a:ext cx="0" cy="0"/>
          <a:chOff x="0" y="0"/>
          <a:chExt cx="0" cy="0"/>
        </a:xfrm>
      </p:grpSpPr>
      <p:sp>
        <p:nvSpPr>
          <p:cNvPr id="8824" name="Google Shape;8824;g157d03485c9_2_10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25" name="Google Shape;8825;g157d03485c9_2_10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7"/>
        <p:cNvGrpSpPr/>
        <p:nvPr/>
      </p:nvGrpSpPr>
      <p:grpSpPr>
        <a:xfrm>
          <a:off x="0" y="0"/>
          <a:ext cx="0" cy="0"/>
          <a:chOff x="0" y="0"/>
          <a:chExt cx="0" cy="0"/>
        </a:xfrm>
      </p:grpSpPr>
      <p:sp>
        <p:nvSpPr>
          <p:cNvPr id="4118" name="Google Shape;4118;g15207a1783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9" name="Google Shape;4119;g15207a1783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91766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7"/>
        <p:cNvGrpSpPr/>
        <p:nvPr/>
      </p:nvGrpSpPr>
      <p:grpSpPr>
        <a:xfrm>
          <a:off x="0" y="0"/>
          <a:ext cx="0" cy="0"/>
          <a:chOff x="0" y="0"/>
          <a:chExt cx="0" cy="0"/>
        </a:xfrm>
      </p:grpSpPr>
      <p:sp>
        <p:nvSpPr>
          <p:cNvPr id="4118" name="Google Shape;4118;g15207a1783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9" name="Google Shape;4119;g15207a1783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246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7"/>
        <p:cNvGrpSpPr/>
        <p:nvPr/>
      </p:nvGrpSpPr>
      <p:grpSpPr>
        <a:xfrm>
          <a:off x="0" y="0"/>
          <a:ext cx="0" cy="0"/>
          <a:chOff x="0" y="0"/>
          <a:chExt cx="0" cy="0"/>
        </a:xfrm>
      </p:grpSpPr>
      <p:sp>
        <p:nvSpPr>
          <p:cNvPr id="4118" name="Google Shape;4118;g15207a1783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9" name="Google Shape;4119;g15207a1783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5410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7"/>
        <p:cNvGrpSpPr/>
        <p:nvPr/>
      </p:nvGrpSpPr>
      <p:grpSpPr>
        <a:xfrm>
          <a:off x="0" y="0"/>
          <a:ext cx="0" cy="0"/>
          <a:chOff x="0" y="0"/>
          <a:chExt cx="0" cy="0"/>
        </a:xfrm>
      </p:grpSpPr>
      <p:sp>
        <p:nvSpPr>
          <p:cNvPr id="4118" name="Google Shape;4118;g15207a1783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9" name="Google Shape;4119;g15207a1783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928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7"/>
        <p:cNvGrpSpPr/>
        <p:nvPr/>
      </p:nvGrpSpPr>
      <p:grpSpPr>
        <a:xfrm>
          <a:off x="0" y="0"/>
          <a:ext cx="0" cy="0"/>
          <a:chOff x="0" y="0"/>
          <a:chExt cx="0" cy="0"/>
        </a:xfrm>
      </p:grpSpPr>
      <p:sp>
        <p:nvSpPr>
          <p:cNvPr id="4118" name="Google Shape;4118;g15207a1783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9" name="Google Shape;4119;g15207a1783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97291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7"/>
        <p:cNvGrpSpPr/>
        <p:nvPr/>
      </p:nvGrpSpPr>
      <p:grpSpPr>
        <a:xfrm>
          <a:off x="0" y="0"/>
          <a:ext cx="0" cy="0"/>
          <a:chOff x="0" y="0"/>
          <a:chExt cx="0" cy="0"/>
        </a:xfrm>
      </p:grpSpPr>
      <p:sp>
        <p:nvSpPr>
          <p:cNvPr id="4118" name="Google Shape;4118;g15207a1783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9" name="Google Shape;4119;g15207a1783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8281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7"/>
        <p:cNvGrpSpPr/>
        <p:nvPr/>
      </p:nvGrpSpPr>
      <p:grpSpPr>
        <a:xfrm>
          <a:off x="0" y="0"/>
          <a:ext cx="0" cy="0"/>
          <a:chOff x="0" y="0"/>
          <a:chExt cx="0" cy="0"/>
        </a:xfrm>
      </p:grpSpPr>
      <p:sp>
        <p:nvSpPr>
          <p:cNvPr id="4118" name="Google Shape;4118;g15207a1783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9" name="Google Shape;4119;g15207a1783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99831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7"/>
        <p:cNvGrpSpPr/>
        <p:nvPr/>
      </p:nvGrpSpPr>
      <p:grpSpPr>
        <a:xfrm>
          <a:off x="0" y="0"/>
          <a:ext cx="0" cy="0"/>
          <a:chOff x="0" y="0"/>
          <a:chExt cx="0" cy="0"/>
        </a:xfrm>
      </p:grpSpPr>
      <p:sp>
        <p:nvSpPr>
          <p:cNvPr id="4118" name="Google Shape;4118;g15207a17831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9" name="Google Shape;4119;g15207a17831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7702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942855" y="3195525"/>
            <a:ext cx="8201734" cy="648232"/>
          </a:xfrm>
          <a:custGeom>
            <a:avLst/>
            <a:gdLst/>
            <a:ahLst/>
            <a:cxnLst/>
            <a:rect l="l" t="t" r="r" b="b"/>
            <a:pathLst>
              <a:path w="254732" h="20133" extrusionOk="0">
                <a:moveTo>
                  <a:pt x="254731" y="1"/>
                </a:moveTo>
                <a:lnTo>
                  <a:pt x="1" y="20133"/>
                </a:lnTo>
                <a:lnTo>
                  <a:pt x="254731" y="6438"/>
                </a:lnTo>
                <a:close/>
              </a:path>
            </a:pathLst>
          </a:custGeom>
          <a:solidFill>
            <a:srgbClr val="4D051D">
              <a:alpha val="54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0" y="0"/>
            <a:ext cx="9186494" cy="1311855"/>
          </a:xfrm>
          <a:custGeom>
            <a:avLst/>
            <a:gdLst/>
            <a:ahLst/>
            <a:cxnLst/>
            <a:rect l="l" t="t" r="r" b="b"/>
            <a:pathLst>
              <a:path w="285317" h="40744" extrusionOk="0">
                <a:moveTo>
                  <a:pt x="285316" y="26728"/>
                </a:moveTo>
                <a:lnTo>
                  <a:pt x="285316" y="0"/>
                </a:lnTo>
                <a:lnTo>
                  <a:pt x="0" y="0"/>
                </a:lnTo>
                <a:lnTo>
                  <a:pt x="0" y="40743"/>
                </a:lnTo>
                <a:close/>
              </a:path>
            </a:pathLst>
          </a:custGeom>
          <a:solidFill>
            <a:srgbClr val="4D051D">
              <a:alpha val="54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454838" y="1144525"/>
            <a:ext cx="6111600" cy="2019600"/>
          </a:xfrm>
          <a:prstGeom prst="rect">
            <a:avLst/>
          </a:prstGeom>
          <a:noFill/>
        </p:spPr>
        <p:txBody>
          <a:bodyPr spcFirstLastPara="1" wrap="square" lIns="91425" tIns="91425" rIns="91425" bIns="91425" anchor="ctr" anchorCtr="0">
            <a:noAutofit/>
          </a:bodyPr>
          <a:lstStyle>
            <a:lvl1pPr lvl="0" algn="ctr">
              <a:spcBef>
                <a:spcPts val="0"/>
              </a:spcBef>
              <a:spcAft>
                <a:spcPts val="0"/>
              </a:spcAft>
              <a:buSzPts val="5200"/>
              <a:buNone/>
              <a:defRPr sz="7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 name="Google Shape;12;p2"/>
          <p:cNvSpPr txBox="1">
            <a:spLocks noGrp="1"/>
          </p:cNvSpPr>
          <p:nvPr>
            <p:ph type="subTitle" idx="1"/>
          </p:nvPr>
        </p:nvSpPr>
        <p:spPr>
          <a:xfrm>
            <a:off x="678025" y="3202650"/>
            <a:ext cx="5497500" cy="3909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3" name="Google Shape;13;p2"/>
          <p:cNvGrpSpPr/>
          <p:nvPr/>
        </p:nvGrpSpPr>
        <p:grpSpPr>
          <a:xfrm rot="10800000" flipH="1">
            <a:off x="150" y="72225"/>
            <a:ext cx="9187775" cy="135825"/>
            <a:chOff x="150" y="5091225"/>
            <a:chExt cx="9187775" cy="135825"/>
          </a:xfrm>
        </p:grpSpPr>
        <p:grpSp>
          <p:nvGrpSpPr>
            <p:cNvPr id="14" name="Google Shape;14;p2"/>
            <p:cNvGrpSpPr/>
            <p:nvPr/>
          </p:nvGrpSpPr>
          <p:grpSpPr>
            <a:xfrm>
              <a:off x="150" y="5091225"/>
              <a:ext cx="7132925" cy="135825"/>
              <a:chOff x="238125" y="5091225"/>
              <a:chExt cx="7132925" cy="135825"/>
            </a:xfrm>
          </p:grpSpPr>
          <p:sp>
            <p:nvSpPr>
              <p:cNvPr id="15" name="Google Shape;15;p2"/>
              <p:cNvSpPr/>
              <p:nvPr/>
            </p:nvSpPr>
            <p:spPr>
              <a:xfrm>
                <a:off x="238125" y="5096925"/>
                <a:ext cx="131250" cy="130125"/>
              </a:xfrm>
              <a:custGeom>
                <a:avLst/>
                <a:gdLst/>
                <a:ahLst/>
                <a:cxnLst/>
                <a:rect l="l" t="t" r="r" b="b"/>
                <a:pathLst>
                  <a:path w="5250" h="5205" extrusionOk="0">
                    <a:moveTo>
                      <a:pt x="0" y="1"/>
                    </a:moveTo>
                    <a:lnTo>
                      <a:pt x="0" y="5205"/>
                    </a:lnTo>
                    <a:lnTo>
                      <a:pt x="5250" y="5205"/>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6935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644400"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918875" y="5091225"/>
                <a:ext cx="275075" cy="135825"/>
              </a:xfrm>
              <a:custGeom>
                <a:avLst/>
                <a:gdLst/>
                <a:ahLst/>
                <a:cxnLst/>
                <a:rect l="l" t="t" r="r" b="b"/>
                <a:pathLst>
                  <a:path w="11003" h="5433" extrusionOk="0">
                    <a:moveTo>
                      <a:pt x="5501" y="0"/>
                    </a:moveTo>
                    <a:lnTo>
                      <a:pt x="1" y="5433"/>
                    </a:lnTo>
                    <a:lnTo>
                      <a:pt x="11002" y="5433"/>
                    </a:lnTo>
                    <a:lnTo>
                      <a:pt x="55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193925" y="5091225"/>
                <a:ext cx="274500" cy="135825"/>
              </a:xfrm>
              <a:custGeom>
                <a:avLst/>
                <a:gdLst/>
                <a:ahLst/>
                <a:cxnLst/>
                <a:rect l="l" t="t" r="r" b="b"/>
                <a:pathLst>
                  <a:path w="10980" h="5433" extrusionOk="0">
                    <a:moveTo>
                      <a:pt x="5501" y="0"/>
                    </a:moveTo>
                    <a:lnTo>
                      <a:pt x="0" y="5433"/>
                    </a:lnTo>
                    <a:lnTo>
                      <a:pt x="10979" y="5433"/>
                    </a:lnTo>
                    <a:lnTo>
                      <a:pt x="55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468400"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743450" y="5091225"/>
                <a:ext cx="275050" cy="135825"/>
              </a:xfrm>
              <a:custGeom>
                <a:avLst/>
                <a:gdLst/>
                <a:ahLst/>
                <a:cxnLst/>
                <a:rect l="l" t="t" r="r" b="b"/>
                <a:pathLst>
                  <a:path w="11002" h="5433" extrusionOk="0">
                    <a:moveTo>
                      <a:pt x="5501" y="0"/>
                    </a:moveTo>
                    <a:lnTo>
                      <a:pt x="0" y="5433"/>
                    </a:lnTo>
                    <a:lnTo>
                      <a:pt x="11002" y="5433"/>
                    </a:lnTo>
                    <a:lnTo>
                      <a:pt x="55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018475"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29295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568000" y="5091225"/>
                <a:ext cx="274500" cy="135825"/>
              </a:xfrm>
              <a:custGeom>
                <a:avLst/>
                <a:gdLst/>
                <a:ahLst/>
                <a:cxnLst/>
                <a:rect l="l" t="t" r="r" b="b"/>
                <a:pathLst>
                  <a:path w="10980" h="5433" extrusionOk="0">
                    <a:moveTo>
                      <a:pt x="5502" y="0"/>
                    </a:moveTo>
                    <a:lnTo>
                      <a:pt x="1" y="5433"/>
                    </a:lnTo>
                    <a:lnTo>
                      <a:pt x="10980" y="5433"/>
                    </a:lnTo>
                    <a:lnTo>
                      <a:pt x="55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842475" y="5091225"/>
                <a:ext cx="275075" cy="135825"/>
              </a:xfrm>
              <a:custGeom>
                <a:avLst/>
                <a:gdLst/>
                <a:ahLst/>
                <a:cxnLst/>
                <a:rect l="l" t="t" r="r" b="b"/>
                <a:pathLst>
                  <a:path w="11003" h="5433" extrusionOk="0">
                    <a:moveTo>
                      <a:pt x="5502" y="0"/>
                    </a:moveTo>
                    <a:lnTo>
                      <a:pt x="1" y="5433"/>
                    </a:lnTo>
                    <a:lnTo>
                      <a:pt x="11002" y="5433"/>
                    </a:lnTo>
                    <a:lnTo>
                      <a:pt x="55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117525"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3392575" y="5091225"/>
                <a:ext cx="274500" cy="135825"/>
              </a:xfrm>
              <a:custGeom>
                <a:avLst/>
                <a:gdLst/>
                <a:ahLst/>
                <a:cxnLst/>
                <a:rect l="l" t="t" r="r" b="b"/>
                <a:pathLst>
                  <a:path w="10980" h="5433" extrusionOk="0">
                    <a:moveTo>
                      <a:pt x="5478" y="0"/>
                    </a:moveTo>
                    <a:lnTo>
                      <a:pt x="0" y="5433"/>
                    </a:lnTo>
                    <a:lnTo>
                      <a:pt x="10979" y="5433"/>
                    </a:lnTo>
                    <a:lnTo>
                      <a:pt x="54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667050"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942100" y="5091225"/>
                <a:ext cx="274500" cy="135825"/>
              </a:xfrm>
              <a:custGeom>
                <a:avLst/>
                <a:gdLst/>
                <a:ahLst/>
                <a:cxnLst/>
                <a:rect l="l" t="t" r="r" b="b"/>
                <a:pathLst>
                  <a:path w="10980" h="5433" extrusionOk="0">
                    <a:moveTo>
                      <a:pt x="5501" y="0"/>
                    </a:moveTo>
                    <a:lnTo>
                      <a:pt x="0" y="5433"/>
                    </a:lnTo>
                    <a:lnTo>
                      <a:pt x="10979" y="5433"/>
                    </a:lnTo>
                    <a:lnTo>
                      <a:pt x="55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216575" y="5091225"/>
                <a:ext cx="275050" cy="135825"/>
              </a:xfrm>
              <a:custGeom>
                <a:avLst/>
                <a:gdLst/>
                <a:ahLst/>
                <a:cxnLst/>
                <a:rect l="l" t="t" r="r" b="b"/>
                <a:pathLst>
                  <a:path w="11002" h="5433" extrusionOk="0">
                    <a:moveTo>
                      <a:pt x="5501" y="0"/>
                    </a:moveTo>
                    <a:lnTo>
                      <a:pt x="0" y="5433"/>
                    </a:lnTo>
                    <a:lnTo>
                      <a:pt x="11002" y="5433"/>
                    </a:lnTo>
                    <a:lnTo>
                      <a:pt x="55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49160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4766650"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5041125" y="5091225"/>
                <a:ext cx="275075" cy="135825"/>
              </a:xfrm>
              <a:custGeom>
                <a:avLst/>
                <a:gdLst/>
                <a:ahLst/>
                <a:cxnLst/>
                <a:rect l="l" t="t" r="r" b="b"/>
                <a:pathLst>
                  <a:path w="11003" h="5433" extrusionOk="0">
                    <a:moveTo>
                      <a:pt x="5502" y="0"/>
                    </a:moveTo>
                    <a:lnTo>
                      <a:pt x="1" y="5433"/>
                    </a:lnTo>
                    <a:lnTo>
                      <a:pt x="11002" y="5433"/>
                    </a:lnTo>
                    <a:lnTo>
                      <a:pt x="55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7239775" y="5096925"/>
                <a:ext cx="131275" cy="130125"/>
              </a:xfrm>
              <a:custGeom>
                <a:avLst/>
                <a:gdLst/>
                <a:ahLst/>
                <a:cxnLst/>
                <a:rect l="l" t="t" r="r" b="b"/>
                <a:pathLst>
                  <a:path w="5251" h="5205" extrusionOk="0">
                    <a:moveTo>
                      <a:pt x="5250" y="1"/>
                    </a:moveTo>
                    <a:lnTo>
                      <a:pt x="1" y="5205"/>
                    </a:lnTo>
                    <a:lnTo>
                      <a:pt x="5250" y="5205"/>
                    </a:lnTo>
                    <a:lnTo>
                      <a:pt x="52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964725"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6690250" y="5091225"/>
                <a:ext cx="274500" cy="135825"/>
              </a:xfrm>
              <a:custGeom>
                <a:avLst/>
                <a:gdLst/>
                <a:ahLst/>
                <a:cxnLst/>
                <a:rect l="l" t="t" r="r" b="b"/>
                <a:pathLst>
                  <a:path w="10980" h="5433" extrusionOk="0">
                    <a:moveTo>
                      <a:pt x="5502" y="0"/>
                    </a:moveTo>
                    <a:lnTo>
                      <a:pt x="1" y="5433"/>
                    </a:lnTo>
                    <a:lnTo>
                      <a:pt x="10980" y="5433"/>
                    </a:lnTo>
                    <a:lnTo>
                      <a:pt x="55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641520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6140725"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865700" y="5091225"/>
                <a:ext cx="275050" cy="135825"/>
              </a:xfrm>
              <a:custGeom>
                <a:avLst/>
                <a:gdLst/>
                <a:ahLst/>
                <a:cxnLst/>
                <a:rect l="l" t="t" r="r" b="b"/>
                <a:pathLst>
                  <a:path w="11002" h="5433" extrusionOk="0">
                    <a:moveTo>
                      <a:pt x="5501" y="0"/>
                    </a:moveTo>
                    <a:lnTo>
                      <a:pt x="0" y="5433"/>
                    </a:lnTo>
                    <a:lnTo>
                      <a:pt x="11002" y="5433"/>
                    </a:lnTo>
                    <a:lnTo>
                      <a:pt x="55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5590650"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316175" y="5091225"/>
                <a:ext cx="274500" cy="135825"/>
              </a:xfrm>
              <a:custGeom>
                <a:avLst/>
                <a:gdLst/>
                <a:ahLst/>
                <a:cxnLst/>
                <a:rect l="l" t="t" r="r" b="b"/>
                <a:pathLst>
                  <a:path w="10980" h="5433" extrusionOk="0">
                    <a:moveTo>
                      <a:pt x="5501" y="0"/>
                    </a:moveTo>
                    <a:lnTo>
                      <a:pt x="0" y="5433"/>
                    </a:lnTo>
                    <a:lnTo>
                      <a:pt x="10979" y="5433"/>
                    </a:lnTo>
                    <a:lnTo>
                      <a:pt x="55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Google Shape;42;p2"/>
            <p:cNvSpPr/>
            <p:nvPr/>
          </p:nvSpPr>
          <p:spPr>
            <a:xfrm>
              <a:off x="7133075" y="5096925"/>
              <a:ext cx="131250" cy="130125"/>
            </a:xfrm>
            <a:custGeom>
              <a:avLst/>
              <a:gdLst/>
              <a:ahLst/>
              <a:cxnLst/>
              <a:rect l="l" t="t" r="r" b="b"/>
              <a:pathLst>
                <a:path w="5250" h="5205" extrusionOk="0">
                  <a:moveTo>
                    <a:pt x="0" y="1"/>
                  </a:moveTo>
                  <a:lnTo>
                    <a:pt x="0" y="5205"/>
                  </a:lnTo>
                  <a:lnTo>
                    <a:pt x="5250" y="5205"/>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726430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7539350"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7813825" y="5091225"/>
              <a:ext cx="275075" cy="135825"/>
            </a:xfrm>
            <a:custGeom>
              <a:avLst/>
              <a:gdLst/>
              <a:ahLst/>
              <a:cxnLst/>
              <a:rect l="l" t="t" r="r" b="b"/>
              <a:pathLst>
                <a:path w="11003" h="5433" extrusionOk="0">
                  <a:moveTo>
                    <a:pt x="5501" y="0"/>
                  </a:moveTo>
                  <a:lnTo>
                    <a:pt x="1" y="5433"/>
                  </a:lnTo>
                  <a:lnTo>
                    <a:pt x="11002" y="5433"/>
                  </a:lnTo>
                  <a:lnTo>
                    <a:pt x="55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8088875" y="5091225"/>
              <a:ext cx="274500" cy="135825"/>
            </a:xfrm>
            <a:custGeom>
              <a:avLst/>
              <a:gdLst/>
              <a:ahLst/>
              <a:cxnLst/>
              <a:rect l="l" t="t" r="r" b="b"/>
              <a:pathLst>
                <a:path w="10980" h="5433" extrusionOk="0">
                  <a:moveTo>
                    <a:pt x="5501" y="0"/>
                  </a:moveTo>
                  <a:lnTo>
                    <a:pt x="0" y="5433"/>
                  </a:lnTo>
                  <a:lnTo>
                    <a:pt x="10979" y="5433"/>
                  </a:lnTo>
                  <a:lnTo>
                    <a:pt x="55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8363350"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8638400" y="5091225"/>
              <a:ext cx="275050" cy="135825"/>
            </a:xfrm>
            <a:custGeom>
              <a:avLst/>
              <a:gdLst/>
              <a:ahLst/>
              <a:cxnLst/>
              <a:rect l="l" t="t" r="r" b="b"/>
              <a:pathLst>
                <a:path w="11002" h="5433" extrusionOk="0">
                  <a:moveTo>
                    <a:pt x="5501" y="0"/>
                  </a:moveTo>
                  <a:lnTo>
                    <a:pt x="0" y="5433"/>
                  </a:lnTo>
                  <a:lnTo>
                    <a:pt x="11002" y="5433"/>
                  </a:lnTo>
                  <a:lnTo>
                    <a:pt x="55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8913425"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50;p2"/>
          <p:cNvSpPr/>
          <p:nvPr/>
        </p:nvSpPr>
        <p:spPr>
          <a:xfrm>
            <a:off x="0" y="3594608"/>
            <a:ext cx="9186494" cy="1734415"/>
          </a:xfrm>
          <a:custGeom>
            <a:avLst/>
            <a:gdLst/>
            <a:ahLst/>
            <a:cxnLst/>
            <a:rect l="l" t="t" r="r" b="b"/>
            <a:pathLst>
              <a:path w="285317" h="53868" extrusionOk="0">
                <a:moveTo>
                  <a:pt x="285316" y="26728"/>
                </a:moveTo>
                <a:lnTo>
                  <a:pt x="285316" y="0"/>
                </a:lnTo>
                <a:lnTo>
                  <a:pt x="0" y="13125"/>
                </a:lnTo>
                <a:lnTo>
                  <a:pt x="0" y="53868"/>
                </a:lnTo>
                <a:close/>
              </a:path>
            </a:pathLst>
          </a:custGeom>
          <a:solidFill>
            <a:srgbClr val="4D051D">
              <a:alpha val="54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0" y="4948900"/>
            <a:ext cx="3799406" cy="89827"/>
          </a:xfrm>
          <a:custGeom>
            <a:avLst/>
            <a:gdLst/>
            <a:ahLst/>
            <a:cxnLst/>
            <a:rect l="l" t="t" r="r" b="b"/>
            <a:pathLst>
              <a:path w="140810" h="7784" extrusionOk="0">
                <a:moveTo>
                  <a:pt x="0" y="0"/>
                </a:moveTo>
                <a:lnTo>
                  <a:pt x="140809" y="7783"/>
                </a:lnTo>
                <a:lnTo>
                  <a:pt x="0" y="3652"/>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0" y="4444876"/>
            <a:ext cx="9186494" cy="884167"/>
          </a:xfrm>
          <a:custGeom>
            <a:avLst/>
            <a:gdLst/>
            <a:ahLst/>
            <a:cxnLst/>
            <a:rect l="l" t="t" r="r" b="b"/>
            <a:pathLst>
              <a:path w="285317" h="25885" extrusionOk="0">
                <a:moveTo>
                  <a:pt x="0" y="14016"/>
                </a:moveTo>
                <a:lnTo>
                  <a:pt x="0" y="20612"/>
                </a:lnTo>
                <a:lnTo>
                  <a:pt x="285316" y="25885"/>
                </a:lnTo>
                <a:lnTo>
                  <a:pt x="2853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345803" y="4342735"/>
            <a:ext cx="1236159" cy="478455"/>
          </a:xfrm>
          <a:custGeom>
            <a:avLst/>
            <a:gdLst/>
            <a:ahLst/>
            <a:cxnLst/>
            <a:rect l="l" t="t" r="r" b="b"/>
            <a:pathLst>
              <a:path w="38393" h="14860" extrusionOk="0">
                <a:moveTo>
                  <a:pt x="343" y="14859"/>
                </a:moveTo>
                <a:cubicBezTo>
                  <a:pt x="343" y="14859"/>
                  <a:pt x="0" y="14448"/>
                  <a:pt x="2283" y="10477"/>
                </a:cubicBezTo>
                <a:cubicBezTo>
                  <a:pt x="4588" y="6505"/>
                  <a:pt x="11025" y="8012"/>
                  <a:pt x="11025" y="8012"/>
                </a:cubicBezTo>
                <a:cubicBezTo>
                  <a:pt x="11025" y="8012"/>
                  <a:pt x="8857" y="6277"/>
                  <a:pt x="10363" y="4109"/>
                </a:cubicBezTo>
                <a:cubicBezTo>
                  <a:pt x="11892" y="1940"/>
                  <a:pt x="15567" y="5022"/>
                  <a:pt x="15567" y="5022"/>
                </a:cubicBezTo>
                <a:cubicBezTo>
                  <a:pt x="15567" y="5022"/>
                  <a:pt x="14243" y="936"/>
                  <a:pt x="16412" y="365"/>
                </a:cubicBezTo>
                <a:cubicBezTo>
                  <a:pt x="17827" y="0"/>
                  <a:pt x="20612" y="1575"/>
                  <a:pt x="22483" y="5204"/>
                </a:cubicBezTo>
                <a:cubicBezTo>
                  <a:pt x="23670" y="3949"/>
                  <a:pt x="24926" y="3424"/>
                  <a:pt x="25679" y="3629"/>
                </a:cubicBezTo>
                <a:cubicBezTo>
                  <a:pt x="27345" y="4063"/>
                  <a:pt x="26318" y="7236"/>
                  <a:pt x="26318" y="7236"/>
                </a:cubicBezTo>
                <a:cubicBezTo>
                  <a:pt x="26318" y="7236"/>
                  <a:pt x="29171" y="4839"/>
                  <a:pt x="30358" y="6528"/>
                </a:cubicBezTo>
                <a:cubicBezTo>
                  <a:pt x="31545" y="8194"/>
                  <a:pt x="29856" y="9564"/>
                  <a:pt x="29856" y="9564"/>
                </a:cubicBezTo>
                <a:cubicBezTo>
                  <a:pt x="29856" y="9564"/>
                  <a:pt x="34832" y="8400"/>
                  <a:pt x="36612" y="11458"/>
                </a:cubicBezTo>
                <a:cubicBezTo>
                  <a:pt x="38393" y="14540"/>
                  <a:pt x="37183" y="13513"/>
                  <a:pt x="37183" y="1351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62341" y="4489715"/>
            <a:ext cx="1236899" cy="478455"/>
          </a:xfrm>
          <a:custGeom>
            <a:avLst/>
            <a:gdLst/>
            <a:ahLst/>
            <a:cxnLst/>
            <a:rect l="l" t="t" r="r" b="b"/>
            <a:pathLst>
              <a:path w="38416" h="14860" extrusionOk="0">
                <a:moveTo>
                  <a:pt x="38050" y="14859"/>
                </a:moveTo>
                <a:cubicBezTo>
                  <a:pt x="38050" y="14859"/>
                  <a:pt x="38416" y="14449"/>
                  <a:pt x="36110" y="10477"/>
                </a:cubicBezTo>
                <a:cubicBezTo>
                  <a:pt x="33828" y="6505"/>
                  <a:pt x="27368" y="8012"/>
                  <a:pt x="27368" y="8012"/>
                </a:cubicBezTo>
                <a:cubicBezTo>
                  <a:pt x="27368" y="8012"/>
                  <a:pt x="29559" y="6277"/>
                  <a:pt x="28030" y="4109"/>
                </a:cubicBezTo>
                <a:cubicBezTo>
                  <a:pt x="26524" y="1940"/>
                  <a:pt x="22826" y="5022"/>
                  <a:pt x="22826" y="5022"/>
                </a:cubicBezTo>
                <a:cubicBezTo>
                  <a:pt x="22826" y="5022"/>
                  <a:pt x="24150" y="936"/>
                  <a:pt x="22004" y="365"/>
                </a:cubicBezTo>
                <a:cubicBezTo>
                  <a:pt x="20566" y="0"/>
                  <a:pt x="17782" y="1575"/>
                  <a:pt x="15933" y="5204"/>
                </a:cubicBezTo>
                <a:cubicBezTo>
                  <a:pt x="14746" y="3949"/>
                  <a:pt x="13490" y="3447"/>
                  <a:pt x="12737" y="3629"/>
                </a:cubicBezTo>
                <a:cubicBezTo>
                  <a:pt x="11048" y="4063"/>
                  <a:pt x="12075" y="7236"/>
                  <a:pt x="12075" y="7236"/>
                </a:cubicBezTo>
                <a:cubicBezTo>
                  <a:pt x="12075" y="7236"/>
                  <a:pt x="9222" y="4839"/>
                  <a:pt x="8058" y="6528"/>
                </a:cubicBezTo>
                <a:cubicBezTo>
                  <a:pt x="6871" y="8217"/>
                  <a:pt x="8560" y="9564"/>
                  <a:pt x="8560" y="9564"/>
                </a:cubicBezTo>
                <a:cubicBezTo>
                  <a:pt x="8560" y="9564"/>
                  <a:pt x="3561" y="8400"/>
                  <a:pt x="1781" y="11458"/>
                </a:cubicBezTo>
                <a:cubicBezTo>
                  <a:pt x="1" y="14540"/>
                  <a:pt x="1210" y="13513"/>
                  <a:pt x="1210" y="1351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8838693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545669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2/14/2025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606444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2/14/2025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604669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2/14/2025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371275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4723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575992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24689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755928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9158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2"/>
        <p:cNvGrpSpPr/>
        <p:nvPr/>
      </p:nvGrpSpPr>
      <p:grpSpPr>
        <a:xfrm>
          <a:off x="0" y="0"/>
          <a:ext cx="0" cy="0"/>
          <a:chOff x="0" y="0"/>
          <a:chExt cx="0" cy="0"/>
        </a:xfrm>
      </p:grpSpPr>
      <p:sp>
        <p:nvSpPr>
          <p:cNvPr id="383" name="Google Shape;383;p6"/>
          <p:cNvSpPr/>
          <p:nvPr/>
        </p:nvSpPr>
        <p:spPr>
          <a:xfrm>
            <a:off x="0" y="0"/>
            <a:ext cx="9186494" cy="1377758"/>
          </a:xfrm>
          <a:custGeom>
            <a:avLst/>
            <a:gdLst/>
            <a:ahLst/>
            <a:cxnLst/>
            <a:rect l="l" t="t" r="r" b="b"/>
            <a:pathLst>
              <a:path w="285317" h="40744" extrusionOk="0">
                <a:moveTo>
                  <a:pt x="285316" y="26728"/>
                </a:moveTo>
                <a:lnTo>
                  <a:pt x="285316" y="0"/>
                </a:lnTo>
                <a:lnTo>
                  <a:pt x="0" y="0"/>
                </a:lnTo>
                <a:lnTo>
                  <a:pt x="0" y="40743"/>
                </a:lnTo>
                <a:close/>
              </a:path>
            </a:pathLst>
          </a:custGeom>
          <a:solidFill>
            <a:srgbClr val="4D051D">
              <a:alpha val="54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6"/>
          <p:cNvSpPr txBox="1">
            <a:spLocks noGrp="1"/>
          </p:cNvSpPr>
          <p:nvPr>
            <p:ph type="title"/>
          </p:nvPr>
        </p:nvSpPr>
        <p:spPr>
          <a:xfrm>
            <a:off x="713225" y="539500"/>
            <a:ext cx="77175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accent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385" name="Google Shape;385;p6"/>
          <p:cNvGrpSpPr/>
          <p:nvPr/>
        </p:nvGrpSpPr>
        <p:grpSpPr>
          <a:xfrm rot="10800000" flipH="1">
            <a:off x="150" y="72225"/>
            <a:ext cx="9187775" cy="135825"/>
            <a:chOff x="150" y="5091225"/>
            <a:chExt cx="9187775" cy="135825"/>
          </a:xfrm>
        </p:grpSpPr>
        <p:grpSp>
          <p:nvGrpSpPr>
            <p:cNvPr id="386" name="Google Shape;386;p6"/>
            <p:cNvGrpSpPr/>
            <p:nvPr/>
          </p:nvGrpSpPr>
          <p:grpSpPr>
            <a:xfrm>
              <a:off x="150" y="5091225"/>
              <a:ext cx="7132925" cy="135825"/>
              <a:chOff x="238125" y="5091225"/>
              <a:chExt cx="7132925" cy="135825"/>
            </a:xfrm>
          </p:grpSpPr>
          <p:sp>
            <p:nvSpPr>
              <p:cNvPr id="387" name="Google Shape;387;p6"/>
              <p:cNvSpPr/>
              <p:nvPr/>
            </p:nvSpPr>
            <p:spPr>
              <a:xfrm>
                <a:off x="238125" y="5096925"/>
                <a:ext cx="131250" cy="130125"/>
              </a:xfrm>
              <a:custGeom>
                <a:avLst/>
                <a:gdLst/>
                <a:ahLst/>
                <a:cxnLst/>
                <a:rect l="l" t="t" r="r" b="b"/>
                <a:pathLst>
                  <a:path w="5250" h="5205" extrusionOk="0">
                    <a:moveTo>
                      <a:pt x="0" y="1"/>
                    </a:moveTo>
                    <a:lnTo>
                      <a:pt x="0" y="5205"/>
                    </a:lnTo>
                    <a:lnTo>
                      <a:pt x="5250" y="5205"/>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6"/>
              <p:cNvSpPr/>
              <p:nvPr/>
            </p:nvSpPr>
            <p:spPr>
              <a:xfrm>
                <a:off x="36935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
              <p:cNvSpPr/>
              <p:nvPr/>
            </p:nvSpPr>
            <p:spPr>
              <a:xfrm>
                <a:off x="644400"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6"/>
              <p:cNvSpPr/>
              <p:nvPr/>
            </p:nvSpPr>
            <p:spPr>
              <a:xfrm>
                <a:off x="918875" y="5091225"/>
                <a:ext cx="275075" cy="135825"/>
              </a:xfrm>
              <a:custGeom>
                <a:avLst/>
                <a:gdLst/>
                <a:ahLst/>
                <a:cxnLst/>
                <a:rect l="l" t="t" r="r" b="b"/>
                <a:pathLst>
                  <a:path w="11003" h="5433" extrusionOk="0">
                    <a:moveTo>
                      <a:pt x="5501" y="0"/>
                    </a:moveTo>
                    <a:lnTo>
                      <a:pt x="1" y="5433"/>
                    </a:lnTo>
                    <a:lnTo>
                      <a:pt x="11002" y="5433"/>
                    </a:lnTo>
                    <a:lnTo>
                      <a:pt x="55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1193925" y="5091225"/>
                <a:ext cx="274500" cy="135825"/>
              </a:xfrm>
              <a:custGeom>
                <a:avLst/>
                <a:gdLst/>
                <a:ahLst/>
                <a:cxnLst/>
                <a:rect l="l" t="t" r="r" b="b"/>
                <a:pathLst>
                  <a:path w="10980" h="5433" extrusionOk="0">
                    <a:moveTo>
                      <a:pt x="5501" y="0"/>
                    </a:moveTo>
                    <a:lnTo>
                      <a:pt x="0" y="5433"/>
                    </a:lnTo>
                    <a:lnTo>
                      <a:pt x="10979" y="5433"/>
                    </a:lnTo>
                    <a:lnTo>
                      <a:pt x="55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1468400"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1743450" y="5091225"/>
                <a:ext cx="275050" cy="135825"/>
              </a:xfrm>
              <a:custGeom>
                <a:avLst/>
                <a:gdLst/>
                <a:ahLst/>
                <a:cxnLst/>
                <a:rect l="l" t="t" r="r" b="b"/>
                <a:pathLst>
                  <a:path w="11002" h="5433" extrusionOk="0">
                    <a:moveTo>
                      <a:pt x="5501" y="0"/>
                    </a:moveTo>
                    <a:lnTo>
                      <a:pt x="0" y="5433"/>
                    </a:lnTo>
                    <a:lnTo>
                      <a:pt x="11002" y="5433"/>
                    </a:lnTo>
                    <a:lnTo>
                      <a:pt x="55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2018475"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229295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6"/>
              <p:cNvSpPr/>
              <p:nvPr/>
            </p:nvSpPr>
            <p:spPr>
              <a:xfrm>
                <a:off x="2568000" y="5091225"/>
                <a:ext cx="274500" cy="135825"/>
              </a:xfrm>
              <a:custGeom>
                <a:avLst/>
                <a:gdLst/>
                <a:ahLst/>
                <a:cxnLst/>
                <a:rect l="l" t="t" r="r" b="b"/>
                <a:pathLst>
                  <a:path w="10980" h="5433" extrusionOk="0">
                    <a:moveTo>
                      <a:pt x="5502" y="0"/>
                    </a:moveTo>
                    <a:lnTo>
                      <a:pt x="1" y="5433"/>
                    </a:lnTo>
                    <a:lnTo>
                      <a:pt x="10980" y="5433"/>
                    </a:lnTo>
                    <a:lnTo>
                      <a:pt x="55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
              <p:cNvSpPr/>
              <p:nvPr/>
            </p:nvSpPr>
            <p:spPr>
              <a:xfrm>
                <a:off x="2842475" y="5091225"/>
                <a:ext cx="275075" cy="135825"/>
              </a:xfrm>
              <a:custGeom>
                <a:avLst/>
                <a:gdLst/>
                <a:ahLst/>
                <a:cxnLst/>
                <a:rect l="l" t="t" r="r" b="b"/>
                <a:pathLst>
                  <a:path w="11003" h="5433" extrusionOk="0">
                    <a:moveTo>
                      <a:pt x="5502" y="0"/>
                    </a:moveTo>
                    <a:lnTo>
                      <a:pt x="1" y="5433"/>
                    </a:lnTo>
                    <a:lnTo>
                      <a:pt x="11002" y="5433"/>
                    </a:lnTo>
                    <a:lnTo>
                      <a:pt x="55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3117525"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6"/>
              <p:cNvSpPr/>
              <p:nvPr/>
            </p:nvSpPr>
            <p:spPr>
              <a:xfrm>
                <a:off x="3392575" y="5091225"/>
                <a:ext cx="274500" cy="135825"/>
              </a:xfrm>
              <a:custGeom>
                <a:avLst/>
                <a:gdLst/>
                <a:ahLst/>
                <a:cxnLst/>
                <a:rect l="l" t="t" r="r" b="b"/>
                <a:pathLst>
                  <a:path w="10980" h="5433" extrusionOk="0">
                    <a:moveTo>
                      <a:pt x="5478" y="0"/>
                    </a:moveTo>
                    <a:lnTo>
                      <a:pt x="0" y="5433"/>
                    </a:lnTo>
                    <a:lnTo>
                      <a:pt x="10979" y="5433"/>
                    </a:lnTo>
                    <a:lnTo>
                      <a:pt x="54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6"/>
              <p:cNvSpPr/>
              <p:nvPr/>
            </p:nvSpPr>
            <p:spPr>
              <a:xfrm>
                <a:off x="3667050"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
              <p:cNvSpPr/>
              <p:nvPr/>
            </p:nvSpPr>
            <p:spPr>
              <a:xfrm>
                <a:off x="3942100" y="5091225"/>
                <a:ext cx="274500" cy="135825"/>
              </a:xfrm>
              <a:custGeom>
                <a:avLst/>
                <a:gdLst/>
                <a:ahLst/>
                <a:cxnLst/>
                <a:rect l="l" t="t" r="r" b="b"/>
                <a:pathLst>
                  <a:path w="10980" h="5433" extrusionOk="0">
                    <a:moveTo>
                      <a:pt x="5501" y="0"/>
                    </a:moveTo>
                    <a:lnTo>
                      <a:pt x="0" y="5433"/>
                    </a:lnTo>
                    <a:lnTo>
                      <a:pt x="10979" y="5433"/>
                    </a:lnTo>
                    <a:lnTo>
                      <a:pt x="55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4216575" y="5091225"/>
                <a:ext cx="275050" cy="135825"/>
              </a:xfrm>
              <a:custGeom>
                <a:avLst/>
                <a:gdLst/>
                <a:ahLst/>
                <a:cxnLst/>
                <a:rect l="l" t="t" r="r" b="b"/>
                <a:pathLst>
                  <a:path w="11002" h="5433" extrusionOk="0">
                    <a:moveTo>
                      <a:pt x="5501" y="0"/>
                    </a:moveTo>
                    <a:lnTo>
                      <a:pt x="0" y="5433"/>
                    </a:lnTo>
                    <a:lnTo>
                      <a:pt x="11002" y="5433"/>
                    </a:lnTo>
                    <a:lnTo>
                      <a:pt x="55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449160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4766650"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5041125" y="5091225"/>
                <a:ext cx="275075" cy="135825"/>
              </a:xfrm>
              <a:custGeom>
                <a:avLst/>
                <a:gdLst/>
                <a:ahLst/>
                <a:cxnLst/>
                <a:rect l="l" t="t" r="r" b="b"/>
                <a:pathLst>
                  <a:path w="11003" h="5433" extrusionOk="0">
                    <a:moveTo>
                      <a:pt x="5502" y="0"/>
                    </a:moveTo>
                    <a:lnTo>
                      <a:pt x="1" y="5433"/>
                    </a:lnTo>
                    <a:lnTo>
                      <a:pt x="11002" y="5433"/>
                    </a:lnTo>
                    <a:lnTo>
                      <a:pt x="55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7239775" y="5096925"/>
                <a:ext cx="131275" cy="130125"/>
              </a:xfrm>
              <a:custGeom>
                <a:avLst/>
                <a:gdLst/>
                <a:ahLst/>
                <a:cxnLst/>
                <a:rect l="l" t="t" r="r" b="b"/>
                <a:pathLst>
                  <a:path w="5251" h="5205" extrusionOk="0">
                    <a:moveTo>
                      <a:pt x="5250" y="1"/>
                    </a:moveTo>
                    <a:lnTo>
                      <a:pt x="1" y="5205"/>
                    </a:lnTo>
                    <a:lnTo>
                      <a:pt x="5250" y="5205"/>
                    </a:lnTo>
                    <a:lnTo>
                      <a:pt x="52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6964725"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6"/>
              <p:cNvSpPr/>
              <p:nvPr/>
            </p:nvSpPr>
            <p:spPr>
              <a:xfrm>
                <a:off x="6690250" y="5091225"/>
                <a:ext cx="274500" cy="135825"/>
              </a:xfrm>
              <a:custGeom>
                <a:avLst/>
                <a:gdLst/>
                <a:ahLst/>
                <a:cxnLst/>
                <a:rect l="l" t="t" r="r" b="b"/>
                <a:pathLst>
                  <a:path w="10980" h="5433" extrusionOk="0">
                    <a:moveTo>
                      <a:pt x="5502" y="0"/>
                    </a:moveTo>
                    <a:lnTo>
                      <a:pt x="1" y="5433"/>
                    </a:lnTo>
                    <a:lnTo>
                      <a:pt x="10980" y="5433"/>
                    </a:lnTo>
                    <a:lnTo>
                      <a:pt x="55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6"/>
              <p:cNvSpPr/>
              <p:nvPr/>
            </p:nvSpPr>
            <p:spPr>
              <a:xfrm>
                <a:off x="641520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a:off x="6140725"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6"/>
              <p:cNvSpPr/>
              <p:nvPr/>
            </p:nvSpPr>
            <p:spPr>
              <a:xfrm>
                <a:off x="5865700" y="5091225"/>
                <a:ext cx="275050" cy="135825"/>
              </a:xfrm>
              <a:custGeom>
                <a:avLst/>
                <a:gdLst/>
                <a:ahLst/>
                <a:cxnLst/>
                <a:rect l="l" t="t" r="r" b="b"/>
                <a:pathLst>
                  <a:path w="11002" h="5433" extrusionOk="0">
                    <a:moveTo>
                      <a:pt x="5501" y="0"/>
                    </a:moveTo>
                    <a:lnTo>
                      <a:pt x="0" y="5433"/>
                    </a:lnTo>
                    <a:lnTo>
                      <a:pt x="11002" y="5433"/>
                    </a:lnTo>
                    <a:lnTo>
                      <a:pt x="55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6"/>
              <p:cNvSpPr/>
              <p:nvPr/>
            </p:nvSpPr>
            <p:spPr>
              <a:xfrm>
                <a:off x="5590650"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6"/>
              <p:cNvSpPr/>
              <p:nvPr/>
            </p:nvSpPr>
            <p:spPr>
              <a:xfrm>
                <a:off x="5316175" y="5091225"/>
                <a:ext cx="274500" cy="135825"/>
              </a:xfrm>
              <a:custGeom>
                <a:avLst/>
                <a:gdLst/>
                <a:ahLst/>
                <a:cxnLst/>
                <a:rect l="l" t="t" r="r" b="b"/>
                <a:pathLst>
                  <a:path w="10980" h="5433" extrusionOk="0">
                    <a:moveTo>
                      <a:pt x="5501" y="0"/>
                    </a:moveTo>
                    <a:lnTo>
                      <a:pt x="0" y="5433"/>
                    </a:lnTo>
                    <a:lnTo>
                      <a:pt x="10979" y="5433"/>
                    </a:lnTo>
                    <a:lnTo>
                      <a:pt x="55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4" name="Google Shape;414;p6"/>
            <p:cNvSpPr/>
            <p:nvPr/>
          </p:nvSpPr>
          <p:spPr>
            <a:xfrm>
              <a:off x="7133075" y="5096925"/>
              <a:ext cx="131250" cy="130125"/>
            </a:xfrm>
            <a:custGeom>
              <a:avLst/>
              <a:gdLst/>
              <a:ahLst/>
              <a:cxnLst/>
              <a:rect l="l" t="t" r="r" b="b"/>
              <a:pathLst>
                <a:path w="5250" h="5205" extrusionOk="0">
                  <a:moveTo>
                    <a:pt x="0" y="1"/>
                  </a:moveTo>
                  <a:lnTo>
                    <a:pt x="0" y="5205"/>
                  </a:lnTo>
                  <a:lnTo>
                    <a:pt x="5250" y="5205"/>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a:off x="726430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6"/>
            <p:cNvSpPr/>
            <p:nvPr/>
          </p:nvSpPr>
          <p:spPr>
            <a:xfrm>
              <a:off x="7539350"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6"/>
            <p:cNvSpPr/>
            <p:nvPr/>
          </p:nvSpPr>
          <p:spPr>
            <a:xfrm>
              <a:off x="7813825" y="5091225"/>
              <a:ext cx="275075" cy="135825"/>
            </a:xfrm>
            <a:custGeom>
              <a:avLst/>
              <a:gdLst/>
              <a:ahLst/>
              <a:cxnLst/>
              <a:rect l="l" t="t" r="r" b="b"/>
              <a:pathLst>
                <a:path w="11003" h="5433" extrusionOk="0">
                  <a:moveTo>
                    <a:pt x="5501" y="0"/>
                  </a:moveTo>
                  <a:lnTo>
                    <a:pt x="1" y="5433"/>
                  </a:lnTo>
                  <a:lnTo>
                    <a:pt x="11002" y="5433"/>
                  </a:lnTo>
                  <a:lnTo>
                    <a:pt x="55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a:off x="8088875" y="5091225"/>
              <a:ext cx="274500" cy="135825"/>
            </a:xfrm>
            <a:custGeom>
              <a:avLst/>
              <a:gdLst/>
              <a:ahLst/>
              <a:cxnLst/>
              <a:rect l="l" t="t" r="r" b="b"/>
              <a:pathLst>
                <a:path w="10980" h="5433" extrusionOk="0">
                  <a:moveTo>
                    <a:pt x="5501" y="0"/>
                  </a:moveTo>
                  <a:lnTo>
                    <a:pt x="0" y="5433"/>
                  </a:lnTo>
                  <a:lnTo>
                    <a:pt x="10979" y="5433"/>
                  </a:lnTo>
                  <a:lnTo>
                    <a:pt x="55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
            <p:cNvSpPr/>
            <p:nvPr/>
          </p:nvSpPr>
          <p:spPr>
            <a:xfrm>
              <a:off x="8363350"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
            <p:cNvSpPr/>
            <p:nvPr/>
          </p:nvSpPr>
          <p:spPr>
            <a:xfrm>
              <a:off x="8638400" y="5091225"/>
              <a:ext cx="275050" cy="135825"/>
            </a:xfrm>
            <a:custGeom>
              <a:avLst/>
              <a:gdLst/>
              <a:ahLst/>
              <a:cxnLst/>
              <a:rect l="l" t="t" r="r" b="b"/>
              <a:pathLst>
                <a:path w="11002" h="5433" extrusionOk="0">
                  <a:moveTo>
                    <a:pt x="5501" y="0"/>
                  </a:moveTo>
                  <a:lnTo>
                    <a:pt x="0" y="5433"/>
                  </a:lnTo>
                  <a:lnTo>
                    <a:pt x="11002" y="5433"/>
                  </a:lnTo>
                  <a:lnTo>
                    <a:pt x="55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
            <p:cNvSpPr/>
            <p:nvPr/>
          </p:nvSpPr>
          <p:spPr>
            <a:xfrm>
              <a:off x="8913425"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2" name="Google Shape;422;p6"/>
          <p:cNvSpPr/>
          <p:nvPr/>
        </p:nvSpPr>
        <p:spPr>
          <a:xfrm>
            <a:off x="0" y="3951275"/>
            <a:ext cx="9186494" cy="1377809"/>
          </a:xfrm>
          <a:custGeom>
            <a:avLst/>
            <a:gdLst/>
            <a:ahLst/>
            <a:cxnLst/>
            <a:rect l="l" t="t" r="r" b="b"/>
            <a:pathLst>
              <a:path w="285317" h="53868" extrusionOk="0">
                <a:moveTo>
                  <a:pt x="285316" y="26728"/>
                </a:moveTo>
                <a:lnTo>
                  <a:pt x="285316" y="0"/>
                </a:lnTo>
                <a:lnTo>
                  <a:pt x="0" y="13125"/>
                </a:lnTo>
                <a:lnTo>
                  <a:pt x="0" y="53868"/>
                </a:lnTo>
                <a:close/>
              </a:path>
            </a:pathLst>
          </a:custGeom>
          <a:solidFill>
            <a:srgbClr val="4D051D">
              <a:alpha val="54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
          <p:cNvSpPr/>
          <p:nvPr/>
        </p:nvSpPr>
        <p:spPr>
          <a:xfrm>
            <a:off x="0" y="4586290"/>
            <a:ext cx="9186494" cy="833432"/>
          </a:xfrm>
          <a:custGeom>
            <a:avLst/>
            <a:gdLst/>
            <a:ahLst/>
            <a:cxnLst/>
            <a:rect l="l" t="t" r="r" b="b"/>
            <a:pathLst>
              <a:path w="285317" h="25885" extrusionOk="0">
                <a:moveTo>
                  <a:pt x="0" y="14016"/>
                </a:moveTo>
                <a:lnTo>
                  <a:pt x="0" y="20612"/>
                </a:lnTo>
                <a:lnTo>
                  <a:pt x="285316" y="25885"/>
                </a:lnTo>
                <a:lnTo>
                  <a:pt x="2853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6"/>
          <p:cNvSpPr/>
          <p:nvPr/>
        </p:nvSpPr>
        <p:spPr>
          <a:xfrm>
            <a:off x="262341" y="4631140"/>
            <a:ext cx="1236899" cy="478455"/>
          </a:xfrm>
          <a:custGeom>
            <a:avLst/>
            <a:gdLst/>
            <a:ahLst/>
            <a:cxnLst/>
            <a:rect l="l" t="t" r="r" b="b"/>
            <a:pathLst>
              <a:path w="38416" h="14860" extrusionOk="0">
                <a:moveTo>
                  <a:pt x="38050" y="14859"/>
                </a:moveTo>
                <a:cubicBezTo>
                  <a:pt x="38050" y="14859"/>
                  <a:pt x="38416" y="14449"/>
                  <a:pt x="36110" y="10477"/>
                </a:cubicBezTo>
                <a:cubicBezTo>
                  <a:pt x="33828" y="6505"/>
                  <a:pt x="27368" y="8012"/>
                  <a:pt x="27368" y="8012"/>
                </a:cubicBezTo>
                <a:cubicBezTo>
                  <a:pt x="27368" y="8012"/>
                  <a:pt x="29559" y="6277"/>
                  <a:pt x="28030" y="4109"/>
                </a:cubicBezTo>
                <a:cubicBezTo>
                  <a:pt x="26524" y="1940"/>
                  <a:pt x="22826" y="5022"/>
                  <a:pt x="22826" y="5022"/>
                </a:cubicBezTo>
                <a:cubicBezTo>
                  <a:pt x="22826" y="5022"/>
                  <a:pt x="24150" y="936"/>
                  <a:pt x="22004" y="365"/>
                </a:cubicBezTo>
                <a:cubicBezTo>
                  <a:pt x="20566" y="0"/>
                  <a:pt x="17782" y="1575"/>
                  <a:pt x="15933" y="5204"/>
                </a:cubicBezTo>
                <a:cubicBezTo>
                  <a:pt x="14746" y="3949"/>
                  <a:pt x="13490" y="3447"/>
                  <a:pt x="12737" y="3629"/>
                </a:cubicBezTo>
                <a:cubicBezTo>
                  <a:pt x="11048" y="4063"/>
                  <a:pt x="12075" y="7236"/>
                  <a:pt x="12075" y="7236"/>
                </a:cubicBezTo>
                <a:cubicBezTo>
                  <a:pt x="12075" y="7236"/>
                  <a:pt x="9222" y="4839"/>
                  <a:pt x="8058" y="6528"/>
                </a:cubicBezTo>
                <a:cubicBezTo>
                  <a:pt x="6871" y="8217"/>
                  <a:pt x="8560" y="9564"/>
                  <a:pt x="8560" y="9564"/>
                </a:cubicBezTo>
                <a:cubicBezTo>
                  <a:pt x="8560" y="9564"/>
                  <a:pt x="3561" y="8400"/>
                  <a:pt x="1781" y="11458"/>
                </a:cubicBezTo>
                <a:cubicBezTo>
                  <a:pt x="1" y="14540"/>
                  <a:pt x="1210" y="13513"/>
                  <a:pt x="1210" y="1351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5" name="Google Shape;425;p6"/>
          <p:cNvGrpSpPr/>
          <p:nvPr/>
        </p:nvGrpSpPr>
        <p:grpSpPr>
          <a:xfrm>
            <a:off x="150" y="5038725"/>
            <a:ext cx="9187775" cy="135825"/>
            <a:chOff x="150" y="5091225"/>
            <a:chExt cx="9187775" cy="135825"/>
          </a:xfrm>
        </p:grpSpPr>
        <p:grpSp>
          <p:nvGrpSpPr>
            <p:cNvPr id="426" name="Google Shape;426;p6"/>
            <p:cNvGrpSpPr/>
            <p:nvPr/>
          </p:nvGrpSpPr>
          <p:grpSpPr>
            <a:xfrm>
              <a:off x="150" y="5091225"/>
              <a:ext cx="7132925" cy="135825"/>
              <a:chOff x="238125" y="5091225"/>
              <a:chExt cx="7132925" cy="135825"/>
            </a:xfrm>
          </p:grpSpPr>
          <p:sp>
            <p:nvSpPr>
              <p:cNvPr id="427" name="Google Shape;427;p6"/>
              <p:cNvSpPr/>
              <p:nvPr/>
            </p:nvSpPr>
            <p:spPr>
              <a:xfrm>
                <a:off x="238125" y="5096925"/>
                <a:ext cx="131250" cy="130125"/>
              </a:xfrm>
              <a:custGeom>
                <a:avLst/>
                <a:gdLst/>
                <a:ahLst/>
                <a:cxnLst/>
                <a:rect l="l" t="t" r="r" b="b"/>
                <a:pathLst>
                  <a:path w="5250" h="5205" extrusionOk="0">
                    <a:moveTo>
                      <a:pt x="0" y="1"/>
                    </a:moveTo>
                    <a:lnTo>
                      <a:pt x="0" y="5205"/>
                    </a:lnTo>
                    <a:lnTo>
                      <a:pt x="5250" y="5205"/>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6"/>
              <p:cNvSpPr/>
              <p:nvPr/>
            </p:nvSpPr>
            <p:spPr>
              <a:xfrm>
                <a:off x="36935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6"/>
              <p:cNvSpPr/>
              <p:nvPr/>
            </p:nvSpPr>
            <p:spPr>
              <a:xfrm>
                <a:off x="644400"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6"/>
              <p:cNvSpPr/>
              <p:nvPr/>
            </p:nvSpPr>
            <p:spPr>
              <a:xfrm>
                <a:off x="918875" y="5091225"/>
                <a:ext cx="275075" cy="135825"/>
              </a:xfrm>
              <a:custGeom>
                <a:avLst/>
                <a:gdLst/>
                <a:ahLst/>
                <a:cxnLst/>
                <a:rect l="l" t="t" r="r" b="b"/>
                <a:pathLst>
                  <a:path w="11003" h="5433" extrusionOk="0">
                    <a:moveTo>
                      <a:pt x="5501" y="0"/>
                    </a:moveTo>
                    <a:lnTo>
                      <a:pt x="1"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6"/>
              <p:cNvSpPr/>
              <p:nvPr/>
            </p:nvSpPr>
            <p:spPr>
              <a:xfrm>
                <a:off x="1193925" y="5091225"/>
                <a:ext cx="274500" cy="135825"/>
              </a:xfrm>
              <a:custGeom>
                <a:avLst/>
                <a:gdLst/>
                <a:ahLst/>
                <a:cxnLst/>
                <a:rect l="l" t="t" r="r" b="b"/>
                <a:pathLst>
                  <a:path w="10980" h="5433" extrusionOk="0">
                    <a:moveTo>
                      <a:pt x="5501" y="0"/>
                    </a:moveTo>
                    <a:lnTo>
                      <a:pt x="0" y="5433"/>
                    </a:lnTo>
                    <a:lnTo>
                      <a:pt x="10979"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6"/>
              <p:cNvSpPr/>
              <p:nvPr/>
            </p:nvSpPr>
            <p:spPr>
              <a:xfrm>
                <a:off x="1468400"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6"/>
              <p:cNvSpPr/>
              <p:nvPr/>
            </p:nvSpPr>
            <p:spPr>
              <a:xfrm>
                <a:off x="1743450" y="5091225"/>
                <a:ext cx="275050" cy="135825"/>
              </a:xfrm>
              <a:custGeom>
                <a:avLst/>
                <a:gdLst/>
                <a:ahLst/>
                <a:cxnLst/>
                <a:rect l="l" t="t" r="r" b="b"/>
                <a:pathLst>
                  <a:path w="11002"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6"/>
              <p:cNvSpPr/>
              <p:nvPr/>
            </p:nvSpPr>
            <p:spPr>
              <a:xfrm>
                <a:off x="2018475"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6"/>
              <p:cNvSpPr/>
              <p:nvPr/>
            </p:nvSpPr>
            <p:spPr>
              <a:xfrm>
                <a:off x="229295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6"/>
              <p:cNvSpPr/>
              <p:nvPr/>
            </p:nvSpPr>
            <p:spPr>
              <a:xfrm>
                <a:off x="2568000" y="5091225"/>
                <a:ext cx="274500" cy="135825"/>
              </a:xfrm>
              <a:custGeom>
                <a:avLst/>
                <a:gdLst/>
                <a:ahLst/>
                <a:cxnLst/>
                <a:rect l="l" t="t" r="r" b="b"/>
                <a:pathLst>
                  <a:path w="10980" h="5433" extrusionOk="0">
                    <a:moveTo>
                      <a:pt x="5502" y="0"/>
                    </a:moveTo>
                    <a:lnTo>
                      <a:pt x="1" y="5433"/>
                    </a:lnTo>
                    <a:lnTo>
                      <a:pt x="10980"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
              <p:cNvSpPr/>
              <p:nvPr/>
            </p:nvSpPr>
            <p:spPr>
              <a:xfrm>
                <a:off x="2842475" y="5091225"/>
                <a:ext cx="275075" cy="135825"/>
              </a:xfrm>
              <a:custGeom>
                <a:avLst/>
                <a:gdLst/>
                <a:ahLst/>
                <a:cxnLst/>
                <a:rect l="l" t="t" r="r" b="b"/>
                <a:pathLst>
                  <a:path w="11003" h="5433" extrusionOk="0">
                    <a:moveTo>
                      <a:pt x="5502" y="0"/>
                    </a:moveTo>
                    <a:lnTo>
                      <a:pt x="1" y="5433"/>
                    </a:lnTo>
                    <a:lnTo>
                      <a:pt x="11002"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6"/>
              <p:cNvSpPr/>
              <p:nvPr/>
            </p:nvSpPr>
            <p:spPr>
              <a:xfrm>
                <a:off x="3117525"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
              <p:cNvSpPr/>
              <p:nvPr/>
            </p:nvSpPr>
            <p:spPr>
              <a:xfrm>
                <a:off x="3392575" y="5091225"/>
                <a:ext cx="274500" cy="135825"/>
              </a:xfrm>
              <a:custGeom>
                <a:avLst/>
                <a:gdLst/>
                <a:ahLst/>
                <a:cxnLst/>
                <a:rect l="l" t="t" r="r" b="b"/>
                <a:pathLst>
                  <a:path w="10980" h="5433" extrusionOk="0">
                    <a:moveTo>
                      <a:pt x="5478" y="0"/>
                    </a:moveTo>
                    <a:lnTo>
                      <a:pt x="0" y="5433"/>
                    </a:lnTo>
                    <a:lnTo>
                      <a:pt x="10979" y="5433"/>
                    </a:lnTo>
                    <a:lnTo>
                      <a:pt x="547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
              <p:cNvSpPr/>
              <p:nvPr/>
            </p:nvSpPr>
            <p:spPr>
              <a:xfrm>
                <a:off x="3667050"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
              <p:cNvSpPr/>
              <p:nvPr/>
            </p:nvSpPr>
            <p:spPr>
              <a:xfrm>
                <a:off x="3942100" y="5091225"/>
                <a:ext cx="274500" cy="135825"/>
              </a:xfrm>
              <a:custGeom>
                <a:avLst/>
                <a:gdLst/>
                <a:ahLst/>
                <a:cxnLst/>
                <a:rect l="l" t="t" r="r" b="b"/>
                <a:pathLst>
                  <a:path w="10980" h="5433" extrusionOk="0">
                    <a:moveTo>
                      <a:pt x="5501" y="0"/>
                    </a:moveTo>
                    <a:lnTo>
                      <a:pt x="0" y="5433"/>
                    </a:lnTo>
                    <a:lnTo>
                      <a:pt x="10979"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
              <p:cNvSpPr/>
              <p:nvPr/>
            </p:nvSpPr>
            <p:spPr>
              <a:xfrm>
                <a:off x="4216575" y="5091225"/>
                <a:ext cx="275050" cy="135825"/>
              </a:xfrm>
              <a:custGeom>
                <a:avLst/>
                <a:gdLst/>
                <a:ahLst/>
                <a:cxnLst/>
                <a:rect l="l" t="t" r="r" b="b"/>
                <a:pathLst>
                  <a:path w="11002"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6"/>
              <p:cNvSpPr/>
              <p:nvPr/>
            </p:nvSpPr>
            <p:spPr>
              <a:xfrm>
                <a:off x="449160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6"/>
              <p:cNvSpPr/>
              <p:nvPr/>
            </p:nvSpPr>
            <p:spPr>
              <a:xfrm>
                <a:off x="4766650"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6"/>
              <p:cNvSpPr/>
              <p:nvPr/>
            </p:nvSpPr>
            <p:spPr>
              <a:xfrm>
                <a:off x="5041125" y="5091225"/>
                <a:ext cx="275075" cy="135825"/>
              </a:xfrm>
              <a:custGeom>
                <a:avLst/>
                <a:gdLst/>
                <a:ahLst/>
                <a:cxnLst/>
                <a:rect l="l" t="t" r="r" b="b"/>
                <a:pathLst>
                  <a:path w="11003" h="5433" extrusionOk="0">
                    <a:moveTo>
                      <a:pt x="5502" y="0"/>
                    </a:moveTo>
                    <a:lnTo>
                      <a:pt x="1" y="5433"/>
                    </a:lnTo>
                    <a:lnTo>
                      <a:pt x="11002"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6"/>
              <p:cNvSpPr/>
              <p:nvPr/>
            </p:nvSpPr>
            <p:spPr>
              <a:xfrm>
                <a:off x="7239775" y="5096925"/>
                <a:ext cx="131275" cy="130125"/>
              </a:xfrm>
              <a:custGeom>
                <a:avLst/>
                <a:gdLst/>
                <a:ahLst/>
                <a:cxnLst/>
                <a:rect l="l" t="t" r="r" b="b"/>
                <a:pathLst>
                  <a:path w="5251" h="5205" extrusionOk="0">
                    <a:moveTo>
                      <a:pt x="5250" y="1"/>
                    </a:moveTo>
                    <a:lnTo>
                      <a:pt x="1" y="5205"/>
                    </a:lnTo>
                    <a:lnTo>
                      <a:pt x="5250" y="5205"/>
                    </a:lnTo>
                    <a:lnTo>
                      <a:pt x="525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6"/>
              <p:cNvSpPr/>
              <p:nvPr/>
            </p:nvSpPr>
            <p:spPr>
              <a:xfrm>
                <a:off x="6964725"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6"/>
              <p:cNvSpPr/>
              <p:nvPr/>
            </p:nvSpPr>
            <p:spPr>
              <a:xfrm>
                <a:off x="6690250" y="5091225"/>
                <a:ext cx="274500" cy="135825"/>
              </a:xfrm>
              <a:custGeom>
                <a:avLst/>
                <a:gdLst/>
                <a:ahLst/>
                <a:cxnLst/>
                <a:rect l="l" t="t" r="r" b="b"/>
                <a:pathLst>
                  <a:path w="10980" h="5433" extrusionOk="0">
                    <a:moveTo>
                      <a:pt x="5502" y="0"/>
                    </a:moveTo>
                    <a:lnTo>
                      <a:pt x="1" y="5433"/>
                    </a:lnTo>
                    <a:lnTo>
                      <a:pt x="10980"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6"/>
              <p:cNvSpPr/>
              <p:nvPr/>
            </p:nvSpPr>
            <p:spPr>
              <a:xfrm>
                <a:off x="641520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6"/>
              <p:cNvSpPr/>
              <p:nvPr/>
            </p:nvSpPr>
            <p:spPr>
              <a:xfrm>
                <a:off x="6140725"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6"/>
              <p:cNvSpPr/>
              <p:nvPr/>
            </p:nvSpPr>
            <p:spPr>
              <a:xfrm>
                <a:off x="5865700" y="5091225"/>
                <a:ext cx="275050" cy="135825"/>
              </a:xfrm>
              <a:custGeom>
                <a:avLst/>
                <a:gdLst/>
                <a:ahLst/>
                <a:cxnLst/>
                <a:rect l="l" t="t" r="r" b="b"/>
                <a:pathLst>
                  <a:path w="11002"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6"/>
              <p:cNvSpPr/>
              <p:nvPr/>
            </p:nvSpPr>
            <p:spPr>
              <a:xfrm>
                <a:off x="5590650"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6"/>
              <p:cNvSpPr/>
              <p:nvPr/>
            </p:nvSpPr>
            <p:spPr>
              <a:xfrm>
                <a:off x="5316175" y="5091225"/>
                <a:ext cx="274500" cy="135825"/>
              </a:xfrm>
              <a:custGeom>
                <a:avLst/>
                <a:gdLst/>
                <a:ahLst/>
                <a:cxnLst/>
                <a:rect l="l" t="t" r="r" b="b"/>
                <a:pathLst>
                  <a:path w="10980" h="5433" extrusionOk="0">
                    <a:moveTo>
                      <a:pt x="5501" y="0"/>
                    </a:moveTo>
                    <a:lnTo>
                      <a:pt x="0" y="5433"/>
                    </a:lnTo>
                    <a:lnTo>
                      <a:pt x="10979"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4" name="Google Shape;454;p6"/>
            <p:cNvSpPr/>
            <p:nvPr/>
          </p:nvSpPr>
          <p:spPr>
            <a:xfrm>
              <a:off x="7133075" y="5096925"/>
              <a:ext cx="131250" cy="130125"/>
            </a:xfrm>
            <a:custGeom>
              <a:avLst/>
              <a:gdLst/>
              <a:ahLst/>
              <a:cxnLst/>
              <a:rect l="l" t="t" r="r" b="b"/>
              <a:pathLst>
                <a:path w="5250" h="5205" extrusionOk="0">
                  <a:moveTo>
                    <a:pt x="0" y="1"/>
                  </a:moveTo>
                  <a:lnTo>
                    <a:pt x="0" y="5205"/>
                  </a:lnTo>
                  <a:lnTo>
                    <a:pt x="5250" y="5205"/>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6"/>
            <p:cNvSpPr/>
            <p:nvPr/>
          </p:nvSpPr>
          <p:spPr>
            <a:xfrm>
              <a:off x="726430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6"/>
            <p:cNvSpPr/>
            <p:nvPr/>
          </p:nvSpPr>
          <p:spPr>
            <a:xfrm>
              <a:off x="7539350"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6"/>
            <p:cNvSpPr/>
            <p:nvPr/>
          </p:nvSpPr>
          <p:spPr>
            <a:xfrm>
              <a:off x="7813825" y="5091225"/>
              <a:ext cx="275075" cy="135825"/>
            </a:xfrm>
            <a:custGeom>
              <a:avLst/>
              <a:gdLst/>
              <a:ahLst/>
              <a:cxnLst/>
              <a:rect l="l" t="t" r="r" b="b"/>
              <a:pathLst>
                <a:path w="11003" h="5433" extrusionOk="0">
                  <a:moveTo>
                    <a:pt x="5501" y="0"/>
                  </a:moveTo>
                  <a:lnTo>
                    <a:pt x="1"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
            <p:cNvSpPr/>
            <p:nvPr/>
          </p:nvSpPr>
          <p:spPr>
            <a:xfrm>
              <a:off x="8088875" y="5091225"/>
              <a:ext cx="274500" cy="135825"/>
            </a:xfrm>
            <a:custGeom>
              <a:avLst/>
              <a:gdLst/>
              <a:ahLst/>
              <a:cxnLst/>
              <a:rect l="l" t="t" r="r" b="b"/>
              <a:pathLst>
                <a:path w="10980" h="5433" extrusionOk="0">
                  <a:moveTo>
                    <a:pt x="5501" y="0"/>
                  </a:moveTo>
                  <a:lnTo>
                    <a:pt x="0" y="5433"/>
                  </a:lnTo>
                  <a:lnTo>
                    <a:pt x="10979"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6"/>
            <p:cNvSpPr/>
            <p:nvPr/>
          </p:nvSpPr>
          <p:spPr>
            <a:xfrm>
              <a:off x="8363350"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
            <p:cNvSpPr/>
            <p:nvPr/>
          </p:nvSpPr>
          <p:spPr>
            <a:xfrm>
              <a:off x="8638400" y="5091225"/>
              <a:ext cx="275050" cy="135825"/>
            </a:xfrm>
            <a:custGeom>
              <a:avLst/>
              <a:gdLst/>
              <a:ahLst/>
              <a:cxnLst/>
              <a:rect l="l" t="t" r="r" b="b"/>
              <a:pathLst>
                <a:path w="11002"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
            <p:cNvSpPr/>
            <p:nvPr/>
          </p:nvSpPr>
          <p:spPr>
            <a:xfrm>
              <a:off x="8913425"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2" name="Google Shape;462;p6"/>
          <p:cNvSpPr/>
          <p:nvPr/>
        </p:nvSpPr>
        <p:spPr>
          <a:xfrm>
            <a:off x="2935376" y="3652689"/>
            <a:ext cx="6251123" cy="494064"/>
          </a:xfrm>
          <a:custGeom>
            <a:avLst/>
            <a:gdLst/>
            <a:ahLst/>
            <a:cxnLst/>
            <a:rect l="l" t="t" r="r" b="b"/>
            <a:pathLst>
              <a:path w="254732" h="20133" extrusionOk="0">
                <a:moveTo>
                  <a:pt x="254731" y="1"/>
                </a:moveTo>
                <a:lnTo>
                  <a:pt x="1" y="20133"/>
                </a:lnTo>
                <a:lnTo>
                  <a:pt x="254731" y="6438"/>
                </a:lnTo>
                <a:close/>
              </a:path>
            </a:pathLst>
          </a:custGeom>
          <a:solidFill>
            <a:srgbClr val="4D051D">
              <a:alpha val="54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6443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53330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12580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023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2152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1778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415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0769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68910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66950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1"/>
        </a:solidFill>
        <a:effectLst/>
      </p:bgPr>
    </p:bg>
    <p:spTree>
      <p:nvGrpSpPr>
        <p:cNvPr id="1" name="Shape 599"/>
        <p:cNvGrpSpPr/>
        <p:nvPr/>
      </p:nvGrpSpPr>
      <p:grpSpPr>
        <a:xfrm>
          <a:off x="0" y="0"/>
          <a:ext cx="0" cy="0"/>
          <a:chOff x="0" y="0"/>
          <a:chExt cx="0" cy="0"/>
        </a:xfrm>
      </p:grpSpPr>
      <p:sp>
        <p:nvSpPr>
          <p:cNvPr id="600" name="Google Shape;600;p8"/>
          <p:cNvSpPr txBox="1">
            <a:spLocks noGrp="1"/>
          </p:cNvSpPr>
          <p:nvPr>
            <p:ph type="title"/>
          </p:nvPr>
        </p:nvSpPr>
        <p:spPr>
          <a:xfrm>
            <a:off x="1328550" y="1028150"/>
            <a:ext cx="6486900" cy="27330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solidFill>
                  <a:schemeClr val="dk2"/>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601" name="Google Shape;601;p8"/>
          <p:cNvGrpSpPr/>
          <p:nvPr/>
        </p:nvGrpSpPr>
        <p:grpSpPr>
          <a:xfrm rot="10800000" flipH="1">
            <a:off x="150" y="72225"/>
            <a:ext cx="9187775" cy="135825"/>
            <a:chOff x="150" y="5091225"/>
            <a:chExt cx="9187775" cy="135825"/>
          </a:xfrm>
        </p:grpSpPr>
        <p:grpSp>
          <p:nvGrpSpPr>
            <p:cNvPr id="602" name="Google Shape;602;p8"/>
            <p:cNvGrpSpPr/>
            <p:nvPr/>
          </p:nvGrpSpPr>
          <p:grpSpPr>
            <a:xfrm>
              <a:off x="150" y="5091225"/>
              <a:ext cx="7132925" cy="135825"/>
              <a:chOff x="238125" y="5091225"/>
              <a:chExt cx="7132925" cy="135825"/>
            </a:xfrm>
          </p:grpSpPr>
          <p:sp>
            <p:nvSpPr>
              <p:cNvPr id="603" name="Google Shape;603;p8"/>
              <p:cNvSpPr/>
              <p:nvPr/>
            </p:nvSpPr>
            <p:spPr>
              <a:xfrm>
                <a:off x="238125" y="5096925"/>
                <a:ext cx="131250" cy="130125"/>
              </a:xfrm>
              <a:custGeom>
                <a:avLst/>
                <a:gdLst/>
                <a:ahLst/>
                <a:cxnLst/>
                <a:rect l="l" t="t" r="r" b="b"/>
                <a:pathLst>
                  <a:path w="5250" h="5205" extrusionOk="0">
                    <a:moveTo>
                      <a:pt x="0" y="1"/>
                    </a:moveTo>
                    <a:lnTo>
                      <a:pt x="0" y="5205"/>
                    </a:lnTo>
                    <a:lnTo>
                      <a:pt x="5250" y="5205"/>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8"/>
              <p:cNvSpPr/>
              <p:nvPr/>
            </p:nvSpPr>
            <p:spPr>
              <a:xfrm>
                <a:off x="36935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8"/>
              <p:cNvSpPr/>
              <p:nvPr/>
            </p:nvSpPr>
            <p:spPr>
              <a:xfrm>
                <a:off x="644400"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8"/>
              <p:cNvSpPr/>
              <p:nvPr/>
            </p:nvSpPr>
            <p:spPr>
              <a:xfrm>
                <a:off x="918875" y="5091225"/>
                <a:ext cx="275075" cy="135825"/>
              </a:xfrm>
              <a:custGeom>
                <a:avLst/>
                <a:gdLst/>
                <a:ahLst/>
                <a:cxnLst/>
                <a:rect l="l" t="t" r="r" b="b"/>
                <a:pathLst>
                  <a:path w="11003" h="5433" extrusionOk="0">
                    <a:moveTo>
                      <a:pt x="5501" y="0"/>
                    </a:moveTo>
                    <a:lnTo>
                      <a:pt x="1" y="5433"/>
                    </a:lnTo>
                    <a:lnTo>
                      <a:pt x="11002" y="5433"/>
                    </a:lnTo>
                    <a:lnTo>
                      <a:pt x="55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8"/>
              <p:cNvSpPr/>
              <p:nvPr/>
            </p:nvSpPr>
            <p:spPr>
              <a:xfrm>
                <a:off x="1193925" y="5091225"/>
                <a:ext cx="274500" cy="135825"/>
              </a:xfrm>
              <a:custGeom>
                <a:avLst/>
                <a:gdLst/>
                <a:ahLst/>
                <a:cxnLst/>
                <a:rect l="l" t="t" r="r" b="b"/>
                <a:pathLst>
                  <a:path w="10980" h="5433" extrusionOk="0">
                    <a:moveTo>
                      <a:pt x="5501" y="0"/>
                    </a:moveTo>
                    <a:lnTo>
                      <a:pt x="0" y="5433"/>
                    </a:lnTo>
                    <a:lnTo>
                      <a:pt x="10979" y="5433"/>
                    </a:lnTo>
                    <a:lnTo>
                      <a:pt x="55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8"/>
              <p:cNvSpPr/>
              <p:nvPr/>
            </p:nvSpPr>
            <p:spPr>
              <a:xfrm>
                <a:off x="1468400"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8"/>
              <p:cNvSpPr/>
              <p:nvPr/>
            </p:nvSpPr>
            <p:spPr>
              <a:xfrm>
                <a:off x="1743450" y="5091225"/>
                <a:ext cx="275050" cy="135825"/>
              </a:xfrm>
              <a:custGeom>
                <a:avLst/>
                <a:gdLst/>
                <a:ahLst/>
                <a:cxnLst/>
                <a:rect l="l" t="t" r="r" b="b"/>
                <a:pathLst>
                  <a:path w="11002" h="5433" extrusionOk="0">
                    <a:moveTo>
                      <a:pt x="5501" y="0"/>
                    </a:moveTo>
                    <a:lnTo>
                      <a:pt x="0" y="5433"/>
                    </a:lnTo>
                    <a:lnTo>
                      <a:pt x="11002" y="5433"/>
                    </a:lnTo>
                    <a:lnTo>
                      <a:pt x="55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8"/>
              <p:cNvSpPr/>
              <p:nvPr/>
            </p:nvSpPr>
            <p:spPr>
              <a:xfrm>
                <a:off x="2018475"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8"/>
              <p:cNvSpPr/>
              <p:nvPr/>
            </p:nvSpPr>
            <p:spPr>
              <a:xfrm>
                <a:off x="229295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8"/>
              <p:cNvSpPr/>
              <p:nvPr/>
            </p:nvSpPr>
            <p:spPr>
              <a:xfrm>
                <a:off x="2568000" y="5091225"/>
                <a:ext cx="274500" cy="135825"/>
              </a:xfrm>
              <a:custGeom>
                <a:avLst/>
                <a:gdLst/>
                <a:ahLst/>
                <a:cxnLst/>
                <a:rect l="l" t="t" r="r" b="b"/>
                <a:pathLst>
                  <a:path w="10980" h="5433" extrusionOk="0">
                    <a:moveTo>
                      <a:pt x="5502" y="0"/>
                    </a:moveTo>
                    <a:lnTo>
                      <a:pt x="1" y="5433"/>
                    </a:lnTo>
                    <a:lnTo>
                      <a:pt x="10980" y="5433"/>
                    </a:lnTo>
                    <a:lnTo>
                      <a:pt x="55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8"/>
              <p:cNvSpPr/>
              <p:nvPr/>
            </p:nvSpPr>
            <p:spPr>
              <a:xfrm>
                <a:off x="2842475" y="5091225"/>
                <a:ext cx="275075" cy="135825"/>
              </a:xfrm>
              <a:custGeom>
                <a:avLst/>
                <a:gdLst/>
                <a:ahLst/>
                <a:cxnLst/>
                <a:rect l="l" t="t" r="r" b="b"/>
                <a:pathLst>
                  <a:path w="11003" h="5433" extrusionOk="0">
                    <a:moveTo>
                      <a:pt x="5502" y="0"/>
                    </a:moveTo>
                    <a:lnTo>
                      <a:pt x="1" y="5433"/>
                    </a:lnTo>
                    <a:lnTo>
                      <a:pt x="11002" y="5433"/>
                    </a:lnTo>
                    <a:lnTo>
                      <a:pt x="55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8"/>
              <p:cNvSpPr/>
              <p:nvPr/>
            </p:nvSpPr>
            <p:spPr>
              <a:xfrm>
                <a:off x="3117525"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8"/>
              <p:cNvSpPr/>
              <p:nvPr/>
            </p:nvSpPr>
            <p:spPr>
              <a:xfrm>
                <a:off x="3392575" y="5091225"/>
                <a:ext cx="274500" cy="135825"/>
              </a:xfrm>
              <a:custGeom>
                <a:avLst/>
                <a:gdLst/>
                <a:ahLst/>
                <a:cxnLst/>
                <a:rect l="l" t="t" r="r" b="b"/>
                <a:pathLst>
                  <a:path w="10980" h="5433" extrusionOk="0">
                    <a:moveTo>
                      <a:pt x="5478" y="0"/>
                    </a:moveTo>
                    <a:lnTo>
                      <a:pt x="0" y="5433"/>
                    </a:lnTo>
                    <a:lnTo>
                      <a:pt x="10979" y="5433"/>
                    </a:lnTo>
                    <a:lnTo>
                      <a:pt x="54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8"/>
              <p:cNvSpPr/>
              <p:nvPr/>
            </p:nvSpPr>
            <p:spPr>
              <a:xfrm>
                <a:off x="3667050"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8"/>
              <p:cNvSpPr/>
              <p:nvPr/>
            </p:nvSpPr>
            <p:spPr>
              <a:xfrm>
                <a:off x="3942100" y="5091225"/>
                <a:ext cx="274500" cy="135825"/>
              </a:xfrm>
              <a:custGeom>
                <a:avLst/>
                <a:gdLst/>
                <a:ahLst/>
                <a:cxnLst/>
                <a:rect l="l" t="t" r="r" b="b"/>
                <a:pathLst>
                  <a:path w="10980" h="5433" extrusionOk="0">
                    <a:moveTo>
                      <a:pt x="5501" y="0"/>
                    </a:moveTo>
                    <a:lnTo>
                      <a:pt x="0" y="5433"/>
                    </a:lnTo>
                    <a:lnTo>
                      <a:pt x="10979" y="5433"/>
                    </a:lnTo>
                    <a:lnTo>
                      <a:pt x="55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8"/>
              <p:cNvSpPr/>
              <p:nvPr/>
            </p:nvSpPr>
            <p:spPr>
              <a:xfrm>
                <a:off x="4216575" y="5091225"/>
                <a:ext cx="275050" cy="135825"/>
              </a:xfrm>
              <a:custGeom>
                <a:avLst/>
                <a:gdLst/>
                <a:ahLst/>
                <a:cxnLst/>
                <a:rect l="l" t="t" r="r" b="b"/>
                <a:pathLst>
                  <a:path w="11002" h="5433" extrusionOk="0">
                    <a:moveTo>
                      <a:pt x="5501" y="0"/>
                    </a:moveTo>
                    <a:lnTo>
                      <a:pt x="0" y="5433"/>
                    </a:lnTo>
                    <a:lnTo>
                      <a:pt x="11002" y="5433"/>
                    </a:lnTo>
                    <a:lnTo>
                      <a:pt x="55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8"/>
              <p:cNvSpPr/>
              <p:nvPr/>
            </p:nvSpPr>
            <p:spPr>
              <a:xfrm>
                <a:off x="449160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8"/>
              <p:cNvSpPr/>
              <p:nvPr/>
            </p:nvSpPr>
            <p:spPr>
              <a:xfrm>
                <a:off x="4766650"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8"/>
              <p:cNvSpPr/>
              <p:nvPr/>
            </p:nvSpPr>
            <p:spPr>
              <a:xfrm>
                <a:off x="5041125" y="5091225"/>
                <a:ext cx="275075" cy="135825"/>
              </a:xfrm>
              <a:custGeom>
                <a:avLst/>
                <a:gdLst/>
                <a:ahLst/>
                <a:cxnLst/>
                <a:rect l="l" t="t" r="r" b="b"/>
                <a:pathLst>
                  <a:path w="11003" h="5433" extrusionOk="0">
                    <a:moveTo>
                      <a:pt x="5502" y="0"/>
                    </a:moveTo>
                    <a:lnTo>
                      <a:pt x="1" y="5433"/>
                    </a:lnTo>
                    <a:lnTo>
                      <a:pt x="11002" y="5433"/>
                    </a:lnTo>
                    <a:lnTo>
                      <a:pt x="55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8"/>
              <p:cNvSpPr/>
              <p:nvPr/>
            </p:nvSpPr>
            <p:spPr>
              <a:xfrm>
                <a:off x="7239775" y="5096925"/>
                <a:ext cx="131275" cy="130125"/>
              </a:xfrm>
              <a:custGeom>
                <a:avLst/>
                <a:gdLst/>
                <a:ahLst/>
                <a:cxnLst/>
                <a:rect l="l" t="t" r="r" b="b"/>
                <a:pathLst>
                  <a:path w="5251" h="5205" extrusionOk="0">
                    <a:moveTo>
                      <a:pt x="5250" y="1"/>
                    </a:moveTo>
                    <a:lnTo>
                      <a:pt x="1" y="5205"/>
                    </a:lnTo>
                    <a:lnTo>
                      <a:pt x="5250" y="5205"/>
                    </a:lnTo>
                    <a:lnTo>
                      <a:pt x="52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8"/>
              <p:cNvSpPr/>
              <p:nvPr/>
            </p:nvSpPr>
            <p:spPr>
              <a:xfrm>
                <a:off x="6964725"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8"/>
              <p:cNvSpPr/>
              <p:nvPr/>
            </p:nvSpPr>
            <p:spPr>
              <a:xfrm>
                <a:off x="6690250" y="5091225"/>
                <a:ext cx="274500" cy="135825"/>
              </a:xfrm>
              <a:custGeom>
                <a:avLst/>
                <a:gdLst/>
                <a:ahLst/>
                <a:cxnLst/>
                <a:rect l="l" t="t" r="r" b="b"/>
                <a:pathLst>
                  <a:path w="10980" h="5433" extrusionOk="0">
                    <a:moveTo>
                      <a:pt x="5502" y="0"/>
                    </a:moveTo>
                    <a:lnTo>
                      <a:pt x="1" y="5433"/>
                    </a:lnTo>
                    <a:lnTo>
                      <a:pt x="10980" y="5433"/>
                    </a:lnTo>
                    <a:lnTo>
                      <a:pt x="55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8"/>
              <p:cNvSpPr/>
              <p:nvPr/>
            </p:nvSpPr>
            <p:spPr>
              <a:xfrm>
                <a:off x="641520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8"/>
              <p:cNvSpPr/>
              <p:nvPr/>
            </p:nvSpPr>
            <p:spPr>
              <a:xfrm>
                <a:off x="6140725"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8"/>
              <p:cNvSpPr/>
              <p:nvPr/>
            </p:nvSpPr>
            <p:spPr>
              <a:xfrm>
                <a:off x="5865700" y="5091225"/>
                <a:ext cx="275050" cy="135825"/>
              </a:xfrm>
              <a:custGeom>
                <a:avLst/>
                <a:gdLst/>
                <a:ahLst/>
                <a:cxnLst/>
                <a:rect l="l" t="t" r="r" b="b"/>
                <a:pathLst>
                  <a:path w="11002" h="5433" extrusionOk="0">
                    <a:moveTo>
                      <a:pt x="5501" y="0"/>
                    </a:moveTo>
                    <a:lnTo>
                      <a:pt x="0" y="5433"/>
                    </a:lnTo>
                    <a:lnTo>
                      <a:pt x="11002" y="5433"/>
                    </a:lnTo>
                    <a:lnTo>
                      <a:pt x="55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8"/>
              <p:cNvSpPr/>
              <p:nvPr/>
            </p:nvSpPr>
            <p:spPr>
              <a:xfrm>
                <a:off x="5590650"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8"/>
              <p:cNvSpPr/>
              <p:nvPr/>
            </p:nvSpPr>
            <p:spPr>
              <a:xfrm>
                <a:off x="5316175" y="5091225"/>
                <a:ext cx="274500" cy="135825"/>
              </a:xfrm>
              <a:custGeom>
                <a:avLst/>
                <a:gdLst/>
                <a:ahLst/>
                <a:cxnLst/>
                <a:rect l="l" t="t" r="r" b="b"/>
                <a:pathLst>
                  <a:path w="10980" h="5433" extrusionOk="0">
                    <a:moveTo>
                      <a:pt x="5501" y="0"/>
                    </a:moveTo>
                    <a:lnTo>
                      <a:pt x="0" y="5433"/>
                    </a:lnTo>
                    <a:lnTo>
                      <a:pt x="10979" y="5433"/>
                    </a:lnTo>
                    <a:lnTo>
                      <a:pt x="55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0" name="Google Shape;630;p8"/>
            <p:cNvSpPr/>
            <p:nvPr/>
          </p:nvSpPr>
          <p:spPr>
            <a:xfrm>
              <a:off x="7133075" y="5096925"/>
              <a:ext cx="131250" cy="130125"/>
            </a:xfrm>
            <a:custGeom>
              <a:avLst/>
              <a:gdLst/>
              <a:ahLst/>
              <a:cxnLst/>
              <a:rect l="l" t="t" r="r" b="b"/>
              <a:pathLst>
                <a:path w="5250" h="5205" extrusionOk="0">
                  <a:moveTo>
                    <a:pt x="0" y="1"/>
                  </a:moveTo>
                  <a:lnTo>
                    <a:pt x="0" y="5205"/>
                  </a:lnTo>
                  <a:lnTo>
                    <a:pt x="5250" y="5205"/>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8"/>
            <p:cNvSpPr/>
            <p:nvPr/>
          </p:nvSpPr>
          <p:spPr>
            <a:xfrm>
              <a:off x="726430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8"/>
            <p:cNvSpPr/>
            <p:nvPr/>
          </p:nvSpPr>
          <p:spPr>
            <a:xfrm>
              <a:off x="7539350"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8"/>
            <p:cNvSpPr/>
            <p:nvPr/>
          </p:nvSpPr>
          <p:spPr>
            <a:xfrm>
              <a:off x="7813825" y="5091225"/>
              <a:ext cx="275075" cy="135825"/>
            </a:xfrm>
            <a:custGeom>
              <a:avLst/>
              <a:gdLst/>
              <a:ahLst/>
              <a:cxnLst/>
              <a:rect l="l" t="t" r="r" b="b"/>
              <a:pathLst>
                <a:path w="11003" h="5433" extrusionOk="0">
                  <a:moveTo>
                    <a:pt x="5501" y="0"/>
                  </a:moveTo>
                  <a:lnTo>
                    <a:pt x="1" y="5433"/>
                  </a:lnTo>
                  <a:lnTo>
                    <a:pt x="11002" y="5433"/>
                  </a:lnTo>
                  <a:lnTo>
                    <a:pt x="55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8"/>
            <p:cNvSpPr/>
            <p:nvPr/>
          </p:nvSpPr>
          <p:spPr>
            <a:xfrm>
              <a:off x="8088875" y="5091225"/>
              <a:ext cx="274500" cy="135825"/>
            </a:xfrm>
            <a:custGeom>
              <a:avLst/>
              <a:gdLst/>
              <a:ahLst/>
              <a:cxnLst/>
              <a:rect l="l" t="t" r="r" b="b"/>
              <a:pathLst>
                <a:path w="10980" h="5433" extrusionOk="0">
                  <a:moveTo>
                    <a:pt x="5501" y="0"/>
                  </a:moveTo>
                  <a:lnTo>
                    <a:pt x="0" y="5433"/>
                  </a:lnTo>
                  <a:lnTo>
                    <a:pt x="10979" y="5433"/>
                  </a:lnTo>
                  <a:lnTo>
                    <a:pt x="55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8"/>
            <p:cNvSpPr/>
            <p:nvPr/>
          </p:nvSpPr>
          <p:spPr>
            <a:xfrm>
              <a:off x="8363350"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8"/>
            <p:cNvSpPr/>
            <p:nvPr/>
          </p:nvSpPr>
          <p:spPr>
            <a:xfrm>
              <a:off x="8638400" y="5091225"/>
              <a:ext cx="275050" cy="135825"/>
            </a:xfrm>
            <a:custGeom>
              <a:avLst/>
              <a:gdLst/>
              <a:ahLst/>
              <a:cxnLst/>
              <a:rect l="l" t="t" r="r" b="b"/>
              <a:pathLst>
                <a:path w="11002" h="5433" extrusionOk="0">
                  <a:moveTo>
                    <a:pt x="5501" y="0"/>
                  </a:moveTo>
                  <a:lnTo>
                    <a:pt x="0" y="5433"/>
                  </a:lnTo>
                  <a:lnTo>
                    <a:pt x="11002" y="5433"/>
                  </a:lnTo>
                  <a:lnTo>
                    <a:pt x="55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8"/>
            <p:cNvSpPr/>
            <p:nvPr/>
          </p:nvSpPr>
          <p:spPr>
            <a:xfrm>
              <a:off x="8913425"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8" name="Google Shape;638;p8"/>
          <p:cNvSpPr/>
          <p:nvPr/>
        </p:nvSpPr>
        <p:spPr>
          <a:xfrm>
            <a:off x="153" y="4749023"/>
            <a:ext cx="9143697" cy="620633"/>
          </a:xfrm>
          <a:custGeom>
            <a:avLst/>
            <a:gdLst/>
            <a:ahLst/>
            <a:cxnLst/>
            <a:rect l="l" t="t" r="r" b="b"/>
            <a:pathLst>
              <a:path w="285317" h="40744" extrusionOk="0">
                <a:moveTo>
                  <a:pt x="0" y="14016"/>
                </a:moveTo>
                <a:lnTo>
                  <a:pt x="0" y="40744"/>
                </a:lnTo>
                <a:lnTo>
                  <a:pt x="285316" y="40744"/>
                </a:lnTo>
                <a:lnTo>
                  <a:pt x="28531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9" name="Google Shape;639;p8"/>
          <p:cNvGrpSpPr/>
          <p:nvPr/>
        </p:nvGrpSpPr>
        <p:grpSpPr>
          <a:xfrm>
            <a:off x="-21887" y="5006900"/>
            <a:ext cx="9187775" cy="135825"/>
            <a:chOff x="150" y="5091225"/>
            <a:chExt cx="9187775" cy="135825"/>
          </a:xfrm>
        </p:grpSpPr>
        <p:grpSp>
          <p:nvGrpSpPr>
            <p:cNvPr id="640" name="Google Shape;640;p8"/>
            <p:cNvGrpSpPr/>
            <p:nvPr/>
          </p:nvGrpSpPr>
          <p:grpSpPr>
            <a:xfrm>
              <a:off x="150" y="5091225"/>
              <a:ext cx="7132925" cy="135825"/>
              <a:chOff x="238125" y="5091225"/>
              <a:chExt cx="7132925" cy="135825"/>
            </a:xfrm>
          </p:grpSpPr>
          <p:sp>
            <p:nvSpPr>
              <p:cNvPr id="641" name="Google Shape;641;p8"/>
              <p:cNvSpPr/>
              <p:nvPr/>
            </p:nvSpPr>
            <p:spPr>
              <a:xfrm>
                <a:off x="238125" y="5096925"/>
                <a:ext cx="131250" cy="130125"/>
              </a:xfrm>
              <a:custGeom>
                <a:avLst/>
                <a:gdLst/>
                <a:ahLst/>
                <a:cxnLst/>
                <a:rect l="l" t="t" r="r" b="b"/>
                <a:pathLst>
                  <a:path w="5250" h="5205" extrusionOk="0">
                    <a:moveTo>
                      <a:pt x="0" y="1"/>
                    </a:moveTo>
                    <a:lnTo>
                      <a:pt x="0" y="5205"/>
                    </a:lnTo>
                    <a:lnTo>
                      <a:pt x="5250" y="5205"/>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8"/>
              <p:cNvSpPr/>
              <p:nvPr/>
            </p:nvSpPr>
            <p:spPr>
              <a:xfrm>
                <a:off x="36935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8"/>
              <p:cNvSpPr/>
              <p:nvPr/>
            </p:nvSpPr>
            <p:spPr>
              <a:xfrm>
                <a:off x="644400"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8"/>
              <p:cNvSpPr/>
              <p:nvPr/>
            </p:nvSpPr>
            <p:spPr>
              <a:xfrm>
                <a:off x="918875" y="5091225"/>
                <a:ext cx="275075" cy="135825"/>
              </a:xfrm>
              <a:custGeom>
                <a:avLst/>
                <a:gdLst/>
                <a:ahLst/>
                <a:cxnLst/>
                <a:rect l="l" t="t" r="r" b="b"/>
                <a:pathLst>
                  <a:path w="11003" h="5433" extrusionOk="0">
                    <a:moveTo>
                      <a:pt x="5501" y="0"/>
                    </a:moveTo>
                    <a:lnTo>
                      <a:pt x="1"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8"/>
              <p:cNvSpPr/>
              <p:nvPr/>
            </p:nvSpPr>
            <p:spPr>
              <a:xfrm>
                <a:off x="1193925" y="5091225"/>
                <a:ext cx="274500" cy="135825"/>
              </a:xfrm>
              <a:custGeom>
                <a:avLst/>
                <a:gdLst/>
                <a:ahLst/>
                <a:cxnLst/>
                <a:rect l="l" t="t" r="r" b="b"/>
                <a:pathLst>
                  <a:path w="10980" h="5433" extrusionOk="0">
                    <a:moveTo>
                      <a:pt x="5501" y="0"/>
                    </a:moveTo>
                    <a:lnTo>
                      <a:pt x="0" y="5433"/>
                    </a:lnTo>
                    <a:lnTo>
                      <a:pt x="10979"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8"/>
              <p:cNvSpPr/>
              <p:nvPr/>
            </p:nvSpPr>
            <p:spPr>
              <a:xfrm>
                <a:off x="1468400"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8"/>
              <p:cNvSpPr/>
              <p:nvPr/>
            </p:nvSpPr>
            <p:spPr>
              <a:xfrm>
                <a:off x="1743450" y="5091225"/>
                <a:ext cx="275050" cy="135825"/>
              </a:xfrm>
              <a:custGeom>
                <a:avLst/>
                <a:gdLst/>
                <a:ahLst/>
                <a:cxnLst/>
                <a:rect l="l" t="t" r="r" b="b"/>
                <a:pathLst>
                  <a:path w="11002"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8"/>
              <p:cNvSpPr/>
              <p:nvPr/>
            </p:nvSpPr>
            <p:spPr>
              <a:xfrm>
                <a:off x="2018475"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8"/>
              <p:cNvSpPr/>
              <p:nvPr/>
            </p:nvSpPr>
            <p:spPr>
              <a:xfrm>
                <a:off x="229295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8"/>
              <p:cNvSpPr/>
              <p:nvPr/>
            </p:nvSpPr>
            <p:spPr>
              <a:xfrm>
                <a:off x="2568000" y="5091225"/>
                <a:ext cx="274500" cy="135825"/>
              </a:xfrm>
              <a:custGeom>
                <a:avLst/>
                <a:gdLst/>
                <a:ahLst/>
                <a:cxnLst/>
                <a:rect l="l" t="t" r="r" b="b"/>
                <a:pathLst>
                  <a:path w="10980" h="5433" extrusionOk="0">
                    <a:moveTo>
                      <a:pt x="5502" y="0"/>
                    </a:moveTo>
                    <a:lnTo>
                      <a:pt x="1" y="5433"/>
                    </a:lnTo>
                    <a:lnTo>
                      <a:pt x="10980"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8"/>
              <p:cNvSpPr/>
              <p:nvPr/>
            </p:nvSpPr>
            <p:spPr>
              <a:xfrm>
                <a:off x="2842475" y="5091225"/>
                <a:ext cx="275075" cy="135825"/>
              </a:xfrm>
              <a:custGeom>
                <a:avLst/>
                <a:gdLst/>
                <a:ahLst/>
                <a:cxnLst/>
                <a:rect l="l" t="t" r="r" b="b"/>
                <a:pathLst>
                  <a:path w="11003" h="5433" extrusionOk="0">
                    <a:moveTo>
                      <a:pt x="5502" y="0"/>
                    </a:moveTo>
                    <a:lnTo>
                      <a:pt x="1" y="5433"/>
                    </a:lnTo>
                    <a:lnTo>
                      <a:pt x="11002"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8"/>
              <p:cNvSpPr/>
              <p:nvPr/>
            </p:nvSpPr>
            <p:spPr>
              <a:xfrm>
                <a:off x="3117525"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8"/>
              <p:cNvSpPr/>
              <p:nvPr/>
            </p:nvSpPr>
            <p:spPr>
              <a:xfrm>
                <a:off x="3392575" y="5091225"/>
                <a:ext cx="274500" cy="135825"/>
              </a:xfrm>
              <a:custGeom>
                <a:avLst/>
                <a:gdLst/>
                <a:ahLst/>
                <a:cxnLst/>
                <a:rect l="l" t="t" r="r" b="b"/>
                <a:pathLst>
                  <a:path w="10980" h="5433" extrusionOk="0">
                    <a:moveTo>
                      <a:pt x="5478" y="0"/>
                    </a:moveTo>
                    <a:lnTo>
                      <a:pt x="0" y="5433"/>
                    </a:lnTo>
                    <a:lnTo>
                      <a:pt x="10979" y="5433"/>
                    </a:lnTo>
                    <a:lnTo>
                      <a:pt x="547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8"/>
              <p:cNvSpPr/>
              <p:nvPr/>
            </p:nvSpPr>
            <p:spPr>
              <a:xfrm>
                <a:off x="3667050"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8"/>
              <p:cNvSpPr/>
              <p:nvPr/>
            </p:nvSpPr>
            <p:spPr>
              <a:xfrm>
                <a:off x="3942100" y="5091225"/>
                <a:ext cx="274500" cy="135825"/>
              </a:xfrm>
              <a:custGeom>
                <a:avLst/>
                <a:gdLst/>
                <a:ahLst/>
                <a:cxnLst/>
                <a:rect l="l" t="t" r="r" b="b"/>
                <a:pathLst>
                  <a:path w="10980" h="5433" extrusionOk="0">
                    <a:moveTo>
                      <a:pt x="5501" y="0"/>
                    </a:moveTo>
                    <a:lnTo>
                      <a:pt x="0" y="5433"/>
                    </a:lnTo>
                    <a:lnTo>
                      <a:pt x="10979"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8"/>
              <p:cNvSpPr/>
              <p:nvPr/>
            </p:nvSpPr>
            <p:spPr>
              <a:xfrm>
                <a:off x="4216575" y="5091225"/>
                <a:ext cx="275050" cy="135825"/>
              </a:xfrm>
              <a:custGeom>
                <a:avLst/>
                <a:gdLst/>
                <a:ahLst/>
                <a:cxnLst/>
                <a:rect l="l" t="t" r="r" b="b"/>
                <a:pathLst>
                  <a:path w="11002"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8"/>
              <p:cNvSpPr/>
              <p:nvPr/>
            </p:nvSpPr>
            <p:spPr>
              <a:xfrm>
                <a:off x="449160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8"/>
              <p:cNvSpPr/>
              <p:nvPr/>
            </p:nvSpPr>
            <p:spPr>
              <a:xfrm>
                <a:off x="4766650"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8"/>
              <p:cNvSpPr/>
              <p:nvPr/>
            </p:nvSpPr>
            <p:spPr>
              <a:xfrm>
                <a:off x="5041125" y="5091225"/>
                <a:ext cx="275075" cy="135825"/>
              </a:xfrm>
              <a:custGeom>
                <a:avLst/>
                <a:gdLst/>
                <a:ahLst/>
                <a:cxnLst/>
                <a:rect l="l" t="t" r="r" b="b"/>
                <a:pathLst>
                  <a:path w="11003" h="5433" extrusionOk="0">
                    <a:moveTo>
                      <a:pt x="5502" y="0"/>
                    </a:moveTo>
                    <a:lnTo>
                      <a:pt x="1" y="5433"/>
                    </a:lnTo>
                    <a:lnTo>
                      <a:pt x="11002"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8"/>
              <p:cNvSpPr/>
              <p:nvPr/>
            </p:nvSpPr>
            <p:spPr>
              <a:xfrm>
                <a:off x="7239775" y="5096925"/>
                <a:ext cx="131275" cy="130125"/>
              </a:xfrm>
              <a:custGeom>
                <a:avLst/>
                <a:gdLst/>
                <a:ahLst/>
                <a:cxnLst/>
                <a:rect l="l" t="t" r="r" b="b"/>
                <a:pathLst>
                  <a:path w="5251" h="5205" extrusionOk="0">
                    <a:moveTo>
                      <a:pt x="5250" y="1"/>
                    </a:moveTo>
                    <a:lnTo>
                      <a:pt x="1" y="5205"/>
                    </a:lnTo>
                    <a:lnTo>
                      <a:pt x="5250" y="5205"/>
                    </a:lnTo>
                    <a:lnTo>
                      <a:pt x="525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8"/>
              <p:cNvSpPr/>
              <p:nvPr/>
            </p:nvSpPr>
            <p:spPr>
              <a:xfrm>
                <a:off x="6964725"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8"/>
              <p:cNvSpPr/>
              <p:nvPr/>
            </p:nvSpPr>
            <p:spPr>
              <a:xfrm>
                <a:off x="6690250" y="5091225"/>
                <a:ext cx="274500" cy="135825"/>
              </a:xfrm>
              <a:custGeom>
                <a:avLst/>
                <a:gdLst/>
                <a:ahLst/>
                <a:cxnLst/>
                <a:rect l="l" t="t" r="r" b="b"/>
                <a:pathLst>
                  <a:path w="10980" h="5433" extrusionOk="0">
                    <a:moveTo>
                      <a:pt x="5502" y="0"/>
                    </a:moveTo>
                    <a:lnTo>
                      <a:pt x="1" y="5433"/>
                    </a:lnTo>
                    <a:lnTo>
                      <a:pt x="10980"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8"/>
              <p:cNvSpPr/>
              <p:nvPr/>
            </p:nvSpPr>
            <p:spPr>
              <a:xfrm>
                <a:off x="641520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8"/>
              <p:cNvSpPr/>
              <p:nvPr/>
            </p:nvSpPr>
            <p:spPr>
              <a:xfrm>
                <a:off x="6140725"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8"/>
              <p:cNvSpPr/>
              <p:nvPr/>
            </p:nvSpPr>
            <p:spPr>
              <a:xfrm>
                <a:off x="5865700" y="5091225"/>
                <a:ext cx="275050" cy="135825"/>
              </a:xfrm>
              <a:custGeom>
                <a:avLst/>
                <a:gdLst/>
                <a:ahLst/>
                <a:cxnLst/>
                <a:rect l="l" t="t" r="r" b="b"/>
                <a:pathLst>
                  <a:path w="11002"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8"/>
              <p:cNvSpPr/>
              <p:nvPr/>
            </p:nvSpPr>
            <p:spPr>
              <a:xfrm>
                <a:off x="5590650"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8"/>
              <p:cNvSpPr/>
              <p:nvPr/>
            </p:nvSpPr>
            <p:spPr>
              <a:xfrm>
                <a:off x="5316175" y="5091225"/>
                <a:ext cx="274500" cy="135825"/>
              </a:xfrm>
              <a:custGeom>
                <a:avLst/>
                <a:gdLst/>
                <a:ahLst/>
                <a:cxnLst/>
                <a:rect l="l" t="t" r="r" b="b"/>
                <a:pathLst>
                  <a:path w="10980" h="5433" extrusionOk="0">
                    <a:moveTo>
                      <a:pt x="5501" y="0"/>
                    </a:moveTo>
                    <a:lnTo>
                      <a:pt x="0" y="5433"/>
                    </a:lnTo>
                    <a:lnTo>
                      <a:pt x="10979"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8" name="Google Shape;668;p8"/>
            <p:cNvSpPr/>
            <p:nvPr/>
          </p:nvSpPr>
          <p:spPr>
            <a:xfrm>
              <a:off x="7133075" y="5096925"/>
              <a:ext cx="131250" cy="130125"/>
            </a:xfrm>
            <a:custGeom>
              <a:avLst/>
              <a:gdLst/>
              <a:ahLst/>
              <a:cxnLst/>
              <a:rect l="l" t="t" r="r" b="b"/>
              <a:pathLst>
                <a:path w="5250" h="5205" extrusionOk="0">
                  <a:moveTo>
                    <a:pt x="0" y="1"/>
                  </a:moveTo>
                  <a:lnTo>
                    <a:pt x="0" y="5205"/>
                  </a:lnTo>
                  <a:lnTo>
                    <a:pt x="5250" y="5205"/>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8"/>
            <p:cNvSpPr/>
            <p:nvPr/>
          </p:nvSpPr>
          <p:spPr>
            <a:xfrm>
              <a:off x="726430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8"/>
            <p:cNvSpPr/>
            <p:nvPr/>
          </p:nvSpPr>
          <p:spPr>
            <a:xfrm>
              <a:off x="7539350"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8"/>
            <p:cNvSpPr/>
            <p:nvPr/>
          </p:nvSpPr>
          <p:spPr>
            <a:xfrm>
              <a:off x="7813825" y="5091225"/>
              <a:ext cx="275075" cy="135825"/>
            </a:xfrm>
            <a:custGeom>
              <a:avLst/>
              <a:gdLst/>
              <a:ahLst/>
              <a:cxnLst/>
              <a:rect l="l" t="t" r="r" b="b"/>
              <a:pathLst>
                <a:path w="11003" h="5433" extrusionOk="0">
                  <a:moveTo>
                    <a:pt x="5501" y="0"/>
                  </a:moveTo>
                  <a:lnTo>
                    <a:pt x="1"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8"/>
            <p:cNvSpPr/>
            <p:nvPr/>
          </p:nvSpPr>
          <p:spPr>
            <a:xfrm>
              <a:off x="8088875" y="5091225"/>
              <a:ext cx="274500" cy="135825"/>
            </a:xfrm>
            <a:custGeom>
              <a:avLst/>
              <a:gdLst/>
              <a:ahLst/>
              <a:cxnLst/>
              <a:rect l="l" t="t" r="r" b="b"/>
              <a:pathLst>
                <a:path w="10980" h="5433" extrusionOk="0">
                  <a:moveTo>
                    <a:pt x="5501" y="0"/>
                  </a:moveTo>
                  <a:lnTo>
                    <a:pt x="0" y="5433"/>
                  </a:lnTo>
                  <a:lnTo>
                    <a:pt x="10979"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8"/>
            <p:cNvSpPr/>
            <p:nvPr/>
          </p:nvSpPr>
          <p:spPr>
            <a:xfrm>
              <a:off x="8363350"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8"/>
            <p:cNvSpPr/>
            <p:nvPr/>
          </p:nvSpPr>
          <p:spPr>
            <a:xfrm>
              <a:off x="8638400" y="5091225"/>
              <a:ext cx="275050" cy="135825"/>
            </a:xfrm>
            <a:custGeom>
              <a:avLst/>
              <a:gdLst/>
              <a:ahLst/>
              <a:cxnLst/>
              <a:rect l="l" t="t" r="r" b="b"/>
              <a:pathLst>
                <a:path w="11002"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8"/>
            <p:cNvSpPr/>
            <p:nvPr/>
          </p:nvSpPr>
          <p:spPr>
            <a:xfrm>
              <a:off x="8913425"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6" name="Google Shape;676;p8"/>
          <p:cNvSpPr/>
          <p:nvPr/>
        </p:nvSpPr>
        <p:spPr>
          <a:xfrm rot="-429462" flipH="1">
            <a:off x="836258" y="4631747"/>
            <a:ext cx="960393" cy="371522"/>
          </a:xfrm>
          <a:custGeom>
            <a:avLst/>
            <a:gdLst/>
            <a:ahLst/>
            <a:cxnLst/>
            <a:rect l="l" t="t" r="r" b="b"/>
            <a:pathLst>
              <a:path w="38416" h="14861" extrusionOk="0">
                <a:moveTo>
                  <a:pt x="366" y="14860"/>
                </a:moveTo>
                <a:cubicBezTo>
                  <a:pt x="366" y="14860"/>
                  <a:pt x="0" y="14426"/>
                  <a:pt x="2306" y="10478"/>
                </a:cubicBezTo>
                <a:cubicBezTo>
                  <a:pt x="4611" y="6506"/>
                  <a:pt x="11048" y="8012"/>
                  <a:pt x="11048" y="8012"/>
                </a:cubicBezTo>
                <a:cubicBezTo>
                  <a:pt x="11048" y="8012"/>
                  <a:pt x="8857" y="6278"/>
                  <a:pt x="10386" y="4109"/>
                </a:cubicBezTo>
                <a:cubicBezTo>
                  <a:pt x="11915" y="1941"/>
                  <a:pt x="15590" y="5022"/>
                  <a:pt x="15590" y="5022"/>
                </a:cubicBezTo>
                <a:cubicBezTo>
                  <a:pt x="15590" y="5022"/>
                  <a:pt x="14266" y="937"/>
                  <a:pt x="16412" y="366"/>
                </a:cubicBezTo>
                <a:cubicBezTo>
                  <a:pt x="17850" y="1"/>
                  <a:pt x="20634" y="1576"/>
                  <a:pt x="22483" y="5205"/>
                </a:cubicBezTo>
                <a:cubicBezTo>
                  <a:pt x="23670" y="3950"/>
                  <a:pt x="24926" y="3425"/>
                  <a:pt x="25702" y="3630"/>
                </a:cubicBezTo>
                <a:cubicBezTo>
                  <a:pt x="27368" y="4064"/>
                  <a:pt x="26341" y="7236"/>
                  <a:pt x="26341" y="7236"/>
                </a:cubicBezTo>
                <a:cubicBezTo>
                  <a:pt x="26341" y="7236"/>
                  <a:pt x="29194" y="4840"/>
                  <a:pt x="30358" y="6529"/>
                </a:cubicBezTo>
                <a:cubicBezTo>
                  <a:pt x="31545" y="8195"/>
                  <a:pt x="29856" y="9542"/>
                  <a:pt x="29856" y="9542"/>
                </a:cubicBezTo>
                <a:cubicBezTo>
                  <a:pt x="29856" y="9542"/>
                  <a:pt x="34855" y="8378"/>
                  <a:pt x="36635" y="11459"/>
                </a:cubicBezTo>
                <a:cubicBezTo>
                  <a:pt x="38415" y="14540"/>
                  <a:pt x="37206" y="13513"/>
                  <a:pt x="37206" y="13513"/>
                </a:cubicBezTo>
                <a:close/>
              </a:path>
            </a:pathLst>
          </a:custGeom>
          <a:solidFill>
            <a:srgbClr val="D0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8"/>
          <p:cNvSpPr/>
          <p:nvPr/>
        </p:nvSpPr>
        <p:spPr>
          <a:xfrm flipH="1">
            <a:off x="6927703" y="4487675"/>
            <a:ext cx="960400" cy="371525"/>
          </a:xfrm>
          <a:custGeom>
            <a:avLst/>
            <a:gdLst/>
            <a:ahLst/>
            <a:cxnLst/>
            <a:rect l="l" t="t" r="r" b="b"/>
            <a:pathLst>
              <a:path w="38416" h="14861" extrusionOk="0">
                <a:moveTo>
                  <a:pt x="366" y="14860"/>
                </a:moveTo>
                <a:cubicBezTo>
                  <a:pt x="366" y="14860"/>
                  <a:pt x="0" y="14426"/>
                  <a:pt x="2306" y="10478"/>
                </a:cubicBezTo>
                <a:cubicBezTo>
                  <a:pt x="4611" y="6506"/>
                  <a:pt x="11048" y="8012"/>
                  <a:pt x="11048" y="8012"/>
                </a:cubicBezTo>
                <a:cubicBezTo>
                  <a:pt x="11048" y="8012"/>
                  <a:pt x="8857" y="6278"/>
                  <a:pt x="10386" y="4109"/>
                </a:cubicBezTo>
                <a:cubicBezTo>
                  <a:pt x="11915" y="1941"/>
                  <a:pt x="15590" y="5022"/>
                  <a:pt x="15590" y="5022"/>
                </a:cubicBezTo>
                <a:cubicBezTo>
                  <a:pt x="15590" y="5022"/>
                  <a:pt x="14266" y="937"/>
                  <a:pt x="16412" y="366"/>
                </a:cubicBezTo>
                <a:cubicBezTo>
                  <a:pt x="17850" y="1"/>
                  <a:pt x="20634" y="1576"/>
                  <a:pt x="22483" y="5205"/>
                </a:cubicBezTo>
                <a:cubicBezTo>
                  <a:pt x="23670" y="3950"/>
                  <a:pt x="24926" y="3425"/>
                  <a:pt x="25702" y="3630"/>
                </a:cubicBezTo>
                <a:cubicBezTo>
                  <a:pt x="27368" y="4064"/>
                  <a:pt x="26341" y="7236"/>
                  <a:pt x="26341" y="7236"/>
                </a:cubicBezTo>
                <a:cubicBezTo>
                  <a:pt x="26341" y="7236"/>
                  <a:pt x="29194" y="4840"/>
                  <a:pt x="30358" y="6529"/>
                </a:cubicBezTo>
                <a:cubicBezTo>
                  <a:pt x="31545" y="8195"/>
                  <a:pt x="29856" y="9542"/>
                  <a:pt x="29856" y="9542"/>
                </a:cubicBezTo>
                <a:cubicBezTo>
                  <a:pt x="29856" y="9542"/>
                  <a:pt x="34855" y="8378"/>
                  <a:pt x="36635" y="11459"/>
                </a:cubicBezTo>
                <a:cubicBezTo>
                  <a:pt x="38415" y="14540"/>
                  <a:pt x="37206" y="13513"/>
                  <a:pt x="37206" y="13513"/>
                </a:cubicBezTo>
                <a:close/>
              </a:path>
            </a:pathLst>
          </a:custGeom>
          <a:solidFill>
            <a:srgbClr val="D0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3">
  <p:cSld name="SECTION_HEADER_3">
    <p:bg>
      <p:bgPr>
        <a:solidFill>
          <a:schemeClr val="lt1"/>
        </a:solidFill>
        <a:effectLst/>
      </p:bgPr>
    </p:bg>
    <p:spTree>
      <p:nvGrpSpPr>
        <p:cNvPr id="1" name="Shape 1376"/>
        <p:cNvGrpSpPr/>
        <p:nvPr/>
      </p:nvGrpSpPr>
      <p:grpSpPr>
        <a:xfrm>
          <a:off x="0" y="0"/>
          <a:ext cx="0" cy="0"/>
          <a:chOff x="0" y="0"/>
          <a:chExt cx="0" cy="0"/>
        </a:xfrm>
      </p:grpSpPr>
      <p:sp>
        <p:nvSpPr>
          <p:cNvPr id="1377" name="Google Shape;1377;p16"/>
          <p:cNvSpPr/>
          <p:nvPr/>
        </p:nvSpPr>
        <p:spPr>
          <a:xfrm>
            <a:off x="-15400" y="614375"/>
            <a:ext cx="9187790" cy="3770918"/>
          </a:xfrm>
          <a:custGeom>
            <a:avLst/>
            <a:gdLst/>
            <a:ahLst/>
            <a:cxnLst/>
            <a:rect l="l" t="t" r="r" b="b"/>
            <a:pathLst>
              <a:path w="208849" h="91856" extrusionOk="0">
                <a:moveTo>
                  <a:pt x="208848" y="7194"/>
                </a:moveTo>
                <a:cubicBezTo>
                  <a:pt x="198497" y="0"/>
                  <a:pt x="180151" y="2983"/>
                  <a:pt x="179976" y="13885"/>
                </a:cubicBezTo>
                <a:cubicBezTo>
                  <a:pt x="176743" y="6567"/>
                  <a:pt x="165690" y="9098"/>
                  <a:pt x="168798" y="18572"/>
                </a:cubicBezTo>
                <a:cubicBezTo>
                  <a:pt x="155966" y="11655"/>
                  <a:pt x="148121" y="23685"/>
                  <a:pt x="155840" y="34011"/>
                </a:cubicBezTo>
                <a:cubicBezTo>
                  <a:pt x="149750" y="32607"/>
                  <a:pt x="148271" y="36818"/>
                  <a:pt x="151580" y="41404"/>
                </a:cubicBezTo>
                <a:cubicBezTo>
                  <a:pt x="139700" y="34236"/>
                  <a:pt x="126166" y="38748"/>
                  <a:pt x="124412" y="56492"/>
                </a:cubicBezTo>
                <a:cubicBezTo>
                  <a:pt x="124763" y="46743"/>
                  <a:pt x="112833" y="40803"/>
                  <a:pt x="106392" y="51179"/>
                </a:cubicBezTo>
                <a:cubicBezTo>
                  <a:pt x="108046" y="30853"/>
                  <a:pt x="83158" y="30427"/>
                  <a:pt x="79650" y="37419"/>
                </a:cubicBezTo>
                <a:cubicBezTo>
                  <a:pt x="72507" y="24061"/>
                  <a:pt x="61329" y="25364"/>
                  <a:pt x="48221" y="27946"/>
                </a:cubicBezTo>
                <a:cubicBezTo>
                  <a:pt x="42306" y="15339"/>
                  <a:pt x="31729" y="6843"/>
                  <a:pt x="14411" y="14387"/>
                </a:cubicBezTo>
                <a:cubicBezTo>
                  <a:pt x="14561" y="5414"/>
                  <a:pt x="4987" y="1529"/>
                  <a:pt x="0" y="5790"/>
                </a:cubicBezTo>
                <a:lnTo>
                  <a:pt x="0" y="91856"/>
                </a:lnTo>
                <a:lnTo>
                  <a:pt x="208848" y="91856"/>
                </a:lnTo>
                <a:close/>
              </a:path>
            </a:pathLst>
          </a:custGeom>
          <a:solidFill>
            <a:srgbClr val="FFFFFF">
              <a:alpha val="381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16"/>
          <p:cNvSpPr txBox="1">
            <a:spLocks noGrp="1"/>
          </p:cNvSpPr>
          <p:nvPr>
            <p:ph type="title"/>
          </p:nvPr>
        </p:nvSpPr>
        <p:spPr>
          <a:xfrm>
            <a:off x="4042150" y="2524550"/>
            <a:ext cx="4410900" cy="1117800"/>
          </a:xfrm>
          <a:prstGeom prst="rect">
            <a:avLst/>
          </a:prstGeom>
        </p:spPr>
        <p:txBody>
          <a:bodyPr spcFirstLastPara="1" wrap="square" lIns="91425" tIns="91425" rIns="91425" bIns="91425" anchor="ctr" anchorCtr="0">
            <a:noAutofit/>
          </a:bodyPr>
          <a:lstStyle>
            <a:lvl1pPr lvl="0" rtl="0">
              <a:spcBef>
                <a:spcPts val="0"/>
              </a:spcBef>
              <a:spcAft>
                <a:spcPts val="0"/>
              </a:spcAft>
              <a:buSzPts val="7000"/>
              <a:buNone/>
              <a:defRPr sz="5500">
                <a:solidFill>
                  <a:schemeClr val="accent1"/>
                </a:solidFill>
              </a:defRPr>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endParaRPr/>
          </a:p>
        </p:txBody>
      </p:sp>
      <p:sp>
        <p:nvSpPr>
          <p:cNvPr id="1379" name="Google Shape;1379;p16"/>
          <p:cNvSpPr txBox="1">
            <a:spLocks noGrp="1"/>
          </p:cNvSpPr>
          <p:nvPr>
            <p:ph type="title" idx="2" hasCustomPrompt="1"/>
          </p:nvPr>
        </p:nvSpPr>
        <p:spPr>
          <a:xfrm>
            <a:off x="4042150" y="805000"/>
            <a:ext cx="1892700" cy="171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5000"/>
              <a:buNone/>
              <a:defRPr sz="10000">
                <a:solidFill>
                  <a:schemeClr val="dk2"/>
                </a:solidFill>
              </a:defRPr>
            </a:lvl1pPr>
            <a:lvl2pPr lvl="1" algn="ctr" rtl="0">
              <a:lnSpc>
                <a:spcPct val="100000"/>
              </a:lnSpc>
              <a:spcBef>
                <a:spcPts val="0"/>
              </a:spcBef>
              <a:spcAft>
                <a:spcPts val="0"/>
              </a:spcAft>
              <a:buSzPts val="5000"/>
              <a:buNone/>
              <a:defRPr sz="5000"/>
            </a:lvl2pPr>
            <a:lvl3pPr lvl="2" algn="ctr" rtl="0">
              <a:lnSpc>
                <a:spcPct val="100000"/>
              </a:lnSpc>
              <a:spcBef>
                <a:spcPts val="0"/>
              </a:spcBef>
              <a:spcAft>
                <a:spcPts val="0"/>
              </a:spcAft>
              <a:buSzPts val="5000"/>
              <a:buNone/>
              <a:defRPr sz="5000"/>
            </a:lvl3pPr>
            <a:lvl4pPr lvl="3" algn="ctr" rtl="0">
              <a:lnSpc>
                <a:spcPct val="100000"/>
              </a:lnSpc>
              <a:spcBef>
                <a:spcPts val="0"/>
              </a:spcBef>
              <a:spcAft>
                <a:spcPts val="0"/>
              </a:spcAft>
              <a:buSzPts val="5000"/>
              <a:buNone/>
              <a:defRPr sz="5000"/>
            </a:lvl4pPr>
            <a:lvl5pPr lvl="4" algn="ctr" rtl="0">
              <a:lnSpc>
                <a:spcPct val="100000"/>
              </a:lnSpc>
              <a:spcBef>
                <a:spcPts val="0"/>
              </a:spcBef>
              <a:spcAft>
                <a:spcPts val="0"/>
              </a:spcAft>
              <a:buSzPts val="5000"/>
              <a:buNone/>
              <a:defRPr sz="5000"/>
            </a:lvl5pPr>
            <a:lvl6pPr lvl="5" algn="ctr" rtl="0">
              <a:lnSpc>
                <a:spcPct val="100000"/>
              </a:lnSpc>
              <a:spcBef>
                <a:spcPts val="0"/>
              </a:spcBef>
              <a:spcAft>
                <a:spcPts val="0"/>
              </a:spcAft>
              <a:buSzPts val="5000"/>
              <a:buNone/>
              <a:defRPr sz="5000"/>
            </a:lvl6pPr>
            <a:lvl7pPr lvl="6" algn="ctr" rtl="0">
              <a:lnSpc>
                <a:spcPct val="100000"/>
              </a:lnSpc>
              <a:spcBef>
                <a:spcPts val="0"/>
              </a:spcBef>
              <a:spcAft>
                <a:spcPts val="0"/>
              </a:spcAft>
              <a:buSzPts val="5000"/>
              <a:buNone/>
              <a:defRPr sz="5000"/>
            </a:lvl7pPr>
            <a:lvl8pPr lvl="7" algn="ctr" rtl="0">
              <a:lnSpc>
                <a:spcPct val="100000"/>
              </a:lnSpc>
              <a:spcBef>
                <a:spcPts val="0"/>
              </a:spcBef>
              <a:spcAft>
                <a:spcPts val="0"/>
              </a:spcAft>
              <a:buSzPts val="5000"/>
              <a:buNone/>
              <a:defRPr sz="5000"/>
            </a:lvl8pPr>
            <a:lvl9pPr lvl="8" algn="ctr" rtl="0">
              <a:lnSpc>
                <a:spcPct val="100000"/>
              </a:lnSpc>
              <a:spcBef>
                <a:spcPts val="0"/>
              </a:spcBef>
              <a:spcAft>
                <a:spcPts val="0"/>
              </a:spcAft>
              <a:buSzPts val="5000"/>
              <a:buNone/>
              <a:defRPr sz="5000"/>
            </a:lvl9pPr>
          </a:lstStyle>
          <a:p>
            <a:r>
              <a:t>xx%</a:t>
            </a:r>
          </a:p>
        </p:txBody>
      </p:sp>
      <p:sp>
        <p:nvSpPr>
          <p:cNvPr id="1380" name="Google Shape;1380;p16"/>
          <p:cNvSpPr txBox="1">
            <a:spLocks noGrp="1"/>
          </p:cNvSpPr>
          <p:nvPr>
            <p:ph type="subTitle" idx="1"/>
          </p:nvPr>
        </p:nvSpPr>
        <p:spPr>
          <a:xfrm>
            <a:off x="4042150" y="3731200"/>
            <a:ext cx="4390500" cy="386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None/>
              <a:defRPr sz="1600"/>
            </a:lvl1pPr>
            <a:lvl2pPr lvl="1" rtl="0">
              <a:lnSpc>
                <a:spcPct val="100000"/>
              </a:lnSpc>
              <a:spcBef>
                <a:spcPts val="0"/>
              </a:spcBef>
              <a:spcAft>
                <a:spcPts val="0"/>
              </a:spcAft>
              <a:buNone/>
              <a:defRPr sz="1600"/>
            </a:lvl2pPr>
            <a:lvl3pPr lvl="2" rtl="0">
              <a:lnSpc>
                <a:spcPct val="100000"/>
              </a:lnSpc>
              <a:spcBef>
                <a:spcPts val="0"/>
              </a:spcBef>
              <a:spcAft>
                <a:spcPts val="0"/>
              </a:spcAft>
              <a:buNone/>
              <a:defRPr sz="1600"/>
            </a:lvl3pPr>
            <a:lvl4pPr lvl="3" rtl="0">
              <a:lnSpc>
                <a:spcPct val="100000"/>
              </a:lnSpc>
              <a:spcBef>
                <a:spcPts val="0"/>
              </a:spcBef>
              <a:spcAft>
                <a:spcPts val="0"/>
              </a:spcAft>
              <a:buNone/>
              <a:defRPr sz="1600"/>
            </a:lvl4pPr>
            <a:lvl5pPr lvl="4" rtl="0">
              <a:lnSpc>
                <a:spcPct val="100000"/>
              </a:lnSpc>
              <a:spcBef>
                <a:spcPts val="0"/>
              </a:spcBef>
              <a:spcAft>
                <a:spcPts val="0"/>
              </a:spcAft>
              <a:buNone/>
              <a:defRPr sz="1600"/>
            </a:lvl5pPr>
            <a:lvl6pPr lvl="5" rtl="0">
              <a:lnSpc>
                <a:spcPct val="100000"/>
              </a:lnSpc>
              <a:spcBef>
                <a:spcPts val="0"/>
              </a:spcBef>
              <a:spcAft>
                <a:spcPts val="0"/>
              </a:spcAft>
              <a:buNone/>
              <a:defRPr sz="1600"/>
            </a:lvl6pPr>
            <a:lvl7pPr lvl="6" rtl="0">
              <a:lnSpc>
                <a:spcPct val="100000"/>
              </a:lnSpc>
              <a:spcBef>
                <a:spcPts val="0"/>
              </a:spcBef>
              <a:spcAft>
                <a:spcPts val="0"/>
              </a:spcAft>
              <a:buNone/>
              <a:defRPr sz="1600"/>
            </a:lvl7pPr>
            <a:lvl8pPr lvl="7" rtl="0">
              <a:lnSpc>
                <a:spcPct val="100000"/>
              </a:lnSpc>
              <a:spcBef>
                <a:spcPts val="0"/>
              </a:spcBef>
              <a:spcAft>
                <a:spcPts val="0"/>
              </a:spcAft>
              <a:buNone/>
              <a:defRPr sz="1600"/>
            </a:lvl8pPr>
            <a:lvl9pPr lvl="8" rtl="0">
              <a:lnSpc>
                <a:spcPct val="100000"/>
              </a:lnSpc>
              <a:spcBef>
                <a:spcPts val="0"/>
              </a:spcBef>
              <a:spcAft>
                <a:spcPts val="0"/>
              </a:spcAft>
              <a:buNone/>
              <a:defRPr sz="1600"/>
            </a:lvl9pPr>
          </a:lstStyle>
          <a:p>
            <a:endParaRPr/>
          </a:p>
        </p:txBody>
      </p:sp>
      <p:sp>
        <p:nvSpPr>
          <p:cNvPr id="1381" name="Google Shape;1381;p16"/>
          <p:cNvSpPr/>
          <p:nvPr/>
        </p:nvSpPr>
        <p:spPr>
          <a:xfrm>
            <a:off x="0" y="3463625"/>
            <a:ext cx="9143931" cy="1679912"/>
          </a:xfrm>
          <a:custGeom>
            <a:avLst/>
            <a:gdLst/>
            <a:ahLst/>
            <a:cxnLst/>
            <a:rect l="l" t="t" r="r" b="b"/>
            <a:pathLst>
              <a:path w="208849" h="74613" extrusionOk="0">
                <a:moveTo>
                  <a:pt x="104437" y="0"/>
                </a:moveTo>
                <a:cubicBezTo>
                  <a:pt x="65063" y="0"/>
                  <a:pt x="28822" y="4411"/>
                  <a:pt x="0" y="11855"/>
                </a:cubicBezTo>
                <a:lnTo>
                  <a:pt x="0" y="74612"/>
                </a:lnTo>
                <a:lnTo>
                  <a:pt x="208848" y="74612"/>
                </a:lnTo>
                <a:lnTo>
                  <a:pt x="208848" y="11855"/>
                </a:lnTo>
                <a:cubicBezTo>
                  <a:pt x="180026" y="4411"/>
                  <a:pt x="143785" y="0"/>
                  <a:pt x="104437" y="0"/>
                </a:cubicBezTo>
                <a:close/>
              </a:path>
            </a:pathLst>
          </a:custGeom>
          <a:solidFill>
            <a:srgbClr val="60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16"/>
          <p:cNvSpPr/>
          <p:nvPr/>
        </p:nvSpPr>
        <p:spPr>
          <a:xfrm flipH="1">
            <a:off x="153" y="4749023"/>
            <a:ext cx="9143697" cy="620633"/>
          </a:xfrm>
          <a:custGeom>
            <a:avLst/>
            <a:gdLst/>
            <a:ahLst/>
            <a:cxnLst/>
            <a:rect l="l" t="t" r="r" b="b"/>
            <a:pathLst>
              <a:path w="285317" h="40744" extrusionOk="0">
                <a:moveTo>
                  <a:pt x="0" y="14016"/>
                </a:moveTo>
                <a:lnTo>
                  <a:pt x="0" y="40744"/>
                </a:lnTo>
                <a:lnTo>
                  <a:pt x="285316" y="40744"/>
                </a:lnTo>
                <a:lnTo>
                  <a:pt x="28531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16"/>
          <p:cNvSpPr/>
          <p:nvPr/>
        </p:nvSpPr>
        <p:spPr>
          <a:xfrm rot="378931">
            <a:off x="7260871" y="4608582"/>
            <a:ext cx="960370" cy="371513"/>
          </a:xfrm>
          <a:custGeom>
            <a:avLst/>
            <a:gdLst/>
            <a:ahLst/>
            <a:cxnLst/>
            <a:rect l="l" t="t" r="r" b="b"/>
            <a:pathLst>
              <a:path w="38416" h="14861" extrusionOk="0">
                <a:moveTo>
                  <a:pt x="366" y="14860"/>
                </a:moveTo>
                <a:cubicBezTo>
                  <a:pt x="366" y="14860"/>
                  <a:pt x="0" y="14426"/>
                  <a:pt x="2306" y="10478"/>
                </a:cubicBezTo>
                <a:cubicBezTo>
                  <a:pt x="4611" y="6506"/>
                  <a:pt x="11048" y="8012"/>
                  <a:pt x="11048" y="8012"/>
                </a:cubicBezTo>
                <a:cubicBezTo>
                  <a:pt x="11048" y="8012"/>
                  <a:pt x="8857" y="6278"/>
                  <a:pt x="10386" y="4109"/>
                </a:cubicBezTo>
                <a:cubicBezTo>
                  <a:pt x="11915" y="1941"/>
                  <a:pt x="15590" y="5022"/>
                  <a:pt x="15590" y="5022"/>
                </a:cubicBezTo>
                <a:cubicBezTo>
                  <a:pt x="15590" y="5022"/>
                  <a:pt x="14266" y="937"/>
                  <a:pt x="16412" y="366"/>
                </a:cubicBezTo>
                <a:cubicBezTo>
                  <a:pt x="17850" y="1"/>
                  <a:pt x="20634" y="1576"/>
                  <a:pt x="22483" y="5205"/>
                </a:cubicBezTo>
                <a:cubicBezTo>
                  <a:pt x="23670" y="3950"/>
                  <a:pt x="24926" y="3425"/>
                  <a:pt x="25702" y="3630"/>
                </a:cubicBezTo>
                <a:cubicBezTo>
                  <a:pt x="27368" y="4064"/>
                  <a:pt x="26341" y="7236"/>
                  <a:pt x="26341" y="7236"/>
                </a:cubicBezTo>
                <a:cubicBezTo>
                  <a:pt x="26341" y="7236"/>
                  <a:pt x="29194" y="4840"/>
                  <a:pt x="30358" y="6529"/>
                </a:cubicBezTo>
                <a:cubicBezTo>
                  <a:pt x="31545" y="8195"/>
                  <a:pt x="29856" y="9542"/>
                  <a:pt x="29856" y="9542"/>
                </a:cubicBezTo>
                <a:cubicBezTo>
                  <a:pt x="29856" y="9542"/>
                  <a:pt x="34855" y="8378"/>
                  <a:pt x="36635" y="11459"/>
                </a:cubicBezTo>
                <a:cubicBezTo>
                  <a:pt x="38415" y="14540"/>
                  <a:pt x="37206" y="13513"/>
                  <a:pt x="37206" y="13513"/>
                </a:cubicBezTo>
                <a:close/>
              </a:path>
            </a:pathLst>
          </a:custGeom>
          <a:solidFill>
            <a:srgbClr val="D0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4" name="Google Shape;1384;p16"/>
          <p:cNvGrpSpPr/>
          <p:nvPr/>
        </p:nvGrpSpPr>
        <p:grpSpPr>
          <a:xfrm rot="361620">
            <a:off x="5359724" y="55350"/>
            <a:ext cx="3918508" cy="717370"/>
            <a:chOff x="755625" y="1135025"/>
            <a:chExt cx="3918400" cy="717350"/>
          </a:xfrm>
        </p:grpSpPr>
        <p:sp>
          <p:nvSpPr>
            <p:cNvPr id="1385" name="Google Shape;1385;p16"/>
            <p:cNvSpPr/>
            <p:nvPr/>
          </p:nvSpPr>
          <p:spPr>
            <a:xfrm>
              <a:off x="755625" y="1135025"/>
              <a:ext cx="3918400" cy="385675"/>
            </a:xfrm>
            <a:custGeom>
              <a:avLst/>
              <a:gdLst/>
              <a:ahLst/>
              <a:cxnLst/>
              <a:rect l="l" t="t" r="r" b="b"/>
              <a:pathLst>
                <a:path w="156736" h="15427" extrusionOk="0">
                  <a:moveTo>
                    <a:pt x="3181" y="0"/>
                  </a:moveTo>
                  <a:cubicBezTo>
                    <a:pt x="18970" y="5472"/>
                    <a:pt x="53712" y="14289"/>
                    <a:pt x="90828" y="13481"/>
                  </a:cubicBezTo>
                  <a:cubicBezTo>
                    <a:pt x="112253" y="13020"/>
                    <a:pt x="134470" y="9361"/>
                    <a:pt x="154247" y="0"/>
                  </a:cubicBezTo>
                  <a:lnTo>
                    <a:pt x="156736" y="0"/>
                  </a:lnTo>
                  <a:cubicBezTo>
                    <a:pt x="136299" y="10152"/>
                    <a:pt x="113143" y="14091"/>
                    <a:pt x="90861" y="14569"/>
                  </a:cubicBezTo>
                  <a:cubicBezTo>
                    <a:pt x="51191" y="15426"/>
                    <a:pt x="14207" y="5340"/>
                    <a:pt x="0" y="0"/>
                  </a:cubicBezTo>
                  <a:close/>
                </a:path>
              </a:pathLst>
            </a:custGeom>
            <a:solidFill>
              <a:srgbClr val="60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16"/>
            <p:cNvSpPr/>
            <p:nvPr/>
          </p:nvSpPr>
          <p:spPr>
            <a:xfrm>
              <a:off x="2429275" y="1449800"/>
              <a:ext cx="379925" cy="398875"/>
            </a:xfrm>
            <a:custGeom>
              <a:avLst/>
              <a:gdLst/>
              <a:ahLst/>
              <a:cxnLst/>
              <a:rect l="l" t="t" r="r" b="b"/>
              <a:pathLst>
                <a:path w="15197" h="15955" extrusionOk="0">
                  <a:moveTo>
                    <a:pt x="6560" y="15295"/>
                  </a:moveTo>
                  <a:cubicBezTo>
                    <a:pt x="4368" y="10202"/>
                    <a:pt x="2193" y="5093"/>
                    <a:pt x="1" y="1"/>
                  </a:cubicBezTo>
                  <a:cubicBezTo>
                    <a:pt x="5110" y="264"/>
                    <a:pt x="10170" y="462"/>
                    <a:pt x="15196" y="643"/>
                  </a:cubicBezTo>
                  <a:cubicBezTo>
                    <a:pt x="12592" y="5522"/>
                    <a:pt x="9988" y="10417"/>
                    <a:pt x="7401" y="15295"/>
                  </a:cubicBezTo>
                  <a:cubicBezTo>
                    <a:pt x="7038" y="15954"/>
                    <a:pt x="6774" y="15822"/>
                    <a:pt x="6560" y="152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16"/>
            <p:cNvSpPr/>
            <p:nvPr/>
          </p:nvSpPr>
          <p:spPr>
            <a:xfrm>
              <a:off x="2882925" y="1455975"/>
              <a:ext cx="379925" cy="396400"/>
            </a:xfrm>
            <a:custGeom>
              <a:avLst/>
              <a:gdLst/>
              <a:ahLst/>
              <a:cxnLst/>
              <a:rect l="l" t="t" r="r" b="b"/>
              <a:pathLst>
                <a:path w="15197" h="15856" extrusionOk="0">
                  <a:moveTo>
                    <a:pt x="7615" y="15246"/>
                  </a:moveTo>
                  <a:cubicBezTo>
                    <a:pt x="5077" y="10301"/>
                    <a:pt x="2539" y="5374"/>
                    <a:pt x="0" y="446"/>
                  </a:cubicBezTo>
                  <a:cubicBezTo>
                    <a:pt x="5110" y="347"/>
                    <a:pt x="10169" y="182"/>
                    <a:pt x="15196" y="1"/>
                  </a:cubicBezTo>
                  <a:cubicBezTo>
                    <a:pt x="12955" y="5060"/>
                    <a:pt x="10697" y="10120"/>
                    <a:pt x="8455" y="15180"/>
                  </a:cubicBezTo>
                  <a:cubicBezTo>
                    <a:pt x="8159" y="15855"/>
                    <a:pt x="7878" y="15740"/>
                    <a:pt x="7615" y="1524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16"/>
            <p:cNvSpPr/>
            <p:nvPr/>
          </p:nvSpPr>
          <p:spPr>
            <a:xfrm>
              <a:off x="1526125" y="1322475"/>
              <a:ext cx="374950" cy="418250"/>
            </a:xfrm>
            <a:custGeom>
              <a:avLst/>
              <a:gdLst/>
              <a:ahLst/>
              <a:cxnLst/>
              <a:rect l="l" t="t" r="r" b="b"/>
              <a:pathLst>
                <a:path w="14998" h="16730" extrusionOk="0">
                  <a:moveTo>
                    <a:pt x="4582" y="16004"/>
                  </a:moveTo>
                  <a:cubicBezTo>
                    <a:pt x="3066" y="10681"/>
                    <a:pt x="1533" y="5341"/>
                    <a:pt x="0" y="1"/>
                  </a:cubicBezTo>
                  <a:cubicBezTo>
                    <a:pt x="5027" y="907"/>
                    <a:pt x="10021" y="1748"/>
                    <a:pt x="14998" y="2539"/>
                  </a:cubicBezTo>
                  <a:cubicBezTo>
                    <a:pt x="11801" y="7071"/>
                    <a:pt x="8603" y="11587"/>
                    <a:pt x="5422" y="16119"/>
                  </a:cubicBezTo>
                  <a:cubicBezTo>
                    <a:pt x="4994" y="16729"/>
                    <a:pt x="4747" y="16548"/>
                    <a:pt x="4582" y="1600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16"/>
            <p:cNvSpPr/>
            <p:nvPr/>
          </p:nvSpPr>
          <p:spPr>
            <a:xfrm>
              <a:off x="1088125" y="1208775"/>
              <a:ext cx="367550" cy="427275"/>
            </a:xfrm>
            <a:custGeom>
              <a:avLst/>
              <a:gdLst/>
              <a:ahLst/>
              <a:cxnLst/>
              <a:rect l="l" t="t" r="r" b="b"/>
              <a:pathLst>
                <a:path w="14702" h="17091" extrusionOk="0">
                  <a:moveTo>
                    <a:pt x="3165" y="16333"/>
                  </a:moveTo>
                  <a:cubicBezTo>
                    <a:pt x="2110" y="10894"/>
                    <a:pt x="1055" y="5439"/>
                    <a:pt x="1" y="0"/>
                  </a:cubicBezTo>
                  <a:cubicBezTo>
                    <a:pt x="4928" y="1335"/>
                    <a:pt x="9823" y="2604"/>
                    <a:pt x="14702" y="3840"/>
                  </a:cubicBezTo>
                  <a:cubicBezTo>
                    <a:pt x="11125" y="8059"/>
                    <a:pt x="7549" y="12295"/>
                    <a:pt x="3973" y="16514"/>
                  </a:cubicBezTo>
                  <a:cubicBezTo>
                    <a:pt x="3495" y="17091"/>
                    <a:pt x="3264" y="16893"/>
                    <a:pt x="3165" y="163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16"/>
            <p:cNvSpPr/>
            <p:nvPr/>
          </p:nvSpPr>
          <p:spPr>
            <a:xfrm>
              <a:off x="3343975" y="1402000"/>
              <a:ext cx="377450" cy="410400"/>
            </a:xfrm>
            <a:custGeom>
              <a:avLst/>
              <a:gdLst/>
              <a:ahLst/>
              <a:cxnLst/>
              <a:rect l="l" t="t" r="r" b="b"/>
              <a:pathLst>
                <a:path w="15098" h="16416" extrusionOk="0">
                  <a:moveTo>
                    <a:pt x="8917" y="15855"/>
                  </a:moveTo>
                  <a:cubicBezTo>
                    <a:pt x="5951" y="11158"/>
                    <a:pt x="2984" y="6478"/>
                    <a:pt x="1" y="1797"/>
                  </a:cubicBezTo>
                  <a:cubicBezTo>
                    <a:pt x="5094" y="1237"/>
                    <a:pt x="10104" y="627"/>
                    <a:pt x="15098" y="1"/>
                  </a:cubicBezTo>
                  <a:cubicBezTo>
                    <a:pt x="13318" y="5242"/>
                    <a:pt x="11538" y="10483"/>
                    <a:pt x="9758" y="15724"/>
                  </a:cubicBezTo>
                  <a:cubicBezTo>
                    <a:pt x="9510" y="16416"/>
                    <a:pt x="9230" y="16333"/>
                    <a:pt x="8917" y="1585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16"/>
            <p:cNvSpPr/>
            <p:nvPr/>
          </p:nvSpPr>
          <p:spPr>
            <a:xfrm>
              <a:off x="3787325" y="1303125"/>
              <a:ext cx="370450" cy="423175"/>
            </a:xfrm>
            <a:custGeom>
              <a:avLst/>
              <a:gdLst/>
              <a:ahLst/>
              <a:cxnLst/>
              <a:rect l="l" t="t" r="r" b="b"/>
              <a:pathLst>
                <a:path w="14818" h="16927" extrusionOk="0">
                  <a:moveTo>
                    <a:pt x="10400" y="16432"/>
                  </a:moveTo>
                  <a:cubicBezTo>
                    <a:pt x="6923" y="12097"/>
                    <a:pt x="3462" y="7763"/>
                    <a:pt x="1" y="3428"/>
                  </a:cubicBezTo>
                  <a:cubicBezTo>
                    <a:pt x="4994" y="2324"/>
                    <a:pt x="9922" y="1170"/>
                    <a:pt x="14817" y="0"/>
                  </a:cubicBezTo>
                  <a:cubicBezTo>
                    <a:pt x="13614" y="5406"/>
                    <a:pt x="12411" y="10795"/>
                    <a:pt x="11208" y="16201"/>
                  </a:cubicBezTo>
                  <a:cubicBezTo>
                    <a:pt x="11043" y="16926"/>
                    <a:pt x="10746" y="16860"/>
                    <a:pt x="10400" y="1643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16"/>
            <p:cNvSpPr/>
            <p:nvPr/>
          </p:nvSpPr>
          <p:spPr>
            <a:xfrm>
              <a:off x="4224900" y="1148200"/>
              <a:ext cx="355200" cy="432650"/>
            </a:xfrm>
            <a:custGeom>
              <a:avLst/>
              <a:gdLst/>
              <a:ahLst/>
              <a:cxnLst/>
              <a:rect l="l" t="t" r="r" b="b"/>
              <a:pathLst>
                <a:path w="14208" h="17306" extrusionOk="0">
                  <a:moveTo>
                    <a:pt x="12065" y="16893"/>
                  </a:moveTo>
                  <a:cubicBezTo>
                    <a:pt x="8043" y="13070"/>
                    <a:pt x="4022" y="9246"/>
                    <a:pt x="1" y="5423"/>
                  </a:cubicBezTo>
                  <a:cubicBezTo>
                    <a:pt x="4797" y="3643"/>
                    <a:pt x="9510" y="1830"/>
                    <a:pt x="14207" y="0"/>
                  </a:cubicBezTo>
                  <a:cubicBezTo>
                    <a:pt x="13746" y="5522"/>
                    <a:pt x="13284" y="11043"/>
                    <a:pt x="12823" y="16547"/>
                  </a:cubicBezTo>
                  <a:cubicBezTo>
                    <a:pt x="12773" y="17305"/>
                    <a:pt x="12460" y="17273"/>
                    <a:pt x="12065" y="168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16"/>
            <p:cNvSpPr/>
            <p:nvPr/>
          </p:nvSpPr>
          <p:spPr>
            <a:xfrm>
              <a:off x="1989225" y="1397050"/>
              <a:ext cx="377450" cy="411650"/>
            </a:xfrm>
            <a:custGeom>
              <a:avLst/>
              <a:gdLst/>
              <a:ahLst/>
              <a:cxnLst/>
              <a:rect l="l" t="t" r="r" b="b"/>
              <a:pathLst>
                <a:path w="15098" h="16466" extrusionOk="0">
                  <a:moveTo>
                    <a:pt x="5324" y="15773"/>
                  </a:moveTo>
                  <a:cubicBezTo>
                    <a:pt x="3544" y="10516"/>
                    <a:pt x="1781" y="5258"/>
                    <a:pt x="1" y="1"/>
                  </a:cubicBezTo>
                  <a:cubicBezTo>
                    <a:pt x="5077" y="677"/>
                    <a:pt x="10087" y="1270"/>
                    <a:pt x="15098" y="1847"/>
                  </a:cubicBezTo>
                  <a:cubicBezTo>
                    <a:pt x="12114" y="6511"/>
                    <a:pt x="9131" y="11175"/>
                    <a:pt x="6148" y="15839"/>
                  </a:cubicBezTo>
                  <a:cubicBezTo>
                    <a:pt x="5753" y="16466"/>
                    <a:pt x="5489" y="16301"/>
                    <a:pt x="5324" y="157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4">
  <p:cSld name="TITLE_AND_BODY_1_1">
    <p:bg>
      <p:bgPr>
        <a:solidFill>
          <a:schemeClr val="lt1"/>
        </a:solidFill>
        <a:effectLst/>
      </p:bgPr>
    </p:bg>
    <p:spTree>
      <p:nvGrpSpPr>
        <p:cNvPr id="1" name="Shape 1659"/>
        <p:cNvGrpSpPr/>
        <p:nvPr/>
      </p:nvGrpSpPr>
      <p:grpSpPr>
        <a:xfrm>
          <a:off x="0" y="0"/>
          <a:ext cx="0" cy="0"/>
          <a:chOff x="0" y="0"/>
          <a:chExt cx="0" cy="0"/>
        </a:xfrm>
      </p:grpSpPr>
      <p:sp>
        <p:nvSpPr>
          <p:cNvPr id="1660" name="Google Shape;1660;p18"/>
          <p:cNvSpPr txBox="1">
            <a:spLocks noGrp="1"/>
          </p:cNvSpPr>
          <p:nvPr>
            <p:ph type="title"/>
          </p:nvPr>
        </p:nvSpPr>
        <p:spPr>
          <a:xfrm>
            <a:off x="2585875" y="1412550"/>
            <a:ext cx="3960300" cy="1624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0000">
                <a:solidFill>
                  <a:schemeClr val="dk2"/>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61" name="Google Shape;1661;p18"/>
          <p:cNvSpPr txBox="1">
            <a:spLocks noGrp="1"/>
          </p:cNvSpPr>
          <p:nvPr>
            <p:ph type="body" idx="1"/>
          </p:nvPr>
        </p:nvSpPr>
        <p:spPr>
          <a:xfrm>
            <a:off x="2597850" y="3022450"/>
            <a:ext cx="3960300" cy="9462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SzPts val="1400"/>
              <a:buFont typeface="Montserrat"/>
              <a:buChar char="●"/>
              <a:defRPr sz="1600">
                <a:solidFill>
                  <a:schemeClr val="lt2"/>
                </a:solidFill>
              </a:defRPr>
            </a:lvl1pPr>
            <a:lvl2pPr marL="914400" lvl="1" indent="-317500" rtl="0">
              <a:spcBef>
                <a:spcPts val="0"/>
              </a:spcBef>
              <a:spcAft>
                <a:spcPts val="0"/>
              </a:spcAft>
              <a:buSzPts val="1400"/>
              <a:buFont typeface="Montserrat"/>
              <a:buChar char="○"/>
              <a:defRPr>
                <a:latin typeface="Montserrat"/>
                <a:ea typeface="Montserrat"/>
                <a:cs typeface="Montserrat"/>
                <a:sym typeface="Montserrat"/>
              </a:defRPr>
            </a:lvl2pPr>
            <a:lvl3pPr marL="1371600" lvl="2" indent="-317500" rtl="0">
              <a:spcBef>
                <a:spcPts val="0"/>
              </a:spcBef>
              <a:spcAft>
                <a:spcPts val="0"/>
              </a:spcAft>
              <a:buSzPts val="1400"/>
              <a:buFont typeface="Montserrat"/>
              <a:buChar char="■"/>
              <a:defRPr>
                <a:latin typeface="Montserrat"/>
                <a:ea typeface="Montserrat"/>
                <a:cs typeface="Montserrat"/>
                <a:sym typeface="Montserrat"/>
              </a:defRPr>
            </a:lvl3pPr>
            <a:lvl4pPr marL="1828800" lvl="3" indent="-317500" rtl="0">
              <a:spcBef>
                <a:spcPts val="0"/>
              </a:spcBef>
              <a:spcAft>
                <a:spcPts val="0"/>
              </a:spcAft>
              <a:buSzPts val="1400"/>
              <a:buFont typeface="Montserrat"/>
              <a:buChar char="●"/>
              <a:defRPr>
                <a:latin typeface="Montserrat"/>
                <a:ea typeface="Montserrat"/>
                <a:cs typeface="Montserrat"/>
                <a:sym typeface="Montserrat"/>
              </a:defRPr>
            </a:lvl4pPr>
            <a:lvl5pPr marL="2286000" lvl="4" indent="-317500" rtl="0">
              <a:spcBef>
                <a:spcPts val="0"/>
              </a:spcBef>
              <a:spcAft>
                <a:spcPts val="0"/>
              </a:spcAft>
              <a:buSzPts val="1400"/>
              <a:buFont typeface="Montserrat"/>
              <a:buChar char="○"/>
              <a:defRPr>
                <a:latin typeface="Montserrat"/>
                <a:ea typeface="Montserrat"/>
                <a:cs typeface="Montserrat"/>
                <a:sym typeface="Montserrat"/>
              </a:defRPr>
            </a:lvl5pPr>
            <a:lvl6pPr marL="2743200" lvl="5" indent="-317500" rtl="0">
              <a:spcBef>
                <a:spcPts val="0"/>
              </a:spcBef>
              <a:spcAft>
                <a:spcPts val="0"/>
              </a:spcAft>
              <a:buSzPts val="1400"/>
              <a:buFont typeface="Montserrat"/>
              <a:buChar char="■"/>
              <a:defRPr>
                <a:latin typeface="Montserrat"/>
                <a:ea typeface="Montserrat"/>
                <a:cs typeface="Montserrat"/>
                <a:sym typeface="Montserrat"/>
              </a:defRPr>
            </a:lvl6pPr>
            <a:lvl7pPr marL="3200400" lvl="6" indent="-317500" rtl="0">
              <a:spcBef>
                <a:spcPts val="0"/>
              </a:spcBef>
              <a:spcAft>
                <a:spcPts val="0"/>
              </a:spcAft>
              <a:buSzPts val="1400"/>
              <a:buFont typeface="Montserrat"/>
              <a:buChar char="●"/>
              <a:defRPr>
                <a:latin typeface="Montserrat"/>
                <a:ea typeface="Montserrat"/>
                <a:cs typeface="Montserrat"/>
                <a:sym typeface="Montserrat"/>
              </a:defRPr>
            </a:lvl7pPr>
            <a:lvl8pPr marL="3657600" lvl="7" indent="-317500" rtl="0">
              <a:spcBef>
                <a:spcPts val="0"/>
              </a:spcBef>
              <a:spcAft>
                <a:spcPts val="0"/>
              </a:spcAft>
              <a:buSzPts val="1400"/>
              <a:buFont typeface="Montserrat"/>
              <a:buChar char="○"/>
              <a:defRPr>
                <a:latin typeface="Montserrat"/>
                <a:ea typeface="Montserrat"/>
                <a:cs typeface="Montserrat"/>
                <a:sym typeface="Montserrat"/>
              </a:defRPr>
            </a:lvl8pPr>
            <a:lvl9pPr marL="4114800" lvl="8" indent="-317500" rtl="0">
              <a:spcBef>
                <a:spcPts val="0"/>
              </a:spcBef>
              <a:spcAft>
                <a:spcPts val="0"/>
              </a:spcAft>
              <a:buSzPts val="1400"/>
              <a:buFont typeface="Montserrat"/>
              <a:buChar char="■"/>
              <a:defRPr>
                <a:latin typeface="Montserrat"/>
                <a:ea typeface="Montserrat"/>
                <a:cs typeface="Montserrat"/>
                <a:sym typeface="Montserrat"/>
              </a:defRPr>
            </a:lvl9pPr>
          </a:lstStyle>
          <a:p>
            <a:endParaRPr/>
          </a:p>
        </p:txBody>
      </p:sp>
      <p:sp>
        <p:nvSpPr>
          <p:cNvPr id="1662" name="Google Shape;1662;p18"/>
          <p:cNvSpPr/>
          <p:nvPr/>
        </p:nvSpPr>
        <p:spPr>
          <a:xfrm flipH="1">
            <a:off x="153" y="4749023"/>
            <a:ext cx="9143697" cy="620633"/>
          </a:xfrm>
          <a:custGeom>
            <a:avLst/>
            <a:gdLst/>
            <a:ahLst/>
            <a:cxnLst/>
            <a:rect l="l" t="t" r="r" b="b"/>
            <a:pathLst>
              <a:path w="285317" h="40744" extrusionOk="0">
                <a:moveTo>
                  <a:pt x="0" y="14016"/>
                </a:moveTo>
                <a:lnTo>
                  <a:pt x="0" y="40744"/>
                </a:lnTo>
                <a:lnTo>
                  <a:pt x="285316" y="40744"/>
                </a:lnTo>
                <a:lnTo>
                  <a:pt x="28531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3" name="Google Shape;1663;p18"/>
          <p:cNvGrpSpPr/>
          <p:nvPr/>
        </p:nvGrpSpPr>
        <p:grpSpPr>
          <a:xfrm>
            <a:off x="-21887" y="5006900"/>
            <a:ext cx="9187775" cy="135825"/>
            <a:chOff x="150" y="5091225"/>
            <a:chExt cx="9187775" cy="135825"/>
          </a:xfrm>
        </p:grpSpPr>
        <p:grpSp>
          <p:nvGrpSpPr>
            <p:cNvPr id="1664" name="Google Shape;1664;p18"/>
            <p:cNvGrpSpPr/>
            <p:nvPr/>
          </p:nvGrpSpPr>
          <p:grpSpPr>
            <a:xfrm>
              <a:off x="150" y="5091225"/>
              <a:ext cx="7132925" cy="135825"/>
              <a:chOff x="238125" y="5091225"/>
              <a:chExt cx="7132925" cy="135825"/>
            </a:xfrm>
          </p:grpSpPr>
          <p:sp>
            <p:nvSpPr>
              <p:cNvPr id="1665" name="Google Shape;1665;p18"/>
              <p:cNvSpPr/>
              <p:nvPr/>
            </p:nvSpPr>
            <p:spPr>
              <a:xfrm>
                <a:off x="238125" y="5096925"/>
                <a:ext cx="131250" cy="130125"/>
              </a:xfrm>
              <a:custGeom>
                <a:avLst/>
                <a:gdLst/>
                <a:ahLst/>
                <a:cxnLst/>
                <a:rect l="l" t="t" r="r" b="b"/>
                <a:pathLst>
                  <a:path w="5250" h="5205" extrusionOk="0">
                    <a:moveTo>
                      <a:pt x="0" y="1"/>
                    </a:moveTo>
                    <a:lnTo>
                      <a:pt x="0" y="5205"/>
                    </a:lnTo>
                    <a:lnTo>
                      <a:pt x="5250" y="5205"/>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8"/>
              <p:cNvSpPr/>
              <p:nvPr/>
            </p:nvSpPr>
            <p:spPr>
              <a:xfrm>
                <a:off x="36935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8"/>
              <p:cNvSpPr/>
              <p:nvPr/>
            </p:nvSpPr>
            <p:spPr>
              <a:xfrm>
                <a:off x="644400"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18"/>
              <p:cNvSpPr/>
              <p:nvPr/>
            </p:nvSpPr>
            <p:spPr>
              <a:xfrm>
                <a:off x="918875" y="5091225"/>
                <a:ext cx="275075" cy="135825"/>
              </a:xfrm>
              <a:custGeom>
                <a:avLst/>
                <a:gdLst/>
                <a:ahLst/>
                <a:cxnLst/>
                <a:rect l="l" t="t" r="r" b="b"/>
                <a:pathLst>
                  <a:path w="11003" h="5433" extrusionOk="0">
                    <a:moveTo>
                      <a:pt x="5501" y="0"/>
                    </a:moveTo>
                    <a:lnTo>
                      <a:pt x="1"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18"/>
              <p:cNvSpPr/>
              <p:nvPr/>
            </p:nvSpPr>
            <p:spPr>
              <a:xfrm>
                <a:off x="1193925" y="5091225"/>
                <a:ext cx="274500" cy="135825"/>
              </a:xfrm>
              <a:custGeom>
                <a:avLst/>
                <a:gdLst/>
                <a:ahLst/>
                <a:cxnLst/>
                <a:rect l="l" t="t" r="r" b="b"/>
                <a:pathLst>
                  <a:path w="10980" h="5433" extrusionOk="0">
                    <a:moveTo>
                      <a:pt x="5501" y="0"/>
                    </a:moveTo>
                    <a:lnTo>
                      <a:pt x="0" y="5433"/>
                    </a:lnTo>
                    <a:lnTo>
                      <a:pt x="10979"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8"/>
              <p:cNvSpPr/>
              <p:nvPr/>
            </p:nvSpPr>
            <p:spPr>
              <a:xfrm>
                <a:off x="1468400"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8"/>
              <p:cNvSpPr/>
              <p:nvPr/>
            </p:nvSpPr>
            <p:spPr>
              <a:xfrm>
                <a:off x="1743450" y="5091225"/>
                <a:ext cx="275050" cy="135825"/>
              </a:xfrm>
              <a:custGeom>
                <a:avLst/>
                <a:gdLst/>
                <a:ahLst/>
                <a:cxnLst/>
                <a:rect l="l" t="t" r="r" b="b"/>
                <a:pathLst>
                  <a:path w="11002"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18"/>
              <p:cNvSpPr/>
              <p:nvPr/>
            </p:nvSpPr>
            <p:spPr>
              <a:xfrm>
                <a:off x="2018475"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18"/>
              <p:cNvSpPr/>
              <p:nvPr/>
            </p:nvSpPr>
            <p:spPr>
              <a:xfrm>
                <a:off x="229295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18"/>
              <p:cNvSpPr/>
              <p:nvPr/>
            </p:nvSpPr>
            <p:spPr>
              <a:xfrm>
                <a:off x="2568000" y="5091225"/>
                <a:ext cx="274500" cy="135825"/>
              </a:xfrm>
              <a:custGeom>
                <a:avLst/>
                <a:gdLst/>
                <a:ahLst/>
                <a:cxnLst/>
                <a:rect l="l" t="t" r="r" b="b"/>
                <a:pathLst>
                  <a:path w="10980" h="5433" extrusionOk="0">
                    <a:moveTo>
                      <a:pt x="5502" y="0"/>
                    </a:moveTo>
                    <a:lnTo>
                      <a:pt x="1" y="5433"/>
                    </a:lnTo>
                    <a:lnTo>
                      <a:pt x="10980"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18"/>
              <p:cNvSpPr/>
              <p:nvPr/>
            </p:nvSpPr>
            <p:spPr>
              <a:xfrm>
                <a:off x="2842475" y="5091225"/>
                <a:ext cx="275075" cy="135825"/>
              </a:xfrm>
              <a:custGeom>
                <a:avLst/>
                <a:gdLst/>
                <a:ahLst/>
                <a:cxnLst/>
                <a:rect l="l" t="t" r="r" b="b"/>
                <a:pathLst>
                  <a:path w="11003" h="5433" extrusionOk="0">
                    <a:moveTo>
                      <a:pt x="5502" y="0"/>
                    </a:moveTo>
                    <a:lnTo>
                      <a:pt x="1" y="5433"/>
                    </a:lnTo>
                    <a:lnTo>
                      <a:pt x="11002"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18"/>
              <p:cNvSpPr/>
              <p:nvPr/>
            </p:nvSpPr>
            <p:spPr>
              <a:xfrm>
                <a:off x="3117525"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18"/>
              <p:cNvSpPr/>
              <p:nvPr/>
            </p:nvSpPr>
            <p:spPr>
              <a:xfrm>
                <a:off x="3392575" y="5091225"/>
                <a:ext cx="274500" cy="135825"/>
              </a:xfrm>
              <a:custGeom>
                <a:avLst/>
                <a:gdLst/>
                <a:ahLst/>
                <a:cxnLst/>
                <a:rect l="l" t="t" r="r" b="b"/>
                <a:pathLst>
                  <a:path w="10980" h="5433" extrusionOk="0">
                    <a:moveTo>
                      <a:pt x="5478" y="0"/>
                    </a:moveTo>
                    <a:lnTo>
                      <a:pt x="0" y="5433"/>
                    </a:lnTo>
                    <a:lnTo>
                      <a:pt x="10979" y="5433"/>
                    </a:lnTo>
                    <a:lnTo>
                      <a:pt x="547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18"/>
              <p:cNvSpPr/>
              <p:nvPr/>
            </p:nvSpPr>
            <p:spPr>
              <a:xfrm>
                <a:off x="3667050"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18"/>
              <p:cNvSpPr/>
              <p:nvPr/>
            </p:nvSpPr>
            <p:spPr>
              <a:xfrm>
                <a:off x="3942100" y="5091225"/>
                <a:ext cx="274500" cy="135825"/>
              </a:xfrm>
              <a:custGeom>
                <a:avLst/>
                <a:gdLst/>
                <a:ahLst/>
                <a:cxnLst/>
                <a:rect l="l" t="t" r="r" b="b"/>
                <a:pathLst>
                  <a:path w="10980" h="5433" extrusionOk="0">
                    <a:moveTo>
                      <a:pt x="5501" y="0"/>
                    </a:moveTo>
                    <a:lnTo>
                      <a:pt x="0" y="5433"/>
                    </a:lnTo>
                    <a:lnTo>
                      <a:pt x="10979"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18"/>
              <p:cNvSpPr/>
              <p:nvPr/>
            </p:nvSpPr>
            <p:spPr>
              <a:xfrm>
                <a:off x="4216575" y="5091225"/>
                <a:ext cx="275050" cy="135825"/>
              </a:xfrm>
              <a:custGeom>
                <a:avLst/>
                <a:gdLst/>
                <a:ahLst/>
                <a:cxnLst/>
                <a:rect l="l" t="t" r="r" b="b"/>
                <a:pathLst>
                  <a:path w="11002"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18"/>
              <p:cNvSpPr/>
              <p:nvPr/>
            </p:nvSpPr>
            <p:spPr>
              <a:xfrm>
                <a:off x="449160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18"/>
              <p:cNvSpPr/>
              <p:nvPr/>
            </p:nvSpPr>
            <p:spPr>
              <a:xfrm>
                <a:off x="4766650"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18"/>
              <p:cNvSpPr/>
              <p:nvPr/>
            </p:nvSpPr>
            <p:spPr>
              <a:xfrm>
                <a:off x="5041125" y="5091225"/>
                <a:ext cx="275075" cy="135825"/>
              </a:xfrm>
              <a:custGeom>
                <a:avLst/>
                <a:gdLst/>
                <a:ahLst/>
                <a:cxnLst/>
                <a:rect l="l" t="t" r="r" b="b"/>
                <a:pathLst>
                  <a:path w="11003" h="5433" extrusionOk="0">
                    <a:moveTo>
                      <a:pt x="5502" y="0"/>
                    </a:moveTo>
                    <a:lnTo>
                      <a:pt x="1" y="5433"/>
                    </a:lnTo>
                    <a:lnTo>
                      <a:pt x="11002"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18"/>
              <p:cNvSpPr/>
              <p:nvPr/>
            </p:nvSpPr>
            <p:spPr>
              <a:xfrm>
                <a:off x="7239775" y="5096925"/>
                <a:ext cx="131275" cy="130125"/>
              </a:xfrm>
              <a:custGeom>
                <a:avLst/>
                <a:gdLst/>
                <a:ahLst/>
                <a:cxnLst/>
                <a:rect l="l" t="t" r="r" b="b"/>
                <a:pathLst>
                  <a:path w="5251" h="5205" extrusionOk="0">
                    <a:moveTo>
                      <a:pt x="5250" y="1"/>
                    </a:moveTo>
                    <a:lnTo>
                      <a:pt x="1" y="5205"/>
                    </a:lnTo>
                    <a:lnTo>
                      <a:pt x="5250" y="5205"/>
                    </a:lnTo>
                    <a:lnTo>
                      <a:pt x="525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18"/>
              <p:cNvSpPr/>
              <p:nvPr/>
            </p:nvSpPr>
            <p:spPr>
              <a:xfrm>
                <a:off x="6964725"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18"/>
              <p:cNvSpPr/>
              <p:nvPr/>
            </p:nvSpPr>
            <p:spPr>
              <a:xfrm>
                <a:off x="6690250" y="5091225"/>
                <a:ext cx="274500" cy="135825"/>
              </a:xfrm>
              <a:custGeom>
                <a:avLst/>
                <a:gdLst/>
                <a:ahLst/>
                <a:cxnLst/>
                <a:rect l="l" t="t" r="r" b="b"/>
                <a:pathLst>
                  <a:path w="10980" h="5433" extrusionOk="0">
                    <a:moveTo>
                      <a:pt x="5502" y="0"/>
                    </a:moveTo>
                    <a:lnTo>
                      <a:pt x="1" y="5433"/>
                    </a:lnTo>
                    <a:lnTo>
                      <a:pt x="10980"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18"/>
              <p:cNvSpPr/>
              <p:nvPr/>
            </p:nvSpPr>
            <p:spPr>
              <a:xfrm>
                <a:off x="641520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18"/>
              <p:cNvSpPr/>
              <p:nvPr/>
            </p:nvSpPr>
            <p:spPr>
              <a:xfrm>
                <a:off x="6140725"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18"/>
              <p:cNvSpPr/>
              <p:nvPr/>
            </p:nvSpPr>
            <p:spPr>
              <a:xfrm>
                <a:off x="5865700" y="5091225"/>
                <a:ext cx="275050" cy="135825"/>
              </a:xfrm>
              <a:custGeom>
                <a:avLst/>
                <a:gdLst/>
                <a:ahLst/>
                <a:cxnLst/>
                <a:rect l="l" t="t" r="r" b="b"/>
                <a:pathLst>
                  <a:path w="11002"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18"/>
              <p:cNvSpPr/>
              <p:nvPr/>
            </p:nvSpPr>
            <p:spPr>
              <a:xfrm>
                <a:off x="5590650"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18"/>
              <p:cNvSpPr/>
              <p:nvPr/>
            </p:nvSpPr>
            <p:spPr>
              <a:xfrm>
                <a:off x="5316175" y="5091225"/>
                <a:ext cx="274500" cy="135825"/>
              </a:xfrm>
              <a:custGeom>
                <a:avLst/>
                <a:gdLst/>
                <a:ahLst/>
                <a:cxnLst/>
                <a:rect l="l" t="t" r="r" b="b"/>
                <a:pathLst>
                  <a:path w="10980" h="5433" extrusionOk="0">
                    <a:moveTo>
                      <a:pt x="5501" y="0"/>
                    </a:moveTo>
                    <a:lnTo>
                      <a:pt x="0" y="5433"/>
                    </a:lnTo>
                    <a:lnTo>
                      <a:pt x="10979"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2" name="Google Shape;1692;p18"/>
            <p:cNvSpPr/>
            <p:nvPr/>
          </p:nvSpPr>
          <p:spPr>
            <a:xfrm>
              <a:off x="7133075" y="5096925"/>
              <a:ext cx="131250" cy="130125"/>
            </a:xfrm>
            <a:custGeom>
              <a:avLst/>
              <a:gdLst/>
              <a:ahLst/>
              <a:cxnLst/>
              <a:rect l="l" t="t" r="r" b="b"/>
              <a:pathLst>
                <a:path w="5250" h="5205" extrusionOk="0">
                  <a:moveTo>
                    <a:pt x="0" y="1"/>
                  </a:moveTo>
                  <a:lnTo>
                    <a:pt x="0" y="5205"/>
                  </a:lnTo>
                  <a:lnTo>
                    <a:pt x="5250" y="5205"/>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18"/>
            <p:cNvSpPr/>
            <p:nvPr/>
          </p:nvSpPr>
          <p:spPr>
            <a:xfrm>
              <a:off x="726430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18"/>
            <p:cNvSpPr/>
            <p:nvPr/>
          </p:nvSpPr>
          <p:spPr>
            <a:xfrm>
              <a:off x="7539350"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18"/>
            <p:cNvSpPr/>
            <p:nvPr/>
          </p:nvSpPr>
          <p:spPr>
            <a:xfrm>
              <a:off x="7813825" y="5091225"/>
              <a:ext cx="275075" cy="135825"/>
            </a:xfrm>
            <a:custGeom>
              <a:avLst/>
              <a:gdLst/>
              <a:ahLst/>
              <a:cxnLst/>
              <a:rect l="l" t="t" r="r" b="b"/>
              <a:pathLst>
                <a:path w="11003" h="5433" extrusionOk="0">
                  <a:moveTo>
                    <a:pt x="5501" y="0"/>
                  </a:moveTo>
                  <a:lnTo>
                    <a:pt x="1"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18"/>
            <p:cNvSpPr/>
            <p:nvPr/>
          </p:nvSpPr>
          <p:spPr>
            <a:xfrm>
              <a:off x="8088875" y="5091225"/>
              <a:ext cx="274500" cy="135825"/>
            </a:xfrm>
            <a:custGeom>
              <a:avLst/>
              <a:gdLst/>
              <a:ahLst/>
              <a:cxnLst/>
              <a:rect l="l" t="t" r="r" b="b"/>
              <a:pathLst>
                <a:path w="10980" h="5433" extrusionOk="0">
                  <a:moveTo>
                    <a:pt x="5501" y="0"/>
                  </a:moveTo>
                  <a:lnTo>
                    <a:pt x="0" y="5433"/>
                  </a:lnTo>
                  <a:lnTo>
                    <a:pt x="10979"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18"/>
            <p:cNvSpPr/>
            <p:nvPr/>
          </p:nvSpPr>
          <p:spPr>
            <a:xfrm>
              <a:off x="8363350"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18"/>
            <p:cNvSpPr/>
            <p:nvPr/>
          </p:nvSpPr>
          <p:spPr>
            <a:xfrm>
              <a:off x="8638400" y="5091225"/>
              <a:ext cx="275050" cy="135825"/>
            </a:xfrm>
            <a:custGeom>
              <a:avLst/>
              <a:gdLst/>
              <a:ahLst/>
              <a:cxnLst/>
              <a:rect l="l" t="t" r="r" b="b"/>
              <a:pathLst>
                <a:path w="11002"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18"/>
            <p:cNvSpPr/>
            <p:nvPr/>
          </p:nvSpPr>
          <p:spPr>
            <a:xfrm>
              <a:off x="8913425"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CUSTOM_24">
    <p:spTree>
      <p:nvGrpSpPr>
        <p:cNvPr id="1" name="Shape 3720"/>
        <p:cNvGrpSpPr/>
        <p:nvPr/>
      </p:nvGrpSpPr>
      <p:grpSpPr>
        <a:xfrm>
          <a:off x="0" y="0"/>
          <a:ext cx="0" cy="0"/>
          <a:chOff x="0" y="0"/>
          <a:chExt cx="0" cy="0"/>
        </a:xfrm>
      </p:grpSpPr>
      <p:sp>
        <p:nvSpPr>
          <p:cNvPr id="3721" name="Google Shape;3721;p40"/>
          <p:cNvSpPr/>
          <p:nvPr/>
        </p:nvSpPr>
        <p:spPr>
          <a:xfrm>
            <a:off x="0" y="4142404"/>
            <a:ext cx="9186494" cy="1280442"/>
          </a:xfrm>
          <a:custGeom>
            <a:avLst/>
            <a:gdLst/>
            <a:ahLst/>
            <a:cxnLst/>
            <a:rect l="l" t="t" r="r" b="b"/>
            <a:pathLst>
              <a:path w="285317" h="53868" extrusionOk="0">
                <a:moveTo>
                  <a:pt x="285316" y="26728"/>
                </a:moveTo>
                <a:lnTo>
                  <a:pt x="285316" y="0"/>
                </a:lnTo>
                <a:lnTo>
                  <a:pt x="0" y="13125"/>
                </a:lnTo>
                <a:lnTo>
                  <a:pt x="0" y="53868"/>
                </a:lnTo>
                <a:close/>
              </a:path>
            </a:pathLst>
          </a:custGeom>
          <a:solidFill>
            <a:srgbClr val="4D051D">
              <a:alpha val="54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40"/>
          <p:cNvSpPr/>
          <p:nvPr/>
        </p:nvSpPr>
        <p:spPr>
          <a:xfrm rot="-365850" flipH="1">
            <a:off x="376060" y="4437186"/>
            <a:ext cx="1236145" cy="478450"/>
          </a:xfrm>
          <a:custGeom>
            <a:avLst/>
            <a:gdLst/>
            <a:ahLst/>
            <a:cxnLst/>
            <a:rect l="l" t="t" r="r" b="b"/>
            <a:pathLst>
              <a:path w="38393" h="14860" extrusionOk="0">
                <a:moveTo>
                  <a:pt x="343" y="14859"/>
                </a:moveTo>
                <a:cubicBezTo>
                  <a:pt x="343" y="14859"/>
                  <a:pt x="0" y="14448"/>
                  <a:pt x="2283" y="10477"/>
                </a:cubicBezTo>
                <a:cubicBezTo>
                  <a:pt x="4588" y="6505"/>
                  <a:pt x="11025" y="8012"/>
                  <a:pt x="11025" y="8012"/>
                </a:cubicBezTo>
                <a:cubicBezTo>
                  <a:pt x="11025" y="8012"/>
                  <a:pt x="8857" y="6277"/>
                  <a:pt x="10363" y="4109"/>
                </a:cubicBezTo>
                <a:cubicBezTo>
                  <a:pt x="11892" y="1940"/>
                  <a:pt x="15567" y="5022"/>
                  <a:pt x="15567" y="5022"/>
                </a:cubicBezTo>
                <a:cubicBezTo>
                  <a:pt x="15567" y="5022"/>
                  <a:pt x="14243" y="936"/>
                  <a:pt x="16412" y="365"/>
                </a:cubicBezTo>
                <a:cubicBezTo>
                  <a:pt x="17827" y="0"/>
                  <a:pt x="20612" y="1575"/>
                  <a:pt x="22483" y="5204"/>
                </a:cubicBezTo>
                <a:cubicBezTo>
                  <a:pt x="23670" y="3949"/>
                  <a:pt x="24926" y="3424"/>
                  <a:pt x="25679" y="3629"/>
                </a:cubicBezTo>
                <a:cubicBezTo>
                  <a:pt x="27345" y="4063"/>
                  <a:pt x="26318" y="7236"/>
                  <a:pt x="26318" y="7236"/>
                </a:cubicBezTo>
                <a:cubicBezTo>
                  <a:pt x="26318" y="7236"/>
                  <a:pt x="29171" y="4839"/>
                  <a:pt x="30358" y="6528"/>
                </a:cubicBezTo>
                <a:cubicBezTo>
                  <a:pt x="31545" y="8194"/>
                  <a:pt x="29856" y="9564"/>
                  <a:pt x="29856" y="9564"/>
                </a:cubicBezTo>
                <a:cubicBezTo>
                  <a:pt x="29856" y="9564"/>
                  <a:pt x="34832" y="8400"/>
                  <a:pt x="36612" y="11458"/>
                </a:cubicBezTo>
                <a:cubicBezTo>
                  <a:pt x="38393" y="14540"/>
                  <a:pt x="37183" y="13513"/>
                  <a:pt x="37183" y="1351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40"/>
          <p:cNvSpPr/>
          <p:nvPr/>
        </p:nvSpPr>
        <p:spPr>
          <a:xfrm rot="-365850" flipH="1">
            <a:off x="4280635" y="4369349"/>
            <a:ext cx="1236145" cy="478450"/>
          </a:xfrm>
          <a:custGeom>
            <a:avLst/>
            <a:gdLst/>
            <a:ahLst/>
            <a:cxnLst/>
            <a:rect l="l" t="t" r="r" b="b"/>
            <a:pathLst>
              <a:path w="38393" h="14860" extrusionOk="0">
                <a:moveTo>
                  <a:pt x="343" y="14859"/>
                </a:moveTo>
                <a:cubicBezTo>
                  <a:pt x="343" y="14859"/>
                  <a:pt x="0" y="14448"/>
                  <a:pt x="2283" y="10477"/>
                </a:cubicBezTo>
                <a:cubicBezTo>
                  <a:pt x="4588" y="6505"/>
                  <a:pt x="11025" y="8012"/>
                  <a:pt x="11025" y="8012"/>
                </a:cubicBezTo>
                <a:cubicBezTo>
                  <a:pt x="11025" y="8012"/>
                  <a:pt x="8857" y="6277"/>
                  <a:pt x="10363" y="4109"/>
                </a:cubicBezTo>
                <a:cubicBezTo>
                  <a:pt x="11892" y="1940"/>
                  <a:pt x="15567" y="5022"/>
                  <a:pt x="15567" y="5022"/>
                </a:cubicBezTo>
                <a:cubicBezTo>
                  <a:pt x="15567" y="5022"/>
                  <a:pt x="14243" y="936"/>
                  <a:pt x="16412" y="365"/>
                </a:cubicBezTo>
                <a:cubicBezTo>
                  <a:pt x="17827" y="0"/>
                  <a:pt x="20612" y="1575"/>
                  <a:pt x="22483" y="5204"/>
                </a:cubicBezTo>
                <a:cubicBezTo>
                  <a:pt x="23670" y="3949"/>
                  <a:pt x="24926" y="3424"/>
                  <a:pt x="25679" y="3629"/>
                </a:cubicBezTo>
                <a:cubicBezTo>
                  <a:pt x="27345" y="4063"/>
                  <a:pt x="26318" y="7236"/>
                  <a:pt x="26318" y="7236"/>
                </a:cubicBezTo>
                <a:cubicBezTo>
                  <a:pt x="26318" y="7236"/>
                  <a:pt x="29171" y="4839"/>
                  <a:pt x="30358" y="6528"/>
                </a:cubicBezTo>
                <a:cubicBezTo>
                  <a:pt x="31545" y="8194"/>
                  <a:pt x="29856" y="9564"/>
                  <a:pt x="29856" y="9564"/>
                </a:cubicBezTo>
                <a:cubicBezTo>
                  <a:pt x="29856" y="9564"/>
                  <a:pt x="34832" y="8400"/>
                  <a:pt x="36612" y="11458"/>
                </a:cubicBezTo>
                <a:cubicBezTo>
                  <a:pt x="38393" y="14540"/>
                  <a:pt x="37183" y="13513"/>
                  <a:pt x="37183" y="1351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40"/>
          <p:cNvSpPr/>
          <p:nvPr/>
        </p:nvSpPr>
        <p:spPr>
          <a:xfrm>
            <a:off x="0" y="4444876"/>
            <a:ext cx="9186494" cy="884167"/>
          </a:xfrm>
          <a:custGeom>
            <a:avLst/>
            <a:gdLst/>
            <a:ahLst/>
            <a:cxnLst/>
            <a:rect l="l" t="t" r="r" b="b"/>
            <a:pathLst>
              <a:path w="285317" h="25885" extrusionOk="0">
                <a:moveTo>
                  <a:pt x="0" y="14016"/>
                </a:moveTo>
                <a:lnTo>
                  <a:pt x="0" y="20612"/>
                </a:lnTo>
                <a:lnTo>
                  <a:pt x="285316" y="25885"/>
                </a:lnTo>
                <a:lnTo>
                  <a:pt x="28531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25" name="Google Shape;3725;p40"/>
          <p:cNvGrpSpPr/>
          <p:nvPr/>
        </p:nvGrpSpPr>
        <p:grpSpPr>
          <a:xfrm>
            <a:off x="150" y="5038725"/>
            <a:ext cx="9187775" cy="135825"/>
            <a:chOff x="150" y="5091225"/>
            <a:chExt cx="9187775" cy="135825"/>
          </a:xfrm>
        </p:grpSpPr>
        <p:grpSp>
          <p:nvGrpSpPr>
            <p:cNvPr id="3726" name="Google Shape;3726;p40"/>
            <p:cNvGrpSpPr/>
            <p:nvPr/>
          </p:nvGrpSpPr>
          <p:grpSpPr>
            <a:xfrm>
              <a:off x="150" y="5091225"/>
              <a:ext cx="7132925" cy="135825"/>
              <a:chOff x="238125" y="5091225"/>
              <a:chExt cx="7132925" cy="135825"/>
            </a:xfrm>
          </p:grpSpPr>
          <p:sp>
            <p:nvSpPr>
              <p:cNvPr id="3727" name="Google Shape;3727;p40"/>
              <p:cNvSpPr/>
              <p:nvPr/>
            </p:nvSpPr>
            <p:spPr>
              <a:xfrm>
                <a:off x="238125" y="5096925"/>
                <a:ext cx="131250" cy="130125"/>
              </a:xfrm>
              <a:custGeom>
                <a:avLst/>
                <a:gdLst/>
                <a:ahLst/>
                <a:cxnLst/>
                <a:rect l="l" t="t" r="r" b="b"/>
                <a:pathLst>
                  <a:path w="5250" h="5205" extrusionOk="0">
                    <a:moveTo>
                      <a:pt x="0" y="1"/>
                    </a:moveTo>
                    <a:lnTo>
                      <a:pt x="0" y="5205"/>
                    </a:lnTo>
                    <a:lnTo>
                      <a:pt x="5250" y="5205"/>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40"/>
              <p:cNvSpPr/>
              <p:nvPr/>
            </p:nvSpPr>
            <p:spPr>
              <a:xfrm>
                <a:off x="36935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40"/>
              <p:cNvSpPr/>
              <p:nvPr/>
            </p:nvSpPr>
            <p:spPr>
              <a:xfrm>
                <a:off x="644400"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40"/>
              <p:cNvSpPr/>
              <p:nvPr/>
            </p:nvSpPr>
            <p:spPr>
              <a:xfrm>
                <a:off x="918875" y="5091225"/>
                <a:ext cx="275075" cy="135825"/>
              </a:xfrm>
              <a:custGeom>
                <a:avLst/>
                <a:gdLst/>
                <a:ahLst/>
                <a:cxnLst/>
                <a:rect l="l" t="t" r="r" b="b"/>
                <a:pathLst>
                  <a:path w="11003" h="5433" extrusionOk="0">
                    <a:moveTo>
                      <a:pt x="5501" y="0"/>
                    </a:moveTo>
                    <a:lnTo>
                      <a:pt x="1"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40"/>
              <p:cNvSpPr/>
              <p:nvPr/>
            </p:nvSpPr>
            <p:spPr>
              <a:xfrm>
                <a:off x="1193925" y="5091225"/>
                <a:ext cx="274500" cy="135825"/>
              </a:xfrm>
              <a:custGeom>
                <a:avLst/>
                <a:gdLst/>
                <a:ahLst/>
                <a:cxnLst/>
                <a:rect l="l" t="t" r="r" b="b"/>
                <a:pathLst>
                  <a:path w="10980" h="5433" extrusionOk="0">
                    <a:moveTo>
                      <a:pt x="5501" y="0"/>
                    </a:moveTo>
                    <a:lnTo>
                      <a:pt x="0" y="5433"/>
                    </a:lnTo>
                    <a:lnTo>
                      <a:pt x="10979"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40"/>
              <p:cNvSpPr/>
              <p:nvPr/>
            </p:nvSpPr>
            <p:spPr>
              <a:xfrm>
                <a:off x="1468400"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40"/>
              <p:cNvSpPr/>
              <p:nvPr/>
            </p:nvSpPr>
            <p:spPr>
              <a:xfrm>
                <a:off x="1743450" y="5091225"/>
                <a:ext cx="275050" cy="135825"/>
              </a:xfrm>
              <a:custGeom>
                <a:avLst/>
                <a:gdLst/>
                <a:ahLst/>
                <a:cxnLst/>
                <a:rect l="l" t="t" r="r" b="b"/>
                <a:pathLst>
                  <a:path w="11002"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40"/>
              <p:cNvSpPr/>
              <p:nvPr/>
            </p:nvSpPr>
            <p:spPr>
              <a:xfrm>
                <a:off x="2018475"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40"/>
              <p:cNvSpPr/>
              <p:nvPr/>
            </p:nvSpPr>
            <p:spPr>
              <a:xfrm>
                <a:off x="229295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40"/>
              <p:cNvSpPr/>
              <p:nvPr/>
            </p:nvSpPr>
            <p:spPr>
              <a:xfrm>
                <a:off x="2568000" y="5091225"/>
                <a:ext cx="274500" cy="135825"/>
              </a:xfrm>
              <a:custGeom>
                <a:avLst/>
                <a:gdLst/>
                <a:ahLst/>
                <a:cxnLst/>
                <a:rect l="l" t="t" r="r" b="b"/>
                <a:pathLst>
                  <a:path w="10980" h="5433" extrusionOk="0">
                    <a:moveTo>
                      <a:pt x="5502" y="0"/>
                    </a:moveTo>
                    <a:lnTo>
                      <a:pt x="1" y="5433"/>
                    </a:lnTo>
                    <a:lnTo>
                      <a:pt x="10980"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40"/>
              <p:cNvSpPr/>
              <p:nvPr/>
            </p:nvSpPr>
            <p:spPr>
              <a:xfrm>
                <a:off x="2842475" y="5091225"/>
                <a:ext cx="275075" cy="135825"/>
              </a:xfrm>
              <a:custGeom>
                <a:avLst/>
                <a:gdLst/>
                <a:ahLst/>
                <a:cxnLst/>
                <a:rect l="l" t="t" r="r" b="b"/>
                <a:pathLst>
                  <a:path w="11003" h="5433" extrusionOk="0">
                    <a:moveTo>
                      <a:pt x="5502" y="0"/>
                    </a:moveTo>
                    <a:lnTo>
                      <a:pt x="1" y="5433"/>
                    </a:lnTo>
                    <a:lnTo>
                      <a:pt x="11002"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40"/>
              <p:cNvSpPr/>
              <p:nvPr/>
            </p:nvSpPr>
            <p:spPr>
              <a:xfrm>
                <a:off x="3117525"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40"/>
              <p:cNvSpPr/>
              <p:nvPr/>
            </p:nvSpPr>
            <p:spPr>
              <a:xfrm>
                <a:off x="3392575" y="5091225"/>
                <a:ext cx="274500" cy="135825"/>
              </a:xfrm>
              <a:custGeom>
                <a:avLst/>
                <a:gdLst/>
                <a:ahLst/>
                <a:cxnLst/>
                <a:rect l="l" t="t" r="r" b="b"/>
                <a:pathLst>
                  <a:path w="10980" h="5433" extrusionOk="0">
                    <a:moveTo>
                      <a:pt x="5478" y="0"/>
                    </a:moveTo>
                    <a:lnTo>
                      <a:pt x="0" y="5433"/>
                    </a:lnTo>
                    <a:lnTo>
                      <a:pt x="10979" y="5433"/>
                    </a:lnTo>
                    <a:lnTo>
                      <a:pt x="547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40"/>
              <p:cNvSpPr/>
              <p:nvPr/>
            </p:nvSpPr>
            <p:spPr>
              <a:xfrm>
                <a:off x="3667050"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40"/>
              <p:cNvSpPr/>
              <p:nvPr/>
            </p:nvSpPr>
            <p:spPr>
              <a:xfrm>
                <a:off x="3942100" y="5091225"/>
                <a:ext cx="274500" cy="135825"/>
              </a:xfrm>
              <a:custGeom>
                <a:avLst/>
                <a:gdLst/>
                <a:ahLst/>
                <a:cxnLst/>
                <a:rect l="l" t="t" r="r" b="b"/>
                <a:pathLst>
                  <a:path w="10980" h="5433" extrusionOk="0">
                    <a:moveTo>
                      <a:pt x="5501" y="0"/>
                    </a:moveTo>
                    <a:lnTo>
                      <a:pt x="0" y="5433"/>
                    </a:lnTo>
                    <a:lnTo>
                      <a:pt x="10979"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40"/>
              <p:cNvSpPr/>
              <p:nvPr/>
            </p:nvSpPr>
            <p:spPr>
              <a:xfrm>
                <a:off x="4216575" y="5091225"/>
                <a:ext cx="275050" cy="135825"/>
              </a:xfrm>
              <a:custGeom>
                <a:avLst/>
                <a:gdLst/>
                <a:ahLst/>
                <a:cxnLst/>
                <a:rect l="l" t="t" r="r" b="b"/>
                <a:pathLst>
                  <a:path w="11002"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40"/>
              <p:cNvSpPr/>
              <p:nvPr/>
            </p:nvSpPr>
            <p:spPr>
              <a:xfrm>
                <a:off x="449160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40"/>
              <p:cNvSpPr/>
              <p:nvPr/>
            </p:nvSpPr>
            <p:spPr>
              <a:xfrm>
                <a:off x="4766650"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40"/>
              <p:cNvSpPr/>
              <p:nvPr/>
            </p:nvSpPr>
            <p:spPr>
              <a:xfrm>
                <a:off x="5041125" y="5091225"/>
                <a:ext cx="275075" cy="135825"/>
              </a:xfrm>
              <a:custGeom>
                <a:avLst/>
                <a:gdLst/>
                <a:ahLst/>
                <a:cxnLst/>
                <a:rect l="l" t="t" r="r" b="b"/>
                <a:pathLst>
                  <a:path w="11003" h="5433" extrusionOk="0">
                    <a:moveTo>
                      <a:pt x="5502" y="0"/>
                    </a:moveTo>
                    <a:lnTo>
                      <a:pt x="1" y="5433"/>
                    </a:lnTo>
                    <a:lnTo>
                      <a:pt x="11002"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40"/>
              <p:cNvSpPr/>
              <p:nvPr/>
            </p:nvSpPr>
            <p:spPr>
              <a:xfrm>
                <a:off x="7239775" y="5096925"/>
                <a:ext cx="131275" cy="130125"/>
              </a:xfrm>
              <a:custGeom>
                <a:avLst/>
                <a:gdLst/>
                <a:ahLst/>
                <a:cxnLst/>
                <a:rect l="l" t="t" r="r" b="b"/>
                <a:pathLst>
                  <a:path w="5251" h="5205" extrusionOk="0">
                    <a:moveTo>
                      <a:pt x="5250" y="1"/>
                    </a:moveTo>
                    <a:lnTo>
                      <a:pt x="1" y="5205"/>
                    </a:lnTo>
                    <a:lnTo>
                      <a:pt x="5250" y="5205"/>
                    </a:lnTo>
                    <a:lnTo>
                      <a:pt x="525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40"/>
              <p:cNvSpPr/>
              <p:nvPr/>
            </p:nvSpPr>
            <p:spPr>
              <a:xfrm>
                <a:off x="6964725"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40"/>
              <p:cNvSpPr/>
              <p:nvPr/>
            </p:nvSpPr>
            <p:spPr>
              <a:xfrm>
                <a:off x="6690250" y="5091225"/>
                <a:ext cx="274500" cy="135825"/>
              </a:xfrm>
              <a:custGeom>
                <a:avLst/>
                <a:gdLst/>
                <a:ahLst/>
                <a:cxnLst/>
                <a:rect l="l" t="t" r="r" b="b"/>
                <a:pathLst>
                  <a:path w="10980" h="5433" extrusionOk="0">
                    <a:moveTo>
                      <a:pt x="5502" y="0"/>
                    </a:moveTo>
                    <a:lnTo>
                      <a:pt x="1" y="5433"/>
                    </a:lnTo>
                    <a:lnTo>
                      <a:pt x="10980"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40"/>
              <p:cNvSpPr/>
              <p:nvPr/>
            </p:nvSpPr>
            <p:spPr>
              <a:xfrm>
                <a:off x="641520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40"/>
              <p:cNvSpPr/>
              <p:nvPr/>
            </p:nvSpPr>
            <p:spPr>
              <a:xfrm>
                <a:off x="6140725"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40"/>
              <p:cNvSpPr/>
              <p:nvPr/>
            </p:nvSpPr>
            <p:spPr>
              <a:xfrm>
                <a:off x="5865700" y="5091225"/>
                <a:ext cx="275050" cy="135825"/>
              </a:xfrm>
              <a:custGeom>
                <a:avLst/>
                <a:gdLst/>
                <a:ahLst/>
                <a:cxnLst/>
                <a:rect l="l" t="t" r="r" b="b"/>
                <a:pathLst>
                  <a:path w="11002"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40"/>
              <p:cNvSpPr/>
              <p:nvPr/>
            </p:nvSpPr>
            <p:spPr>
              <a:xfrm>
                <a:off x="5590650"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40"/>
              <p:cNvSpPr/>
              <p:nvPr/>
            </p:nvSpPr>
            <p:spPr>
              <a:xfrm>
                <a:off x="5316175" y="5091225"/>
                <a:ext cx="274500" cy="135825"/>
              </a:xfrm>
              <a:custGeom>
                <a:avLst/>
                <a:gdLst/>
                <a:ahLst/>
                <a:cxnLst/>
                <a:rect l="l" t="t" r="r" b="b"/>
                <a:pathLst>
                  <a:path w="10980" h="5433" extrusionOk="0">
                    <a:moveTo>
                      <a:pt x="5501" y="0"/>
                    </a:moveTo>
                    <a:lnTo>
                      <a:pt x="0" y="5433"/>
                    </a:lnTo>
                    <a:lnTo>
                      <a:pt x="10979"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54" name="Google Shape;3754;p40"/>
            <p:cNvSpPr/>
            <p:nvPr/>
          </p:nvSpPr>
          <p:spPr>
            <a:xfrm>
              <a:off x="7133075" y="5096925"/>
              <a:ext cx="131250" cy="130125"/>
            </a:xfrm>
            <a:custGeom>
              <a:avLst/>
              <a:gdLst/>
              <a:ahLst/>
              <a:cxnLst/>
              <a:rect l="l" t="t" r="r" b="b"/>
              <a:pathLst>
                <a:path w="5250" h="5205" extrusionOk="0">
                  <a:moveTo>
                    <a:pt x="0" y="1"/>
                  </a:moveTo>
                  <a:lnTo>
                    <a:pt x="0" y="5205"/>
                  </a:lnTo>
                  <a:lnTo>
                    <a:pt x="5250" y="5205"/>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40"/>
            <p:cNvSpPr/>
            <p:nvPr/>
          </p:nvSpPr>
          <p:spPr>
            <a:xfrm>
              <a:off x="726430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40"/>
            <p:cNvSpPr/>
            <p:nvPr/>
          </p:nvSpPr>
          <p:spPr>
            <a:xfrm>
              <a:off x="7539350"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40"/>
            <p:cNvSpPr/>
            <p:nvPr/>
          </p:nvSpPr>
          <p:spPr>
            <a:xfrm>
              <a:off x="7813825" y="5091225"/>
              <a:ext cx="275075" cy="135825"/>
            </a:xfrm>
            <a:custGeom>
              <a:avLst/>
              <a:gdLst/>
              <a:ahLst/>
              <a:cxnLst/>
              <a:rect l="l" t="t" r="r" b="b"/>
              <a:pathLst>
                <a:path w="11003" h="5433" extrusionOk="0">
                  <a:moveTo>
                    <a:pt x="5501" y="0"/>
                  </a:moveTo>
                  <a:lnTo>
                    <a:pt x="1"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40"/>
            <p:cNvSpPr/>
            <p:nvPr/>
          </p:nvSpPr>
          <p:spPr>
            <a:xfrm>
              <a:off x="8088875" y="5091225"/>
              <a:ext cx="274500" cy="135825"/>
            </a:xfrm>
            <a:custGeom>
              <a:avLst/>
              <a:gdLst/>
              <a:ahLst/>
              <a:cxnLst/>
              <a:rect l="l" t="t" r="r" b="b"/>
              <a:pathLst>
                <a:path w="10980" h="5433" extrusionOk="0">
                  <a:moveTo>
                    <a:pt x="5501" y="0"/>
                  </a:moveTo>
                  <a:lnTo>
                    <a:pt x="0" y="5433"/>
                  </a:lnTo>
                  <a:lnTo>
                    <a:pt x="10979"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40"/>
            <p:cNvSpPr/>
            <p:nvPr/>
          </p:nvSpPr>
          <p:spPr>
            <a:xfrm>
              <a:off x="8363350"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40"/>
            <p:cNvSpPr/>
            <p:nvPr/>
          </p:nvSpPr>
          <p:spPr>
            <a:xfrm>
              <a:off x="8638400" y="5091225"/>
              <a:ext cx="275050" cy="135825"/>
            </a:xfrm>
            <a:custGeom>
              <a:avLst/>
              <a:gdLst/>
              <a:ahLst/>
              <a:cxnLst/>
              <a:rect l="l" t="t" r="r" b="b"/>
              <a:pathLst>
                <a:path w="11002"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40"/>
            <p:cNvSpPr/>
            <p:nvPr/>
          </p:nvSpPr>
          <p:spPr>
            <a:xfrm>
              <a:off x="8913425"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62" name="Google Shape;3762;p40"/>
          <p:cNvSpPr/>
          <p:nvPr/>
        </p:nvSpPr>
        <p:spPr>
          <a:xfrm>
            <a:off x="0" y="0"/>
            <a:ext cx="9186494" cy="1858843"/>
          </a:xfrm>
          <a:custGeom>
            <a:avLst/>
            <a:gdLst/>
            <a:ahLst/>
            <a:cxnLst/>
            <a:rect l="l" t="t" r="r" b="b"/>
            <a:pathLst>
              <a:path w="285317" h="40744" extrusionOk="0">
                <a:moveTo>
                  <a:pt x="285316" y="26728"/>
                </a:moveTo>
                <a:lnTo>
                  <a:pt x="285316" y="0"/>
                </a:lnTo>
                <a:lnTo>
                  <a:pt x="0" y="0"/>
                </a:lnTo>
                <a:lnTo>
                  <a:pt x="0" y="40743"/>
                </a:lnTo>
                <a:close/>
              </a:path>
            </a:pathLst>
          </a:custGeom>
          <a:solidFill>
            <a:srgbClr val="4D051D">
              <a:alpha val="541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63" name="Google Shape;3763;p40"/>
          <p:cNvGrpSpPr/>
          <p:nvPr/>
        </p:nvGrpSpPr>
        <p:grpSpPr>
          <a:xfrm rot="10800000" flipH="1">
            <a:off x="150" y="72225"/>
            <a:ext cx="9187775" cy="135825"/>
            <a:chOff x="150" y="5091225"/>
            <a:chExt cx="9187775" cy="135825"/>
          </a:xfrm>
        </p:grpSpPr>
        <p:grpSp>
          <p:nvGrpSpPr>
            <p:cNvPr id="3764" name="Google Shape;3764;p40"/>
            <p:cNvGrpSpPr/>
            <p:nvPr/>
          </p:nvGrpSpPr>
          <p:grpSpPr>
            <a:xfrm>
              <a:off x="150" y="5091225"/>
              <a:ext cx="7132925" cy="135825"/>
              <a:chOff x="238125" y="5091225"/>
              <a:chExt cx="7132925" cy="135825"/>
            </a:xfrm>
          </p:grpSpPr>
          <p:sp>
            <p:nvSpPr>
              <p:cNvPr id="3765" name="Google Shape;3765;p40"/>
              <p:cNvSpPr/>
              <p:nvPr/>
            </p:nvSpPr>
            <p:spPr>
              <a:xfrm>
                <a:off x="238125" y="5096925"/>
                <a:ext cx="131250" cy="130125"/>
              </a:xfrm>
              <a:custGeom>
                <a:avLst/>
                <a:gdLst/>
                <a:ahLst/>
                <a:cxnLst/>
                <a:rect l="l" t="t" r="r" b="b"/>
                <a:pathLst>
                  <a:path w="5250" h="5205" extrusionOk="0">
                    <a:moveTo>
                      <a:pt x="0" y="1"/>
                    </a:moveTo>
                    <a:lnTo>
                      <a:pt x="0" y="5205"/>
                    </a:lnTo>
                    <a:lnTo>
                      <a:pt x="5250" y="5205"/>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40"/>
              <p:cNvSpPr/>
              <p:nvPr/>
            </p:nvSpPr>
            <p:spPr>
              <a:xfrm>
                <a:off x="36935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40"/>
              <p:cNvSpPr/>
              <p:nvPr/>
            </p:nvSpPr>
            <p:spPr>
              <a:xfrm>
                <a:off x="644400"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40"/>
              <p:cNvSpPr/>
              <p:nvPr/>
            </p:nvSpPr>
            <p:spPr>
              <a:xfrm>
                <a:off x="918875" y="5091225"/>
                <a:ext cx="275075" cy="135825"/>
              </a:xfrm>
              <a:custGeom>
                <a:avLst/>
                <a:gdLst/>
                <a:ahLst/>
                <a:cxnLst/>
                <a:rect l="l" t="t" r="r" b="b"/>
                <a:pathLst>
                  <a:path w="11003" h="5433" extrusionOk="0">
                    <a:moveTo>
                      <a:pt x="5501" y="0"/>
                    </a:moveTo>
                    <a:lnTo>
                      <a:pt x="1" y="5433"/>
                    </a:lnTo>
                    <a:lnTo>
                      <a:pt x="11002" y="5433"/>
                    </a:lnTo>
                    <a:lnTo>
                      <a:pt x="55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40"/>
              <p:cNvSpPr/>
              <p:nvPr/>
            </p:nvSpPr>
            <p:spPr>
              <a:xfrm>
                <a:off x="1193925" y="5091225"/>
                <a:ext cx="274500" cy="135825"/>
              </a:xfrm>
              <a:custGeom>
                <a:avLst/>
                <a:gdLst/>
                <a:ahLst/>
                <a:cxnLst/>
                <a:rect l="l" t="t" r="r" b="b"/>
                <a:pathLst>
                  <a:path w="10980" h="5433" extrusionOk="0">
                    <a:moveTo>
                      <a:pt x="5501" y="0"/>
                    </a:moveTo>
                    <a:lnTo>
                      <a:pt x="0" y="5433"/>
                    </a:lnTo>
                    <a:lnTo>
                      <a:pt x="10979" y="5433"/>
                    </a:lnTo>
                    <a:lnTo>
                      <a:pt x="55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40"/>
              <p:cNvSpPr/>
              <p:nvPr/>
            </p:nvSpPr>
            <p:spPr>
              <a:xfrm>
                <a:off x="1468400"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40"/>
              <p:cNvSpPr/>
              <p:nvPr/>
            </p:nvSpPr>
            <p:spPr>
              <a:xfrm>
                <a:off x="1743450" y="5091225"/>
                <a:ext cx="275050" cy="135825"/>
              </a:xfrm>
              <a:custGeom>
                <a:avLst/>
                <a:gdLst/>
                <a:ahLst/>
                <a:cxnLst/>
                <a:rect l="l" t="t" r="r" b="b"/>
                <a:pathLst>
                  <a:path w="11002" h="5433" extrusionOk="0">
                    <a:moveTo>
                      <a:pt x="5501" y="0"/>
                    </a:moveTo>
                    <a:lnTo>
                      <a:pt x="0" y="5433"/>
                    </a:lnTo>
                    <a:lnTo>
                      <a:pt x="11002" y="5433"/>
                    </a:lnTo>
                    <a:lnTo>
                      <a:pt x="55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40"/>
              <p:cNvSpPr/>
              <p:nvPr/>
            </p:nvSpPr>
            <p:spPr>
              <a:xfrm>
                <a:off x="2018475"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40"/>
              <p:cNvSpPr/>
              <p:nvPr/>
            </p:nvSpPr>
            <p:spPr>
              <a:xfrm>
                <a:off x="229295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40"/>
              <p:cNvSpPr/>
              <p:nvPr/>
            </p:nvSpPr>
            <p:spPr>
              <a:xfrm>
                <a:off x="2568000" y="5091225"/>
                <a:ext cx="274500" cy="135825"/>
              </a:xfrm>
              <a:custGeom>
                <a:avLst/>
                <a:gdLst/>
                <a:ahLst/>
                <a:cxnLst/>
                <a:rect l="l" t="t" r="r" b="b"/>
                <a:pathLst>
                  <a:path w="10980" h="5433" extrusionOk="0">
                    <a:moveTo>
                      <a:pt x="5502" y="0"/>
                    </a:moveTo>
                    <a:lnTo>
                      <a:pt x="1" y="5433"/>
                    </a:lnTo>
                    <a:lnTo>
                      <a:pt x="10980" y="5433"/>
                    </a:lnTo>
                    <a:lnTo>
                      <a:pt x="55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40"/>
              <p:cNvSpPr/>
              <p:nvPr/>
            </p:nvSpPr>
            <p:spPr>
              <a:xfrm>
                <a:off x="2842475" y="5091225"/>
                <a:ext cx="275075" cy="135825"/>
              </a:xfrm>
              <a:custGeom>
                <a:avLst/>
                <a:gdLst/>
                <a:ahLst/>
                <a:cxnLst/>
                <a:rect l="l" t="t" r="r" b="b"/>
                <a:pathLst>
                  <a:path w="11003" h="5433" extrusionOk="0">
                    <a:moveTo>
                      <a:pt x="5502" y="0"/>
                    </a:moveTo>
                    <a:lnTo>
                      <a:pt x="1" y="5433"/>
                    </a:lnTo>
                    <a:lnTo>
                      <a:pt x="11002" y="5433"/>
                    </a:lnTo>
                    <a:lnTo>
                      <a:pt x="55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40"/>
              <p:cNvSpPr/>
              <p:nvPr/>
            </p:nvSpPr>
            <p:spPr>
              <a:xfrm>
                <a:off x="3117525"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40"/>
              <p:cNvSpPr/>
              <p:nvPr/>
            </p:nvSpPr>
            <p:spPr>
              <a:xfrm>
                <a:off x="3392575" y="5091225"/>
                <a:ext cx="274500" cy="135825"/>
              </a:xfrm>
              <a:custGeom>
                <a:avLst/>
                <a:gdLst/>
                <a:ahLst/>
                <a:cxnLst/>
                <a:rect l="l" t="t" r="r" b="b"/>
                <a:pathLst>
                  <a:path w="10980" h="5433" extrusionOk="0">
                    <a:moveTo>
                      <a:pt x="5478" y="0"/>
                    </a:moveTo>
                    <a:lnTo>
                      <a:pt x="0" y="5433"/>
                    </a:lnTo>
                    <a:lnTo>
                      <a:pt x="10979" y="5433"/>
                    </a:lnTo>
                    <a:lnTo>
                      <a:pt x="54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40"/>
              <p:cNvSpPr/>
              <p:nvPr/>
            </p:nvSpPr>
            <p:spPr>
              <a:xfrm>
                <a:off x="3667050"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40"/>
              <p:cNvSpPr/>
              <p:nvPr/>
            </p:nvSpPr>
            <p:spPr>
              <a:xfrm>
                <a:off x="3942100" y="5091225"/>
                <a:ext cx="274500" cy="135825"/>
              </a:xfrm>
              <a:custGeom>
                <a:avLst/>
                <a:gdLst/>
                <a:ahLst/>
                <a:cxnLst/>
                <a:rect l="l" t="t" r="r" b="b"/>
                <a:pathLst>
                  <a:path w="10980" h="5433" extrusionOk="0">
                    <a:moveTo>
                      <a:pt x="5501" y="0"/>
                    </a:moveTo>
                    <a:lnTo>
                      <a:pt x="0" y="5433"/>
                    </a:lnTo>
                    <a:lnTo>
                      <a:pt x="10979" y="5433"/>
                    </a:lnTo>
                    <a:lnTo>
                      <a:pt x="55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40"/>
              <p:cNvSpPr/>
              <p:nvPr/>
            </p:nvSpPr>
            <p:spPr>
              <a:xfrm>
                <a:off x="4216575" y="5091225"/>
                <a:ext cx="275050" cy="135825"/>
              </a:xfrm>
              <a:custGeom>
                <a:avLst/>
                <a:gdLst/>
                <a:ahLst/>
                <a:cxnLst/>
                <a:rect l="l" t="t" r="r" b="b"/>
                <a:pathLst>
                  <a:path w="11002" h="5433" extrusionOk="0">
                    <a:moveTo>
                      <a:pt x="5501" y="0"/>
                    </a:moveTo>
                    <a:lnTo>
                      <a:pt x="0" y="5433"/>
                    </a:lnTo>
                    <a:lnTo>
                      <a:pt x="11002" y="5433"/>
                    </a:lnTo>
                    <a:lnTo>
                      <a:pt x="55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40"/>
              <p:cNvSpPr/>
              <p:nvPr/>
            </p:nvSpPr>
            <p:spPr>
              <a:xfrm>
                <a:off x="449160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40"/>
              <p:cNvSpPr/>
              <p:nvPr/>
            </p:nvSpPr>
            <p:spPr>
              <a:xfrm>
                <a:off x="4766650"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40"/>
              <p:cNvSpPr/>
              <p:nvPr/>
            </p:nvSpPr>
            <p:spPr>
              <a:xfrm>
                <a:off x="5041125" y="5091225"/>
                <a:ext cx="275075" cy="135825"/>
              </a:xfrm>
              <a:custGeom>
                <a:avLst/>
                <a:gdLst/>
                <a:ahLst/>
                <a:cxnLst/>
                <a:rect l="l" t="t" r="r" b="b"/>
                <a:pathLst>
                  <a:path w="11003" h="5433" extrusionOk="0">
                    <a:moveTo>
                      <a:pt x="5502" y="0"/>
                    </a:moveTo>
                    <a:lnTo>
                      <a:pt x="1" y="5433"/>
                    </a:lnTo>
                    <a:lnTo>
                      <a:pt x="11002" y="5433"/>
                    </a:lnTo>
                    <a:lnTo>
                      <a:pt x="55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40"/>
              <p:cNvSpPr/>
              <p:nvPr/>
            </p:nvSpPr>
            <p:spPr>
              <a:xfrm>
                <a:off x="7239775" y="5096925"/>
                <a:ext cx="131275" cy="130125"/>
              </a:xfrm>
              <a:custGeom>
                <a:avLst/>
                <a:gdLst/>
                <a:ahLst/>
                <a:cxnLst/>
                <a:rect l="l" t="t" r="r" b="b"/>
                <a:pathLst>
                  <a:path w="5251" h="5205" extrusionOk="0">
                    <a:moveTo>
                      <a:pt x="5250" y="1"/>
                    </a:moveTo>
                    <a:lnTo>
                      <a:pt x="1" y="5205"/>
                    </a:lnTo>
                    <a:lnTo>
                      <a:pt x="5250" y="5205"/>
                    </a:lnTo>
                    <a:lnTo>
                      <a:pt x="525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40"/>
              <p:cNvSpPr/>
              <p:nvPr/>
            </p:nvSpPr>
            <p:spPr>
              <a:xfrm>
                <a:off x="6964725"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40"/>
              <p:cNvSpPr/>
              <p:nvPr/>
            </p:nvSpPr>
            <p:spPr>
              <a:xfrm>
                <a:off x="6690250" y="5091225"/>
                <a:ext cx="274500" cy="135825"/>
              </a:xfrm>
              <a:custGeom>
                <a:avLst/>
                <a:gdLst/>
                <a:ahLst/>
                <a:cxnLst/>
                <a:rect l="l" t="t" r="r" b="b"/>
                <a:pathLst>
                  <a:path w="10980" h="5433" extrusionOk="0">
                    <a:moveTo>
                      <a:pt x="5502" y="0"/>
                    </a:moveTo>
                    <a:lnTo>
                      <a:pt x="1" y="5433"/>
                    </a:lnTo>
                    <a:lnTo>
                      <a:pt x="10980" y="5433"/>
                    </a:lnTo>
                    <a:lnTo>
                      <a:pt x="550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40"/>
              <p:cNvSpPr/>
              <p:nvPr/>
            </p:nvSpPr>
            <p:spPr>
              <a:xfrm>
                <a:off x="641520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40"/>
              <p:cNvSpPr/>
              <p:nvPr/>
            </p:nvSpPr>
            <p:spPr>
              <a:xfrm>
                <a:off x="6140725"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40"/>
              <p:cNvSpPr/>
              <p:nvPr/>
            </p:nvSpPr>
            <p:spPr>
              <a:xfrm>
                <a:off x="5865700" y="5091225"/>
                <a:ext cx="275050" cy="135825"/>
              </a:xfrm>
              <a:custGeom>
                <a:avLst/>
                <a:gdLst/>
                <a:ahLst/>
                <a:cxnLst/>
                <a:rect l="l" t="t" r="r" b="b"/>
                <a:pathLst>
                  <a:path w="11002" h="5433" extrusionOk="0">
                    <a:moveTo>
                      <a:pt x="5501" y="0"/>
                    </a:moveTo>
                    <a:lnTo>
                      <a:pt x="0" y="5433"/>
                    </a:lnTo>
                    <a:lnTo>
                      <a:pt x="11002" y="5433"/>
                    </a:lnTo>
                    <a:lnTo>
                      <a:pt x="55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40"/>
              <p:cNvSpPr/>
              <p:nvPr/>
            </p:nvSpPr>
            <p:spPr>
              <a:xfrm>
                <a:off x="5590650"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40"/>
              <p:cNvSpPr/>
              <p:nvPr/>
            </p:nvSpPr>
            <p:spPr>
              <a:xfrm>
                <a:off x="5316175" y="5091225"/>
                <a:ext cx="274500" cy="135825"/>
              </a:xfrm>
              <a:custGeom>
                <a:avLst/>
                <a:gdLst/>
                <a:ahLst/>
                <a:cxnLst/>
                <a:rect l="l" t="t" r="r" b="b"/>
                <a:pathLst>
                  <a:path w="10980" h="5433" extrusionOk="0">
                    <a:moveTo>
                      <a:pt x="5501" y="0"/>
                    </a:moveTo>
                    <a:lnTo>
                      <a:pt x="0" y="5433"/>
                    </a:lnTo>
                    <a:lnTo>
                      <a:pt x="10979" y="5433"/>
                    </a:lnTo>
                    <a:lnTo>
                      <a:pt x="55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92" name="Google Shape;3792;p40"/>
            <p:cNvSpPr/>
            <p:nvPr/>
          </p:nvSpPr>
          <p:spPr>
            <a:xfrm>
              <a:off x="7133075" y="5096925"/>
              <a:ext cx="131250" cy="130125"/>
            </a:xfrm>
            <a:custGeom>
              <a:avLst/>
              <a:gdLst/>
              <a:ahLst/>
              <a:cxnLst/>
              <a:rect l="l" t="t" r="r" b="b"/>
              <a:pathLst>
                <a:path w="5250" h="5205" extrusionOk="0">
                  <a:moveTo>
                    <a:pt x="0" y="1"/>
                  </a:moveTo>
                  <a:lnTo>
                    <a:pt x="0" y="5205"/>
                  </a:lnTo>
                  <a:lnTo>
                    <a:pt x="5250" y="5205"/>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40"/>
            <p:cNvSpPr/>
            <p:nvPr/>
          </p:nvSpPr>
          <p:spPr>
            <a:xfrm>
              <a:off x="726430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40"/>
            <p:cNvSpPr/>
            <p:nvPr/>
          </p:nvSpPr>
          <p:spPr>
            <a:xfrm>
              <a:off x="7539350"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40"/>
            <p:cNvSpPr/>
            <p:nvPr/>
          </p:nvSpPr>
          <p:spPr>
            <a:xfrm>
              <a:off x="7813825" y="5091225"/>
              <a:ext cx="275075" cy="135825"/>
            </a:xfrm>
            <a:custGeom>
              <a:avLst/>
              <a:gdLst/>
              <a:ahLst/>
              <a:cxnLst/>
              <a:rect l="l" t="t" r="r" b="b"/>
              <a:pathLst>
                <a:path w="11003" h="5433" extrusionOk="0">
                  <a:moveTo>
                    <a:pt x="5501" y="0"/>
                  </a:moveTo>
                  <a:lnTo>
                    <a:pt x="1" y="5433"/>
                  </a:lnTo>
                  <a:lnTo>
                    <a:pt x="11002" y="5433"/>
                  </a:lnTo>
                  <a:lnTo>
                    <a:pt x="55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40"/>
            <p:cNvSpPr/>
            <p:nvPr/>
          </p:nvSpPr>
          <p:spPr>
            <a:xfrm>
              <a:off x="8088875" y="5091225"/>
              <a:ext cx="274500" cy="135825"/>
            </a:xfrm>
            <a:custGeom>
              <a:avLst/>
              <a:gdLst/>
              <a:ahLst/>
              <a:cxnLst/>
              <a:rect l="l" t="t" r="r" b="b"/>
              <a:pathLst>
                <a:path w="10980" h="5433" extrusionOk="0">
                  <a:moveTo>
                    <a:pt x="5501" y="0"/>
                  </a:moveTo>
                  <a:lnTo>
                    <a:pt x="0" y="5433"/>
                  </a:lnTo>
                  <a:lnTo>
                    <a:pt x="10979" y="5433"/>
                  </a:lnTo>
                  <a:lnTo>
                    <a:pt x="55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40"/>
            <p:cNvSpPr/>
            <p:nvPr/>
          </p:nvSpPr>
          <p:spPr>
            <a:xfrm>
              <a:off x="8363350"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40"/>
            <p:cNvSpPr/>
            <p:nvPr/>
          </p:nvSpPr>
          <p:spPr>
            <a:xfrm>
              <a:off x="8638400" y="5091225"/>
              <a:ext cx="275050" cy="135825"/>
            </a:xfrm>
            <a:custGeom>
              <a:avLst/>
              <a:gdLst/>
              <a:ahLst/>
              <a:cxnLst/>
              <a:rect l="l" t="t" r="r" b="b"/>
              <a:pathLst>
                <a:path w="11002" h="5433" extrusionOk="0">
                  <a:moveTo>
                    <a:pt x="5501" y="0"/>
                  </a:moveTo>
                  <a:lnTo>
                    <a:pt x="0" y="5433"/>
                  </a:lnTo>
                  <a:lnTo>
                    <a:pt x="11002" y="5433"/>
                  </a:lnTo>
                  <a:lnTo>
                    <a:pt x="550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40"/>
            <p:cNvSpPr/>
            <p:nvPr/>
          </p:nvSpPr>
          <p:spPr>
            <a:xfrm>
              <a:off x="8913425"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0" name="Google Shape;3800;p40"/>
          <p:cNvGrpSpPr/>
          <p:nvPr/>
        </p:nvGrpSpPr>
        <p:grpSpPr>
          <a:xfrm rot="10800000" flipH="1">
            <a:off x="8142675" y="-230675"/>
            <a:ext cx="1638650" cy="1855650"/>
            <a:chOff x="6550400" y="2801675"/>
            <a:chExt cx="1638650" cy="1855650"/>
          </a:xfrm>
        </p:grpSpPr>
        <p:sp>
          <p:nvSpPr>
            <p:cNvPr id="3801" name="Google Shape;3801;p40"/>
            <p:cNvSpPr/>
            <p:nvPr/>
          </p:nvSpPr>
          <p:spPr>
            <a:xfrm>
              <a:off x="6550400" y="2801675"/>
              <a:ext cx="1499375" cy="1600300"/>
            </a:xfrm>
            <a:custGeom>
              <a:avLst/>
              <a:gdLst/>
              <a:ahLst/>
              <a:cxnLst/>
              <a:rect l="l" t="t" r="r" b="b"/>
              <a:pathLst>
                <a:path w="59975" h="64012" extrusionOk="0">
                  <a:moveTo>
                    <a:pt x="9290" y="1"/>
                  </a:moveTo>
                  <a:cubicBezTo>
                    <a:pt x="6953" y="1"/>
                    <a:pt x="4880" y="654"/>
                    <a:pt x="3181" y="2076"/>
                  </a:cubicBezTo>
                  <a:cubicBezTo>
                    <a:pt x="709" y="4137"/>
                    <a:pt x="0" y="7235"/>
                    <a:pt x="626" y="10943"/>
                  </a:cubicBezTo>
                  <a:lnTo>
                    <a:pt x="9642" y="10680"/>
                  </a:lnTo>
                  <a:lnTo>
                    <a:pt x="1005" y="12707"/>
                  </a:lnTo>
                  <a:cubicBezTo>
                    <a:pt x="2439" y="18211"/>
                    <a:pt x="6411" y="24820"/>
                    <a:pt x="11702" y="31429"/>
                  </a:cubicBezTo>
                  <a:lnTo>
                    <a:pt x="26568" y="28529"/>
                  </a:lnTo>
                  <a:lnTo>
                    <a:pt x="26568" y="28529"/>
                  </a:lnTo>
                  <a:lnTo>
                    <a:pt x="13597" y="33753"/>
                  </a:lnTo>
                  <a:cubicBezTo>
                    <a:pt x="21046" y="42537"/>
                    <a:pt x="30606" y="51108"/>
                    <a:pt x="39489" y="56876"/>
                  </a:cubicBezTo>
                  <a:lnTo>
                    <a:pt x="48125" y="54404"/>
                  </a:lnTo>
                  <a:lnTo>
                    <a:pt x="41170" y="57947"/>
                  </a:lnTo>
                  <a:cubicBezTo>
                    <a:pt x="47288" y="61691"/>
                    <a:pt x="52997" y="64012"/>
                    <a:pt x="57377" y="64012"/>
                  </a:cubicBezTo>
                  <a:cubicBezTo>
                    <a:pt x="57894" y="64012"/>
                    <a:pt x="58392" y="63979"/>
                    <a:pt x="58871" y="63913"/>
                  </a:cubicBezTo>
                  <a:cubicBezTo>
                    <a:pt x="59975" y="52344"/>
                    <a:pt x="53185" y="37643"/>
                    <a:pt x="43790" y="25265"/>
                  </a:cubicBezTo>
                  <a:lnTo>
                    <a:pt x="40016" y="31380"/>
                  </a:lnTo>
                  <a:lnTo>
                    <a:pt x="42637" y="23749"/>
                  </a:lnTo>
                  <a:cubicBezTo>
                    <a:pt x="36407" y="15871"/>
                    <a:pt x="29205" y="9048"/>
                    <a:pt x="22414" y="4763"/>
                  </a:cubicBezTo>
                  <a:lnTo>
                    <a:pt x="21491" y="8537"/>
                  </a:lnTo>
                  <a:lnTo>
                    <a:pt x="20733" y="3741"/>
                  </a:lnTo>
                  <a:cubicBezTo>
                    <a:pt x="16594" y="1364"/>
                    <a:pt x="12667" y="1"/>
                    <a:pt x="9290"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40"/>
            <p:cNvSpPr/>
            <p:nvPr/>
          </p:nvSpPr>
          <p:spPr>
            <a:xfrm>
              <a:off x="6844175" y="2833350"/>
              <a:ext cx="40400" cy="201650"/>
            </a:xfrm>
            <a:custGeom>
              <a:avLst/>
              <a:gdLst/>
              <a:ahLst/>
              <a:cxnLst/>
              <a:rect l="l" t="t" r="r" b="b"/>
              <a:pathLst>
                <a:path w="1616" h="8066" extrusionOk="0">
                  <a:moveTo>
                    <a:pt x="409" y="1"/>
                  </a:moveTo>
                  <a:cubicBezTo>
                    <a:pt x="399" y="1"/>
                    <a:pt x="389" y="1"/>
                    <a:pt x="379" y="2"/>
                  </a:cubicBezTo>
                  <a:cubicBezTo>
                    <a:pt x="165" y="35"/>
                    <a:pt x="0" y="216"/>
                    <a:pt x="33" y="447"/>
                  </a:cubicBezTo>
                  <a:lnTo>
                    <a:pt x="791" y="7715"/>
                  </a:lnTo>
                  <a:cubicBezTo>
                    <a:pt x="821" y="7911"/>
                    <a:pt x="975" y="8065"/>
                    <a:pt x="1178" y="8065"/>
                  </a:cubicBezTo>
                  <a:cubicBezTo>
                    <a:pt x="1197" y="8065"/>
                    <a:pt x="1216" y="8064"/>
                    <a:pt x="1236" y="8061"/>
                  </a:cubicBezTo>
                  <a:cubicBezTo>
                    <a:pt x="1450" y="8045"/>
                    <a:pt x="1615" y="7847"/>
                    <a:pt x="1582" y="7633"/>
                  </a:cubicBezTo>
                  <a:lnTo>
                    <a:pt x="824" y="364"/>
                  </a:lnTo>
                  <a:cubicBezTo>
                    <a:pt x="793" y="160"/>
                    <a:pt x="611" y="1"/>
                    <a:pt x="409"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40"/>
            <p:cNvSpPr/>
            <p:nvPr/>
          </p:nvSpPr>
          <p:spPr>
            <a:xfrm>
              <a:off x="6988375" y="2892700"/>
              <a:ext cx="33400" cy="247675"/>
            </a:xfrm>
            <a:custGeom>
              <a:avLst/>
              <a:gdLst/>
              <a:ahLst/>
              <a:cxnLst/>
              <a:rect l="l" t="t" r="r" b="b"/>
              <a:pathLst>
                <a:path w="1336" h="9907" extrusionOk="0">
                  <a:moveTo>
                    <a:pt x="407" y="0"/>
                  </a:moveTo>
                  <a:cubicBezTo>
                    <a:pt x="398" y="0"/>
                    <a:pt x="389" y="0"/>
                    <a:pt x="380" y="1"/>
                  </a:cubicBezTo>
                  <a:cubicBezTo>
                    <a:pt x="165" y="18"/>
                    <a:pt x="1" y="199"/>
                    <a:pt x="1" y="413"/>
                  </a:cubicBezTo>
                  <a:lnTo>
                    <a:pt x="528" y="9527"/>
                  </a:lnTo>
                  <a:cubicBezTo>
                    <a:pt x="544" y="9741"/>
                    <a:pt x="726" y="9906"/>
                    <a:pt x="940" y="9906"/>
                  </a:cubicBezTo>
                  <a:cubicBezTo>
                    <a:pt x="1171" y="9890"/>
                    <a:pt x="1335" y="9708"/>
                    <a:pt x="1319" y="9478"/>
                  </a:cubicBezTo>
                  <a:lnTo>
                    <a:pt x="808" y="380"/>
                  </a:lnTo>
                  <a:cubicBezTo>
                    <a:pt x="792" y="175"/>
                    <a:pt x="610" y="0"/>
                    <a:pt x="407"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40"/>
            <p:cNvSpPr/>
            <p:nvPr/>
          </p:nvSpPr>
          <p:spPr>
            <a:xfrm>
              <a:off x="7131750" y="2994800"/>
              <a:ext cx="49900" cy="277525"/>
            </a:xfrm>
            <a:custGeom>
              <a:avLst/>
              <a:gdLst/>
              <a:ahLst/>
              <a:cxnLst/>
              <a:rect l="l" t="t" r="r" b="b"/>
              <a:pathLst>
                <a:path w="1996" h="11101" extrusionOk="0">
                  <a:moveTo>
                    <a:pt x="1561" y="0"/>
                  </a:moveTo>
                  <a:cubicBezTo>
                    <a:pt x="1369" y="0"/>
                    <a:pt x="1201" y="155"/>
                    <a:pt x="1171" y="351"/>
                  </a:cubicBezTo>
                  <a:lnTo>
                    <a:pt x="17" y="10651"/>
                  </a:lnTo>
                  <a:cubicBezTo>
                    <a:pt x="1" y="10882"/>
                    <a:pt x="149" y="11080"/>
                    <a:pt x="380" y="11096"/>
                  </a:cubicBezTo>
                  <a:cubicBezTo>
                    <a:pt x="398" y="11099"/>
                    <a:pt x="417" y="11100"/>
                    <a:pt x="435" y="11100"/>
                  </a:cubicBezTo>
                  <a:cubicBezTo>
                    <a:pt x="627" y="11100"/>
                    <a:pt x="793" y="10946"/>
                    <a:pt x="809" y="10750"/>
                  </a:cubicBezTo>
                  <a:lnTo>
                    <a:pt x="1962" y="433"/>
                  </a:lnTo>
                  <a:cubicBezTo>
                    <a:pt x="1995" y="219"/>
                    <a:pt x="1830" y="21"/>
                    <a:pt x="1616" y="4"/>
                  </a:cubicBezTo>
                  <a:cubicBezTo>
                    <a:pt x="1598" y="2"/>
                    <a:pt x="1579" y="0"/>
                    <a:pt x="156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40"/>
            <p:cNvSpPr/>
            <p:nvPr/>
          </p:nvSpPr>
          <p:spPr>
            <a:xfrm>
              <a:off x="7286275" y="3138050"/>
              <a:ext cx="72125" cy="298400"/>
            </a:xfrm>
            <a:custGeom>
              <a:avLst/>
              <a:gdLst/>
              <a:ahLst/>
              <a:cxnLst/>
              <a:rect l="l" t="t" r="r" b="b"/>
              <a:pathLst>
                <a:path w="2885" h="11936" extrusionOk="0">
                  <a:moveTo>
                    <a:pt x="2438" y="0"/>
                  </a:moveTo>
                  <a:cubicBezTo>
                    <a:pt x="2255" y="0"/>
                    <a:pt x="2089" y="137"/>
                    <a:pt x="2061" y="323"/>
                  </a:cubicBezTo>
                  <a:lnTo>
                    <a:pt x="33" y="11464"/>
                  </a:lnTo>
                  <a:cubicBezTo>
                    <a:pt x="0" y="11695"/>
                    <a:pt x="149" y="11893"/>
                    <a:pt x="363" y="11926"/>
                  </a:cubicBezTo>
                  <a:cubicBezTo>
                    <a:pt x="391" y="11932"/>
                    <a:pt x="419" y="11935"/>
                    <a:pt x="446" y="11935"/>
                  </a:cubicBezTo>
                  <a:cubicBezTo>
                    <a:pt x="626" y="11935"/>
                    <a:pt x="781" y="11799"/>
                    <a:pt x="824" y="11612"/>
                  </a:cubicBezTo>
                  <a:lnTo>
                    <a:pt x="2835" y="471"/>
                  </a:lnTo>
                  <a:cubicBezTo>
                    <a:pt x="2885" y="257"/>
                    <a:pt x="2736" y="43"/>
                    <a:pt x="2522" y="10"/>
                  </a:cubicBezTo>
                  <a:cubicBezTo>
                    <a:pt x="2494" y="3"/>
                    <a:pt x="2466" y="0"/>
                    <a:pt x="2438"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40"/>
            <p:cNvSpPr/>
            <p:nvPr/>
          </p:nvSpPr>
          <p:spPr>
            <a:xfrm>
              <a:off x="6652150" y="3071525"/>
              <a:ext cx="296700" cy="97700"/>
            </a:xfrm>
            <a:custGeom>
              <a:avLst/>
              <a:gdLst/>
              <a:ahLst/>
              <a:cxnLst/>
              <a:rect l="l" t="t" r="r" b="b"/>
              <a:pathLst>
                <a:path w="11868" h="3908" extrusionOk="0">
                  <a:moveTo>
                    <a:pt x="11436" y="0"/>
                  </a:moveTo>
                  <a:cubicBezTo>
                    <a:pt x="11399" y="0"/>
                    <a:pt x="11361" y="6"/>
                    <a:pt x="11323" y="17"/>
                  </a:cubicBezTo>
                  <a:lnTo>
                    <a:pt x="331" y="3132"/>
                  </a:lnTo>
                  <a:cubicBezTo>
                    <a:pt x="116" y="3182"/>
                    <a:pt x="1" y="3412"/>
                    <a:pt x="50" y="3610"/>
                  </a:cubicBezTo>
                  <a:cubicBezTo>
                    <a:pt x="105" y="3787"/>
                    <a:pt x="260" y="3907"/>
                    <a:pt x="433" y="3907"/>
                  </a:cubicBezTo>
                  <a:cubicBezTo>
                    <a:pt x="470" y="3907"/>
                    <a:pt x="507" y="3902"/>
                    <a:pt x="545" y="3890"/>
                  </a:cubicBezTo>
                  <a:lnTo>
                    <a:pt x="11538" y="776"/>
                  </a:lnTo>
                  <a:cubicBezTo>
                    <a:pt x="11752" y="726"/>
                    <a:pt x="11867" y="495"/>
                    <a:pt x="11818" y="281"/>
                  </a:cubicBezTo>
                  <a:cubicBezTo>
                    <a:pt x="11764" y="118"/>
                    <a:pt x="11609" y="0"/>
                    <a:pt x="11436"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40"/>
            <p:cNvSpPr/>
            <p:nvPr/>
          </p:nvSpPr>
          <p:spPr>
            <a:xfrm>
              <a:off x="6723025" y="3212575"/>
              <a:ext cx="360150" cy="121075"/>
            </a:xfrm>
            <a:custGeom>
              <a:avLst/>
              <a:gdLst/>
              <a:ahLst/>
              <a:cxnLst/>
              <a:rect l="l" t="t" r="r" b="b"/>
              <a:pathLst>
                <a:path w="14406" h="4843" extrusionOk="0">
                  <a:moveTo>
                    <a:pt x="13945" y="1"/>
                  </a:moveTo>
                  <a:cubicBezTo>
                    <a:pt x="13912" y="1"/>
                    <a:pt x="13878" y="4"/>
                    <a:pt x="13845" y="12"/>
                  </a:cubicBezTo>
                  <a:lnTo>
                    <a:pt x="347" y="4066"/>
                  </a:lnTo>
                  <a:cubicBezTo>
                    <a:pt x="133" y="4132"/>
                    <a:pt x="1" y="4346"/>
                    <a:pt x="67" y="4561"/>
                  </a:cubicBezTo>
                  <a:cubicBezTo>
                    <a:pt x="120" y="4734"/>
                    <a:pt x="282" y="4843"/>
                    <a:pt x="446" y="4843"/>
                  </a:cubicBezTo>
                  <a:cubicBezTo>
                    <a:pt x="485" y="4843"/>
                    <a:pt x="523" y="4837"/>
                    <a:pt x="561" y="4824"/>
                  </a:cubicBezTo>
                  <a:lnTo>
                    <a:pt x="14076" y="787"/>
                  </a:lnTo>
                  <a:cubicBezTo>
                    <a:pt x="14290" y="721"/>
                    <a:pt x="14405" y="506"/>
                    <a:pt x="14339" y="292"/>
                  </a:cubicBezTo>
                  <a:cubicBezTo>
                    <a:pt x="14297" y="111"/>
                    <a:pt x="14126" y="1"/>
                    <a:pt x="13945"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40"/>
            <p:cNvSpPr/>
            <p:nvPr/>
          </p:nvSpPr>
          <p:spPr>
            <a:xfrm>
              <a:off x="6839225" y="3376175"/>
              <a:ext cx="408350" cy="143300"/>
            </a:xfrm>
            <a:custGeom>
              <a:avLst/>
              <a:gdLst/>
              <a:ahLst/>
              <a:cxnLst/>
              <a:rect l="l" t="t" r="r" b="b"/>
              <a:pathLst>
                <a:path w="16334" h="5732" extrusionOk="0">
                  <a:moveTo>
                    <a:pt x="15906" y="1"/>
                  </a:moveTo>
                  <a:cubicBezTo>
                    <a:pt x="15862" y="1"/>
                    <a:pt x="15816" y="9"/>
                    <a:pt x="15773" y="27"/>
                  </a:cubicBezTo>
                  <a:lnTo>
                    <a:pt x="330" y="4955"/>
                  </a:lnTo>
                  <a:cubicBezTo>
                    <a:pt x="116" y="5021"/>
                    <a:pt x="0" y="5252"/>
                    <a:pt x="83" y="5466"/>
                  </a:cubicBezTo>
                  <a:cubicBezTo>
                    <a:pt x="136" y="5626"/>
                    <a:pt x="286" y="5732"/>
                    <a:pt x="455" y="5732"/>
                  </a:cubicBezTo>
                  <a:cubicBezTo>
                    <a:pt x="495" y="5732"/>
                    <a:pt x="536" y="5726"/>
                    <a:pt x="577" y="5713"/>
                  </a:cubicBezTo>
                  <a:lnTo>
                    <a:pt x="16020" y="769"/>
                  </a:lnTo>
                  <a:cubicBezTo>
                    <a:pt x="16218" y="703"/>
                    <a:pt x="16333" y="489"/>
                    <a:pt x="16267" y="275"/>
                  </a:cubicBezTo>
                  <a:cubicBezTo>
                    <a:pt x="16216" y="108"/>
                    <a:pt x="16064" y="1"/>
                    <a:pt x="15906"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40"/>
            <p:cNvSpPr/>
            <p:nvPr/>
          </p:nvSpPr>
          <p:spPr>
            <a:xfrm>
              <a:off x="6991250" y="3554375"/>
              <a:ext cx="407950" cy="143525"/>
            </a:xfrm>
            <a:custGeom>
              <a:avLst/>
              <a:gdLst/>
              <a:ahLst/>
              <a:cxnLst/>
              <a:rect l="l" t="t" r="r" b="b"/>
              <a:pathLst>
                <a:path w="16318" h="5741" extrusionOk="0">
                  <a:moveTo>
                    <a:pt x="15878" y="1"/>
                  </a:moveTo>
                  <a:cubicBezTo>
                    <a:pt x="15838" y="1"/>
                    <a:pt x="15798" y="7"/>
                    <a:pt x="15757" y="19"/>
                  </a:cubicBezTo>
                  <a:lnTo>
                    <a:pt x="314" y="4963"/>
                  </a:lnTo>
                  <a:cubicBezTo>
                    <a:pt x="116" y="5029"/>
                    <a:pt x="1" y="5244"/>
                    <a:pt x="67" y="5458"/>
                  </a:cubicBezTo>
                  <a:cubicBezTo>
                    <a:pt x="120" y="5631"/>
                    <a:pt x="271" y="5740"/>
                    <a:pt x="440" y="5740"/>
                  </a:cubicBezTo>
                  <a:cubicBezTo>
                    <a:pt x="480" y="5740"/>
                    <a:pt x="521" y="5734"/>
                    <a:pt x="561" y="5722"/>
                  </a:cubicBezTo>
                  <a:lnTo>
                    <a:pt x="16004" y="777"/>
                  </a:lnTo>
                  <a:cubicBezTo>
                    <a:pt x="16202" y="711"/>
                    <a:pt x="16317" y="481"/>
                    <a:pt x="16251" y="283"/>
                  </a:cubicBezTo>
                  <a:cubicBezTo>
                    <a:pt x="16198" y="109"/>
                    <a:pt x="16047" y="1"/>
                    <a:pt x="15878"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40"/>
            <p:cNvSpPr/>
            <p:nvPr/>
          </p:nvSpPr>
          <p:spPr>
            <a:xfrm>
              <a:off x="7132175" y="3730300"/>
              <a:ext cx="408350" cy="143325"/>
            </a:xfrm>
            <a:custGeom>
              <a:avLst/>
              <a:gdLst/>
              <a:ahLst/>
              <a:cxnLst/>
              <a:rect l="l" t="t" r="r" b="b"/>
              <a:pathLst>
                <a:path w="16334" h="5733" extrusionOk="0">
                  <a:moveTo>
                    <a:pt x="15889" y="1"/>
                  </a:moveTo>
                  <a:cubicBezTo>
                    <a:pt x="15850" y="1"/>
                    <a:pt x="15811" y="7"/>
                    <a:pt x="15773" y="20"/>
                  </a:cubicBezTo>
                  <a:lnTo>
                    <a:pt x="330" y="4964"/>
                  </a:lnTo>
                  <a:cubicBezTo>
                    <a:pt x="116" y="5030"/>
                    <a:pt x="0" y="5244"/>
                    <a:pt x="66" y="5458"/>
                  </a:cubicBezTo>
                  <a:cubicBezTo>
                    <a:pt x="118" y="5625"/>
                    <a:pt x="269" y="5732"/>
                    <a:pt x="435" y="5732"/>
                  </a:cubicBezTo>
                  <a:cubicBezTo>
                    <a:pt x="482" y="5732"/>
                    <a:pt x="530" y="5724"/>
                    <a:pt x="577" y="5706"/>
                  </a:cubicBezTo>
                  <a:lnTo>
                    <a:pt x="16004" y="778"/>
                  </a:lnTo>
                  <a:cubicBezTo>
                    <a:pt x="16218" y="712"/>
                    <a:pt x="16333" y="481"/>
                    <a:pt x="16267" y="267"/>
                  </a:cubicBezTo>
                  <a:cubicBezTo>
                    <a:pt x="16214" y="107"/>
                    <a:pt x="16053" y="1"/>
                    <a:pt x="15889"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40"/>
            <p:cNvSpPr/>
            <p:nvPr/>
          </p:nvSpPr>
          <p:spPr>
            <a:xfrm>
              <a:off x="7307700" y="3879475"/>
              <a:ext cx="371250" cy="131550"/>
            </a:xfrm>
            <a:custGeom>
              <a:avLst/>
              <a:gdLst/>
              <a:ahLst/>
              <a:cxnLst/>
              <a:rect l="l" t="t" r="r" b="b"/>
              <a:pathLst>
                <a:path w="14850" h="5262" extrusionOk="0">
                  <a:moveTo>
                    <a:pt x="14411" y="0"/>
                  </a:moveTo>
                  <a:cubicBezTo>
                    <a:pt x="14371" y="0"/>
                    <a:pt x="14330" y="6"/>
                    <a:pt x="14290" y="19"/>
                  </a:cubicBezTo>
                  <a:lnTo>
                    <a:pt x="330" y="4485"/>
                  </a:lnTo>
                  <a:cubicBezTo>
                    <a:pt x="116" y="4551"/>
                    <a:pt x="0" y="4782"/>
                    <a:pt x="83" y="4980"/>
                  </a:cubicBezTo>
                  <a:cubicBezTo>
                    <a:pt x="136" y="5153"/>
                    <a:pt x="287" y="5262"/>
                    <a:pt x="456" y="5262"/>
                  </a:cubicBezTo>
                  <a:cubicBezTo>
                    <a:pt x="496" y="5262"/>
                    <a:pt x="537" y="5256"/>
                    <a:pt x="577" y="5243"/>
                  </a:cubicBezTo>
                  <a:lnTo>
                    <a:pt x="14537" y="777"/>
                  </a:lnTo>
                  <a:cubicBezTo>
                    <a:pt x="14735" y="711"/>
                    <a:pt x="14850" y="480"/>
                    <a:pt x="14784" y="282"/>
                  </a:cubicBezTo>
                  <a:cubicBezTo>
                    <a:pt x="14731" y="109"/>
                    <a:pt x="14580" y="0"/>
                    <a:pt x="1441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40"/>
            <p:cNvSpPr/>
            <p:nvPr/>
          </p:nvSpPr>
          <p:spPr>
            <a:xfrm>
              <a:off x="6725500" y="2895625"/>
              <a:ext cx="1463550" cy="1761700"/>
            </a:xfrm>
            <a:custGeom>
              <a:avLst/>
              <a:gdLst/>
              <a:ahLst/>
              <a:cxnLst/>
              <a:rect l="l" t="t" r="r" b="b"/>
              <a:pathLst>
                <a:path w="58542" h="70468" extrusionOk="0">
                  <a:moveTo>
                    <a:pt x="444" y="1"/>
                  </a:moveTo>
                  <a:cubicBezTo>
                    <a:pt x="325" y="1"/>
                    <a:pt x="209" y="52"/>
                    <a:pt x="132" y="148"/>
                  </a:cubicBezTo>
                  <a:cubicBezTo>
                    <a:pt x="1" y="329"/>
                    <a:pt x="34" y="576"/>
                    <a:pt x="198" y="708"/>
                  </a:cubicBezTo>
                  <a:cubicBezTo>
                    <a:pt x="3511" y="3230"/>
                    <a:pt x="7137" y="6411"/>
                    <a:pt x="10713" y="9806"/>
                  </a:cubicBezTo>
                  <a:cubicBezTo>
                    <a:pt x="14768" y="13646"/>
                    <a:pt x="18756" y="17766"/>
                    <a:pt x="22151" y="21540"/>
                  </a:cubicBezTo>
                  <a:cubicBezTo>
                    <a:pt x="40940" y="42389"/>
                    <a:pt x="53449" y="63171"/>
                    <a:pt x="57042" y="69121"/>
                  </a:cubicBezTo>
                  <a:cubicBezTo>
                    <a:pt x="57322" y="69582"/>
                    <a:pt x="57536" y="69945"/>
                    <a:pt x="57750" y="70275"/>
                  </a:cubicBezTo>
                  <a:cubicBezTo>
                    <a:pt x="57825" y="70402"/>
                    <a:pt x="57947" y="70468"/>
                    <a:pt x="58077" y="70468"/>
                  </a:cubicBezTo>
                  <a:cubicBezTo>
                    <a:pt x="58149" y="70468"/>
                    <a:pt x="58224" y="70448"/>
                    <a:pt x="58294" y="70407"/>
                  </a:cubicBezTo>
                  <a:cubicBezTo>
                    <a:pt x="58476" y="70291"/>
                    <a:pt x="58542" y="70044"/>
                    <a:pt x="58426" y="69863"/>
                  </a:cubicBezTo>
                  <a:cubicBezTo>
                    <a:pt x="58278" y="69632"/>
                    <a:pt x="58031" y="69236"/>
                    <a:pt x="57734" y="68725"/>
                  </a:cubicBezTo>
                  <a:cubicBezTo>
                    <a:pt x="54125" y="62743"/>
                    <a:pt x="41582" y="41911"/>
                    <a:pt x="22728" y="21013"/>
                  </a:cubicBezTo>
                  <a:cubicBezTo>
                    <a:pt x="19333" y="17239"/>
                    <a:pt x="15328" y="13085"/>
                    <a:pt x="11257" y="9229"/>
                  </a:cubicBezTo>
                  <a:cubicBezTo>
                    <a:pt x="7664" y="5817"/>
                    <a:pt x="4005" y="2620"/>
                    <a:pt x="693" y="82"/>
                  </a:cubicBezTo>
                  <a:cubicBezTo>
                    <a:pt x="617" y="27"/>
                    <a:pt x="530" y="1"/>
                    <a:pt x="444"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13" name="Google Shape;3813;p40"/>
          <p:cNvGrpSpPr/>
          <p:nvPr/>
        </p:nvGrpSpPr>
        <p:grpSpPr>
          <a:xfrm rot="10800000" flipH="1">
            <a:off x="7729475" y="-753075"/>
            <a:ext cx="701300" cy="1865275"/>
            <a:chOff x="6546275" y="3731200"/>
            <a:chExt cx="701300" cy="1865275"/>
          </a:xfrm>
        </p:grpSpPr>
        <p:sp>
          <p:nvSpPr>
            <p:cNvPr id="3814" name="Google Shape;3814;p40"/>
            <p:cNvSpPr/>
            <p:nvPr/>
          </p:nvSpPr>
          <p:spPr>
            <a:xfrm>
              <a:off x="6546275" y="3731200"/>
              <a:ext cx="701300" cy="1621750"/>
            </a:xfrm>
            <a:custGeom>
              <a:avLst/>
              <a:gdLst/>
              <a:ahLst/>
              <a:cxnLst/>
              <a:rect l="l" t="t" r="r" b="b"/>
              <a:pathLst>
                <a:path w="28052" h="64870" extrusionOk="0">
                  <a:moveTo>
                    <a:pt x="8056" y="0"/>
                  </a:moveTo>
                  <a:cubicBezTo>
                    <a:pt x="7615" y="0"/>
                    <a:pt x="7171" y="43"/>
                    <a:pt x="6725" y="132"/>
                  </a:cubicBezTo>
                  <a:cubicBezTo>
                    <a:pt x="4203" y="626"/>
                    <a:pt x="2505" y="2522"/>
                    <a:pt x="1517" y="5356"/>
                  </a:cubicBezTo>
                  <a:lnTo>
                    <a:pt x="7928" y="8653"/>
                  </a:lnTo>
                  <a:lnTo>
                    <a:pt x="7928" y="8653"/>
                  </a:lnTo>
                  <a:lnTo>
                    <a:pt x="1105" y="6741"/>
                  </a:lnTo>
                  <a:lnTo>
                    <a:pt x="1105" y="6741"/>
                  </a:lnTo>
                  <a:cubicBezTo>
                    <a:pt x="0" y="11141"/>
                    <a:pt x="231" y="17289"/>
                    <a:pt x="1385" y="23963"/>
                  </a:cubicBezTo>
                  <a:lnTo>
                    <a:pt x="12921" y="27672"/>
                  </a:lnTo>
                  <a:lnTo>
                    <a:pt x="1830" y="26320"/>
                  </a:lnTo>
                  <a:lnTo>
                    <a:pt x="1830" y="26320"/>
                  </a:lnTo>
                  <a:cubicBezTo>
                    <a:pt x="3659" y="35335"/>
                    <a:pt x="7054" y="45026"/>
                    <a:pt x="11059" y="52492"/>
                  </a:cubicBezTo>
                  <a:lnTo>
                    <a:pt x="18047" y="54074"/>
                  </a:lnTo>
                  <a:lnTo>
                    <a:pt x="11817" y="53877"/>
                  </a:lnTo>
                  <a:lnTo>
                    <a:pt x="11817" y="53877"/>
                  </a:lnTo>
                  <a:cubicBezTo>
                    <a:pt x="14998" y="59447"/>
                    <a:pt x="18509" y="63567"/>
                    <a:pt x="21904" y="64869"/>
                  </a:cubicBezTo>
                  <a:cubicBezTo>
                    <a:pt x="27145" y="57189"/>
                    <a:pt x="28051" y="44285"/>
                    <a:pt x="26238" y="32006"/>
                  </a:cubicBezTo>
                  <a:lnTo>
                    <a:pt x="26238" y="32006"/>
                  </a:lnTo>
                  <a:lnTo>
                    <a:pt x="21244" y="34825"/>
                  </a:lnTo>
                  <a:lnTo>
                    <a:pt x="21244" y="34825"/>
                  </a:lnTo>
                  <a:lnTo>
                    <a:pt x="26008" y="30490"/>
                  </a:lnTo>
                  <a:cubicBezTo>
                    <a:pt x="24689" y="22579"/>
                    <a:pt x="22266" y="15031"/>
                    <a:pt x="19151" y="9411"/>
                  </a:cubicBezTo>
                  <a:lnTo>
                    <a:pt x="17058" y="11702"/>
                  </a:lnTo>
                  <a:lnTo>
                    <a:pt x="18377" y="8043"/>
                  </a:lnTo>
                  <a:cubicBezTo>
                    <a:pt x="15369" y="3118"/>
                    <a:pt x="11806" y="0"/>
                    <a:pt x="8056"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40"/>
            <p:cNvSpPr/>
            <p:nvPr/>
          </p:nvSpPr>
          <p:spPr>
            <a:xfrm>
              <a:off x="6807900" y="3803800"/>
              <a:ext cx="79150" cy="154750"/>
            </a:xfrm>
            <a:custGeom>
              <a:avLst/>
              <a:gdLst/>
              <a:ahLst/>
              <a:cxnLst/>
              <a:rect l="l" t="t" r="r" b="b"/>
              <a:pathLst>
                <a:path w="3166" h="6190" extrusionOk="0">
                  <a:moveTo>
                    <a:pt x="2713" y="1"/>
                  </a:moveTo>
                  <a:cubicBezTo>
                    <a:pt x="2552" y="1"/>
                    <a:pt x="2404" y="94"/>
                    <a:pt x="2341" y="244"/>
                  </a:cubicBezTo>
                  <a:lnTo>
                    <a:pt x="83" y="5633"/>
                  </a:lnTo>
                  <a:cubicBezTo>
                    <a:pt x="1" y="5831"/>
                    <a:pt x="100" y="6078"/>
                    <a:pt x="297" y="6161"/>
                  </a:cubicBezTo>
                  <a:cubicBezTo>
                    <a:pt x="345" y="6180"/>
                    <a:pt x="394" y="6190"/>
                    <a:pt x="443" y="6190"/>
                  </a:cubicBezTo>
                  <a:cubicBezTo>
                    <a:pt x="598" y="6190"/>
                    <a:pt x="746" y="6097"/>
                    <a:pt x="808" y="5946"/>
                  </a:cubicBezTo>
                  <a:lnTo>
                    <a:pt x="3083" y="557"/>
                  </a:lnTo>
                  <a:cubicBezTo>
                    <a:pt x="3165" y="359"/>
                    <a:pt x="3066" y="129"/>
                    <a:pt x="2869" y="30"/>
                  </a:cubicBezTo>
                  <a:cubicBezTo>
                    <a:pt x="2817" y="10"/>
                    <a:pt x="2765" y="1"/>
                    <a:pt x="2713"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40"/>
            <p:cNvSpPr/>
            <p:nvPr/>
          </p:nvSpPr>
          <p:spPr>
            <a:xfrm>
              <a:off x="6863525" y="3900725"/>
              <a:ext cx="101400" cy="184400"/>
            </a:xfrm>
            <a:custGeom>
              <a:avLst/>
              <a:gdLst/>
              <a:ahLst/>
              <a:cxnLst/>
              <a:rect l="l" t="t" r="r" b="b"/>
              <a:pathLst>
                <a:path w="4056" h="7376" extrusionOk="0">
                  <a:moveTo>
                    <a:pt x="3597" y="0"/>
                  </a:moveTo>
                  <a:cubicBezTo>
                    <a:pt x="3447" y="0"/>
                    <a:pt x="3301" y="83"/>
                    <a:pt x="3231" y="224"/>
                  </a:cubicBezTo>
                  <a:lnTo>
                    <a:pt x="100" y="6799"/>
                  </a:lnTo>
                  <a:cubicBezTo>
                    <a:pt x="1" y="6997"/>
                    <a:pt x="83" y="7244"/>
                    <a:pt x="281" y="7343"/>
                  </a:cubicBezTo>
                  <a:cubicBezTo>
                    <a:pt x="332" y="7365"/>
                    <a:pt x="387" y="7375"/>
                    <a:pt x="442" y="7375"/>
                  </a:cubicBezTo>
                  <a:cubicBezTo>
                    <a:pt x="597" y="7375"/>
                    <a:pt x="752" y="7292"/>
                    <a:pt x="825" y="7146"/>
                  </a:cubicBezTo>
                  <a:lnTo>
                    <a:pt x="3956" y="570"/>
                  </a:lnTo>
                  <a:cubicBezTo>
                    <a:pt x="4055" y="372"/>
                    <a:pt x="3973" y="141"/>
                    <a:pt x="3775" y="42"/>
                  </a:cubicBezTo>
                  <a:cubicBezTo>
                    <a:pt x="3718" y="14"/>
                    <a:pt x="3657" y="0"/>
                    <a:pt x="359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40"/>
            <p:cNvSpPr/>
            <p:nvPr/>
          </p:nvSpPr>
          <p:spPr>
            <a:xfrm>
              <a:off x="6904325" y="4038525"/>
              <a:ext cx="142175" cy="189400"/>
            </a:xfrm>
            <a:custGeom>
              <a:avLst/>
              <a:gdLst/>
              <a:ahLst/>
              <a:cxnLst/>
              <a:rect l="l" t="t" r="r" b="b"/>
              <a:pathLst>
                <a:path w="5687" h="7576" extrusionOk="0">
                  <a:moveTo>
                    <a:pt x="5226" y="1"/>
                  </a:moveTo>
                  <a:cubicBezTo>
                    <a:pt x="5102" y="1"/>
                    <a:pt x="4982" y="56"/>
                    <a:pt x="4912" y="167"/>
                  </a:cubicBezTo>
                  <a:lnTo>
                    <a:pt x="132" y="6940"/>
                  </a:lnTo>
                  <a:cubicBezTo>
                    <a:pt x="0" y="7122"/>
                    <a:pt x="50" y="7369"/>
                    <a:pt x="231" y="7501"/>
                  </a:cubicBezTo>
                  <a:cubicBezTo>
                    <a:pt x="301" y="7551"/>
                    <a:pt x="380" y="7575"/>
                    <a:pt x="458" y="7575"/>
                  </a:cubicBezTo>
                  <a:cubicBezTo>
                    <a:pt x="583" y="7575"/>
                    <a:pt x="704" y="7514"/>
                    <a:pt x="775" y="7402"/>
                  </a:cubicBezTo>
                  <a:lnTo>
                    <a:pt x="5555" y="628"/>
                  </a:lnTo>
                  <a:cubicBezTo>
                    <a:pt x="5686" y="447"/>
                    <a:pt x="5637" y="200"/>
                    <a:pt x="5456" y="68"/>
                  </a:cubicBezTo>
                  <a:cubicBezTo>
                    <a:pt x="5385" y="23"/>
                    <a:pt x="5305" y="1"/>
                    <a:pt x="5226"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40"/>
            <p:cNvSpPr/>
            <p:nvPr/>
          </p:nvSpPr>
          <p:spPr>
            <a:xfrm>
              <a:off x="6949650" y="4206950"/>
              <a:ext cx="164825" cy="195550"/>
            </a:xfrm>
            <a:custGeom>
              <a:avLst/>
              <a:gdLst/>
              <a:ahLst/>
              <a:cxnLst/>
              <a:rect l="l" t="t" r="r" b="b"/>
              <a:pathLst>
                <a:path w="6593" h="7822" extrusionOk="0">
                  <a:moveTo>
                    <a:pt x="6147" y="0"/>
                  </a:moveTo>
                  <a:cubicBezTo>
                    <a:pt x="6033" y="0"/>
                    <a:pt x="5924" y="46"/>
                    <a:pt x="5851" y="138"/>
                  </a:cubicBezTo>
                  <a:lnTo>
                    <a:pt x="149" y="7175"/>
                  </a:lnTo>
                  <a:cubicBezTo>
                    <a:pt x="0" y="7340"/>
                    <a:pt x="33" y="7587"/>
                    <a:pt x="198" y="7735"/>
                  </a:cubicBezTo>
                  <a:cubicBezTo>
                    <a:pt x="270" y="7792"/>
                    <a:pt x="360" y="7822"/>
                    <a:pt x="450" y="7822"/>
                  </a:cubicBezTo>
                  <a:cubicBezTo>
                    <a:pt x="567" y="7822"/>
                    <a:pt x="684" y="7772"/>
                    <a:pt x="758" y="7669"/>
                  </a:cubicBezTo>
                  <a:lnTo>
                    <a:pt x="6461" y="648"/>
                  </a:lnTo>
                  <a:cubicBezTo>
                    <a:pt x="6593" y="484"/>
                    <a:pt x="6576" y="220"/>
                    <a:pt x="6411" y="88"/>
                  </a:cubicBezTo>
                  <a:cubicBezTo>
                    <a:pt x="6331" y="29"/>
                    <a:pt x="6237" y="0"/>
                    <a:pt x="614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40"/>
            <p:cNvSpPr/>
            <p:nvPr/>
          </p:nvSpPr>
          <p:spPr>
            <a:xfrm>
              <a:off x="6989200" y="4405150"/>
              <a:ext cx="175125" cy="180450"/>
            </a:xfrm>
            <a:custGeom>
              <a:avLst/>
              <a:gdLst/>
              <a:ahLst/>
              <a:cxnLst/>
              <a:rect l="l" t="t" r="r" b="b"/>
              <a:pathLst>
                <a:path w="7005" h="7218" extrusionOk="0">
                  <a:moveTo>
                    <a:pt x="6571" y="1"/>
                  </a:moveTo>
                  <a:cubicBezTo>
                    <a:pt x="6464" y="1"/>
                    <a:pt x="6358" y="42"/>
                    <a:pt x="6280" y="120"/>
                  </a:cubicBezTo>
                  <a:lnTo>
                    <a:pt x="165" y="6548"/>
                  </a:lnTo>
                  <a:cubicBezTo>
                    <a:pt x="0" y="6696"/>
                    <a:pt x="17" y="6960"/>
                    <a:pt x="165" y="7108"/>
                  </a:cubicBezTo>
                  <a:cubicBezTo>
                    <a:pt x="246" y="7181"/>
                    <a:pt x="345" y="7218"/>
                    <a:pt x="446" y="7218"/>
                  </a:cubicBezTo>
                  <a:cubicBezTo>
                    <a:pt x="551" y="7218"/>
                    <a:pt x="658" y="7176"/>
                    <a:pt x="742" y="7092"/>
                  </a:cubicBezTo>
                  <a:lnTo>
                    <a:pt x="6857" y="681"/>
                  </a:lnTo>
                  <a:cubicBezTo>
                    <a:pt x="7005" y="516"/>
                    <a:pt x="7005" y="269"/>
                    <a:pt x="6840" y="104"/>
                  </a:cubicBezTo>
                  <a:cubicBezTo>
                    <a:pt x="6762" y="34"/>
                    <a:pt x="6666" y="1"/>
                    <a:pt x="6571"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40"/>
            <p:cNvSpPr/>
            <p:nvPr/>
          </p:nvSpPr>
          <p:spPr>
            <a:xfrm>
              <a:off x="6608900" y="3951375"/>
              <a:ext cx="244350" cy="71000"/>
            </a:xfrm>
            <a:custGeom>
              <a:avLst/>
              <a:gdLst/>
              <a:ahLst/>
              <a:cxnLst/>
              <a:rect l="l" t="t" r="r" b="b"/>
              <a:pathLst>
                <a:path w="9774" h="2840" extrusionOk="0">
                  <a:moveTo>
                    <a:pt x="437" y="0"/>
                  </a:moveTo>
                  <a:cubicBezTo>
                    <a:pt x="256" y="0"/>
                    <a:pt x="92" y="123"/>
                    <a:pt x="50" y="307"/>
                  </a:cubicBezTo>
                  <a:cubicBezTo>
                    <a:pt x="0" y="521"/>
                    <a:pt x="132" y="736"/>
                    <a:pt x="347" y="785"/>
                  </a:cubicBezTo>
                  <a:lnTo>
                    <a:pt x="9246" y="2829"/>
                  </a:lnTo>
                  <a:cubicBezTo>
                    <a:pt x="9277" y="2836"/>
                    <a:pt x="9307" y="2839"/>
                    <a:pt x="9337" y="2839"/>
                  </a:cubicBezTo>
                  <a:cubicBezTo>
                    <a:pt x="9518" y="2839"/>
                    <a:pt x="9682" y="2716"/>
                    <a:pt x="9724" y="2532"/>
                  </a:cubicBezTo>
                  <a:cubicBezTo>
                    <a:pt x="9774" y="2318"/>
                    <a:pt x="9642" y="2104"/>
                    <a:pt x="9428" y="2054"/>
                  </a:cubicBezTo>
                  <a:lnTo>
                    <a:pt x="528" y="10"/>
                  </a:lnTo>
                  <a:cubicBezTo>
                    <a:pt x="497" y="3"/>
                    <a:pt x="467" y="0"/>
                    <a:pt x="43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40"/>
            <p:cNvSpPr/>
            <p:nvPr/>
          </p:nvSpPr>
          <p:spPr>
            <a:xfrm>
              <a:off x="6595725" y="4093950"/>
              <a:ext cx="297075" cy="79200"/>
            </a:xfrm>
            <a:custGeom>
              <a:avLst/>
              <a:gdLst/>
              <a:ahLst/>
              <a:cxnLst/>
              <a:rect l="l" t="t" r="r" b="b"/>
              <a:pathLst>
                <a:path w="11883" h="3168" extrusionOk="0">
                  <a:moveTo>
                    <a:pt x="427" y="0"/>
                  </a:moveTo>
                  <a:cubicBezTo>
                    <a:pt x="243" y="0"/>
                    <a:pt x="76" y="137"/>
                    <a:pt x="33" y="323"/>
                  </a:cubicBezTo>
                  <a:cubicBezTo>
                    <a:pt x="0" y="537"/>
                    <a:pt x="132" y="752"/>
                    <a:pt x="346" y="784"/>
                  </a:cubicBezTo>
                  <a:lnTo>
                    <a:pt x="11372" y="3158"/>
                  </a:lnTo>
                  <a:cubicBezTo>
                    <a:pt x="11400" y="3164"/>
                    <a:pt x="11428" y="3167"/>
                    <a:pt x="11455" y="3167"/>
                  </a:cubicBezTo>
                  <a:cubicBezTo>
                    <a:pt x="11635" y="3167"/>
                    <a:pt x="11790" y="3031"/>
                    <a:pt x="11833" y="2845"/>
                  </a:cubicBezTo>
                  <a:cubicBezTo>
                    <a:pt x="11883" y="2630"/>
                    <a:pt x="11751" y="2416"/>
                    <a:pt x="11537" y="2383"/>
                  </a:cubicBezTo>
                  <a:lnTo>
                    <a:pt x="511" y="10"/>
                  </a:lnTo>
                  <a:cubicBezTo>
                    <a:pt x="483" y="3"/>
                    <a:pt x="455" y="0"/>
                    <a:pt x="42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40"/>
            <p:cNvSpPr/>
            <p:nvPr/>
          </p:nvSpPr>
          <p:spPr>
            <a:xfrm>
              <a:off x="6605600" y="4268750"/>
              <a:ext cx="339125" cy="82275"/>
            </a:xfrm>
            <a:custGeom>
              <a:avLst/>
              <a:gdLst/>
              <a:ahLst/>
              <a:cxnLst/>
              <a:rect l="l" t="t" r="r" b="b"/>
              <a:pathLst>
                <a:path w="13565" h="3291" extrusionOk="0">
                  <a:moveTo>
                    <a:pt x="430" y="1"/>
                  </a:moveTo>
                  <a:cubicBezTo>
                    <a:pt x="242" y="1"/>
                    <a:pt x="78" y="128"/>
                    <a:pt x="34" y="335"/>
                  </a:cubicBezTo>
                  <a:cubicBezTo>
                    <a:pt x="1" y="550"/>
                    <a:pt x="132" y="747"/>
                    <a:pt x="347" y="797"/>
                  </a:cubicBezTo>
                  <a:lnTo>
                    <a:pt x="13070" y="3286"/>
                  </a:lnTo>
                  <a:cubicBezTo>
                    <a:pt x="13092" y="3289"/>
                    <a:pt x="13114" y="3291"/>
                    <a:pt x="13135" y="3291"/>
                  </a:cubicBezTo>
                  <a:cubicBezTo>
                    <a:pt x="13323" y="3291"/>
                    <a:pt x="13487" y="3163"/>
                    <a:pt x="13532" y="2956"/>
                  </a:cubicBezTo>
                  <a:cubicBezTo>
                    <a:pt x="13565" y="2742"/>
                    <a:pt x="13433" y="2544"/>
                    <a:pt x="13218" y="2494"/>
                  </a:cubicBezTo>
                  <a:lnTo>
                    <a:pt x="495" y="6"/>
                  </a:lnTo>
                  <a:cubicBezTo>
                    <a:pt x="473" y="2"/>
                    <a:pt x="451" y="1"/>
                    <a:pt x="430"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40"/>
            <p:cNvSpPr/>
            <p:nvPr/>
          </p:nvSpPr>
          <p:spPr>
            <a:xfrm>
              <a:off x="6643100" y="4452000"/>
              <a:ext cx="339525" cy="82075"/>
            </a:xfrm>
            <a:custGeom>
              <a:avLst/>
              <a:gdLst/>
              <a:ahLst/>
              <a:cxnLst/>
              <a:rect l="l" t="t" r="r" b="b"/>
              <a:pathLst>
                <a:path w="13581" h="3283" extrusionOk="0">
                  <a:moveTo>
                    <a:pt x="428" y="0"/>
                  </a:moveTo>
                  <a:cubicBezTo>
                    <a:pt x="244" y="0"/>
                    <a:pt x="76" y="137"/>
                    <a:pt x="33" y="323"/>
                  </a:cubicBezTo>
                  <a:cubicBezTo>
                    <a:pt x="0" y="537"/>
                    <a:pt x="132" y="752"/>
                    <a:pt x="363" y="784"/>
                  </a:cubicBezTo>
                  <a:lnTo>
                    <a:pt x="13070" y="3273"/>
                  </a:lnTo>
                  <a:cubicBezTo>
                    <a:pt x="13098" y="3280"/>
                    <a:pt x="13126" y="3283"/>
                    <a:pt x="13153" y="3283"/>
                  </a:cubicBezTo>
                  <a:cubicBezTo>
                    <a:pt x="13337" y="3283"/>
                    <a:pt x="13503" y="3146"/>
                    <a:pt x="13531" y="2960"/>
                  </a:cubicBezTo>
                  <a:cubicBezTo>
                    <a:pt x="13581" y="2746"/>
                    <a:pt x="13432" y="2531"/>
                    <a:pt x="13218" y="2499"/>
                  </a:cubicBezTo>
                  <a:lnTo>
                    <a:pt x="511" y="10"/>
                  </a:lnTo>
                  <a:cubicBezTo>
                    <a:pt x="483" y="3"/>
                    <a:pt x="455" y="0"/>
                    <a:pt x="428"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40"/>
            <p:cNvSpPr/>
            <p:nvPr/>
          </p:nvSpPr>
          <p:spPr>
            <a:xfrm>
              <a:off x="6757650" y="3802100"/>
              <a:ext cx="360125" cy="1794375"/>
            </a:xfrm>
            <a:custGeom>
              <a:avLst/>
              <a:gdLst/>
              <a:ahLst/>
              <a:cxnLst/>
              <a:rect l="l" t="t" r="r" b="b"/>
              <a:pathLst>
                <a:path w="14405" h="71775" extrusionOk="0">
                  <a:moveTo>
                    <a:pt x="455" y="0"/>
                  </a:moveTo>
                  <a:cubicBezTo>
                    <a:pt x="402" y="0"/>
                    <a:pt x="348" y="10"/>
                    <a:pt x="297" y="32"/>
                  </a:cubicBezTo>
                  <a:cubicBezTo>
                    <a:pt x="99" y="114"/>
                    <a:pt x="0" y="361"/>
                    <a:pt x="99" y="559"/>
                  </a:cubicBezTo>
                  <a:cubicBezTo>
                    <a:pt x="1434" y="3592"/>
                    <a:pt x="2752" y="7217"/>
                    <a:pt x="3956" y="10959"/>
                  </a:cubicBezTo>
                  <a:cubicBezTo>
                    <a:pt x="5307" y="15194"/>
                    <a:pt x="6510" y="19628"/>
                    <a:pt x="7433" y="23567"/>
                  </a:cubicBezTo>
                  <a:cubicBezTo>
                    <a:pt x="12559" y="45404"/>
                    <a:pt x="13333" y="64769"/>
                    <a:pt x="13564" y="70323"/>
                  </a:cubicBezTo>
                  <a:cubicBezTo>
                    <a:pt x="13581" y="70785"/>
                    <a:pt x="13597" y="71147"/>
                    <a:pt x="13597" y="71395"/>
                  </a:cubicBezTo>
                  <a:cubicBezTo>
                    <a:pt x="13613" y="71600"/>
                    <a:pt x="13780" y="71775"/>
                    <a:pt x="13996" y="71775"/>
                  </a:cubicBezTo>
                  <a:cubicBezTo>
                    <a:pt x="14006" y="71775"/>
                    <a:pt x="14016" y="71774"/>
                    <a:pt x="14026" y="71774"/>
                  </a:cubicBezTo>
                  <a:cubicBezTo>
                    <a:pt x="14240" y="71757"/>
                    <a:pt x="14405" y="71576"/>
                    <a:pt x="14388" y="71362"/>
                  </a:cubicBezTo>
                  <a:cubicBezTo>
                    <a:pt x="14388" y="71082"/>
                    <a:pt x="14372" y="70735"/>
                    <a:pt x="14355" y="70290"/>
                  </a:cubicBezTo>
                  <a:cubicBezTo>
                    <a:pt x="14124" y="64720"/>
                    <a:pt x="13350" y="45289"/>
                    <a:pt x="8208" y="23385"/>
                  </a:cubicBezTo>
                  <a:cubicBezTo>
                    <a:pt x="7285" y="19446"/>
                    <a:pt x="6065" y="14997"/>
                    <a:pt x="4697" y="10711"/>
                  </a:cubicBezTo>
                  <a:cubicBezTo>
                    <a:pt x="3494" y="6937"/>
                    <a:pt x="2176" y="3279"/>
                    <a:pt x="824" y="230"/>
                  </a:cubicBezTo>
                  <a:cubicBezTo>
                    <a:pt x="751" y="83"/>
                    <a:pt x="606" y="0"/>
                    <a:pt x="455"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CUSTOM_25">
    <p:bg>
      <p:bgPr>
        <a:solidFill>
          <a:schemeClr val="lt1"/>
        </a:solidFill>
        <a:effectLst/>
      </p:bgPr>
    </p:bg>
    <p:spTree>
      <p:nvGrpSpPr>
        <p:cNvPr id="1" name="Shape 3825"/>
        <p:cNvGrpSpPr/>
        <p:nvPr/>
      </p:nvGrpSpPr>
      <p:grpSpPr>
        <a:xfrm>
          <a:off x="0" y="0"/>
          <a:ext cx="0" cy="0"/>
          <a:chOff x="0" y="0"/>
          <a:chExt cx="0" cy="0"/>
        </a:xfrm>
      </p:grpSpPr>
      <p:sp>
        <p:nvSpPr>
          <p:cNvPr id="3826" name="Google Shape;3826;p41"/>
          <p:cNvSpPr/>
          <p:nvPr/>
        </p:nvSpPr>
        <p:spPr>
          <a:xfrm flipH="1">
            <a:off x="153" y="4749023"/>
            <a:ext cx="9143697" cy="620633"/>
          </a:xfrm>
          <a:custGeom>
            <a:avLst/>
            <a:gdLst/>
            <a:ahLst/>
            <a:cxnLst/>
            <a:rect l="l" t="t" r="r" b="b"/>
            <a:pathLst>
              <a:path w="285317" h="40744" extrusionOk="0">
                <a:moveTo>
                  <a:pt x="0" y="14016"/>
                </a:moveTo>
                <a:lnTo>
                  <a:pt x="0" y="40744"/>
                </a:lnTo>
                <a:lnTo>
                  <a:pt x="285316" y="40744"/>
                </a:lnTo>
                <a:lnTo>
                  <a:pt x="28531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27" name="Google Shape;3827;p41"/>
          <p:cNvGrpSpPr/>
          <p:nvPr/>
        </p:nvGrpSpPr>
        <p:grpSpPr>
          <a:xfrm>
            <a:off x="-21887" y="5006900"/>
            <a:ext cx="9187775" cy="135825"/>
            <a:chOff x="150" y="5091225"/>
            <a:chExt cx="9187775" cy="135825"/>
          </a:xfrm>
        </p:grpSpPr>
        <p:grpSp>
          <p:nvGrpSpPr>
            <p:cNvPr id="3828" name="Google Shape;3828;p41"/>
            <p:cNvGrpSpPr/>
            <p:nvPr/>
          </p:nvGrpSpPr>
          <p:grpSpPr>
            <a:xfrm>
              <a:off x="150" y="5091225"/>
              <a:ext cx="7132925" cy="135825"/>
              <a:chOff x="238125" y="5091225"/>
              <a:chExt cx="7132925" cy="135825"/>
            </a:xfrm>
          </p:grpSpPr>
          <p:sp>
            <p:nvSpPr>
              <p:cNvPr id="3829" name="Google Shape;3829;p41"/>
              <p:cNvSpPr/>
              <p:nvPr/>
            </p:nvSpPr>
            <p:spPr>
              <a:xfrm>
                <a:off x="238125" y="5096925"/>
                <a:ext cx="131250" cy="130125"/>
              </a:xfrm>
              <a:custGeom>
                <a:avLst/>
                <a:gdLst/>
                <a:ahLst/>
                <a:cxnLst/>
                <a:rect l="l" t="t" r="r" b="b"/>
                <a:pathLst>
                  <a:path w="5250" h="5205" extrusionOk="0">
                    <a:moveTo>
                      <a:pt x="0" y="1"/>
                    </a:moveTo>
                    <a:lnTo>
                      <a:pt x="0" y="5205"/>
                    </a:lnTo>
                    <a:lnTo>
                      <a:pt x="5250" y="5205"/>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41"/>
              <p:cNvSpPr/>
              <p:nvPr/>
            </p:nvSpPr>
            <p:spPr>
              <a:xfrm>
                <a:off x="36935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41"/>
              <p:cNvSpPr/>
              <p:nvPr/>
            </p:nvSpPr>
            <p:spPr>
              <a:xfrm>
                <a:off x="644400"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41"/>
              <p:cNvSpPr/>
              <p:nvPr/>
            </p:nvSpPr>
            <p:spPr>
              <a:xfrm>
                <a:off x="918875" y="5091225"/>
                <a:ext cx="275075" cy="135825"/>
              </a:xfrm>
              <a:custGeom>
                <a:avLst/>
                <a:gdLst/>
                <a:ahLst/>
                <a:cxnLst/>
                <a:rect l="l" t="t" r="r" b="b"/>
                <a:pathLst>
                  <a:path w="11003" h="5433" extrusionOk="0">
                    <a:moveTo>
                      <a:pt x="5501" y="0"/>
                    </a:moveTo>
                    <a:lnTo>
                      <a:pt x="1"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41"/>
              <p:cNvSpPr/>
              <p:nvPr/>
            </p:nvSpPr>
            <p:spPr>
              <a:xfrm>
                <a:off x="1193925" y="5091225"/>
                <a:ext cx="274500" cy="135825"/>
              </a:xfrm>
              <a:custGeom>
                <a:avLst/>
                <a:gdLst/>
                <a:ahLst/>
                <a:cxnLst/>
                <a:rect l="l" t="t" r="r" b="b"/>
                <a:pathLst>
                  <a:path w="10980" h="5433" extrusionOk="0">
                    <a:moveTo>
                      <a:pt x="5501" y="0"/>
                    </a:moveTo>
                    <a:lnTo>
                      <a:pt x="0" y="5433"/>
                    </a:lnTo>
                    <a:lnTo>
                      <a:pt x="10979"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41"/>
              <p:cNvSpPr/>
              <p:nvPr/>
            </p:nvSpPr>
            <p:spPr>
              <a:xfrm>
                <a:off x="1468400"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41"/>
              <p:cNvSpPr/>
              <p:nvPr/>
            </p:nvSpPr>
            <p:spPr>
              <a:xfrm>
                <a:off x="1743450" y="5091225"/>
                <a:ext cx="275050" cy="135825"/>
              </a:xfrm>
              <a:custGeom>
                <a:avLst/>
                <a:gdLst/>
                <a:ahLst/>
                <a:cxnLst/>
                <a:rect l="l" t="t" r="r" b="b"/>
                <a:pathLst>
                  <a:path w="11002"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41"/>
              <p:cNvSpPr/>
              <p:nvPr/>
            </p:nvSpPr>
            <p:spPr>
              <a:xfrm>
                <a:off x="2018475"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41"/>
              <p:cNvSpPr/>
              <p:nvPr/>
            </p:nvSpPr>
            <p:spPr>
              <a:xfrm>
                <a:off x="229295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41"/>
              <p:cNvSpPr/>
              <p:nvPr/>
            </p:nvSpPr>
            <p:spPr>
              <a:xfrm>
                <a:off x="2568000" y="5091225"/>
                <a:ext cx="274500" cy="135825"/>
              </a:xfrm>
              <a:custGeom>
                <a:avLst/>
                <a:gdLst/>
                <a:ahLst/>
                <a:cxnLst/>
                <a:rect l="l" t="t" r="r" b="b"/>
                <a:pathLst>
                  <a:path w="10980" h="5433" extrusionOk="0">
                    <a:moveTo>
                      <a:pt x="5502" y="0"/>
                    </a:moveTo>
                    <a:lnTo>
                      <a:pt x="1" y="5433"/>
                    </a:lnTo>
                    <a:lnTo>
                      <a:pt x="10980"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41"/>
              <p:cNvSpPr/>
              <p:nvPr/>
            </p:nvSpPr>
            <p:spPr>
              <a:xfrm>
                <a:off x="2842475" y="5091225"/>
                <a:ext cx="275075" cy="135825"/>
              </a:xfrm>
              <a:custGeom>
                <a:avLst/>
                <a:gdLst/>
                <a:ahLst/>
                <a:cxnLst/>
                <a:rect l="l" t="t" r="r" b="b"/>
                <a:pathLst>
                  <a:path w="11003" h="5433" extrusionOk="0">
                    <a:moveTo>
                      <a:pt x="5502" y="0"/>
                    </a:moveTo>
                    <a:lnTo>
                      <a:pt x="1" y="5433"/>
                    </a:lnTo>
                    <a:lnTo>
                      <a:pt x="11002"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41"/>
              <p:cNvSpPr/>
              <p:nvPr/>
            </p:nvSpPr>
            <p:spPr>
              <a:xfrm>
                <a:off x="3117525"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41"/>
              <p:cNvSpPr/>
              <p:nvPr/>
            </p:nvSpPr>
            <p:spPr>
              <a:xfrm>
                <a:off x="3392575" y="5091225"/>
                <a:ext cx="274500" cy="135825"/>
              </a:xfrm>
              <a:custGeom>
                <a:avLst/>
                <a:gdLst/>
                <a:ahLst/>
                <a:cxnLst/>
                <a:rect l="l" t="t" r="r" b="b"/>
                <a:pathLst>
                  <a:path w="10980" h="5433" extrusionOk="0">
                    <a:moveTo>
                      <a:pt x="5478" y="0"/>
                    </a:moveTo>
                    <a:lnTo>
                      <a:pt x="0" y="5433"/>
                    </a:lnTo>
                    <a:lnTo>
                      <a:pt x="10979" y="5433"/>
                    </a:lnTo>
                    <a:lnTo>
                      <a:pt x="547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41"/>
              <p:cNvSpPr/>
              <p:nvPr/>
            </p:nvSpPr>
            <p:spPr>
              <a:xfrm>
                <a:off x="3667050"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41"/>
              <p:cNvSpPr/>
              <p:nvPr/>
            </p:nvSpPr>
            <p:spPr>
              <a:xfrm>
                <a:off x="3942100" y="5091225"/>
                <a:ext cx="274500" cy="135825"/>
              </a:xfrm>
              <a:custGeom>
                <a:avLst/>
                <a:gdLst/>
                <a:ahLst/>
                <a:cxnLst/>
                <a:rect l="l" t="t" r="r" b="b"/>
                <a:pathLst>
                  <a:path w="10980" h="5433" extrusionOk="0">
                    <a:moveTo>
                      <a:pt x="5501" y="0"/>
                    </a:moveTo>
                    <a:lnTo>
                      <a:pt x="0" y="5433"/>
                    </a:lnTo>
                    <a:lnTo>
                      <a:pt x="10979"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41"/>
              <p:cNvSpPr/>
              <p:nvPr/>
            </p:nvSpPr>
            <p:spPr>
              <a:xfrm>
                <a:off x="4216575" y="5091225"/>
                <a:ext cx="275050" cy="135825"/>
              </a:xfrm>
              <a:custGeom>
                <a:avLst/>
                <a:gdLst/>
                <a:ahLst/>
                <a:cxnLst/>
                <a:rect l="l" t="t" r="r" b="b"/>
                <a:pathLst>
                  <a:path w="11002"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41"/>
              <p:cNvSpPr/>
              <p:nvPr/>
            </p:nvSpPr>
            <p:spPr>
              <a:xfrm>
                <a:off x="449160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41"/>
              <p:cNvSpPr/>
              <p:nvPr/>
            </p:nvSpPr>
            <p:spPr>
              <a:xfrm>
                <a:off x="4766650"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41"/>
              <p:cNvSpPr/>
              <p:nvPr/>
            </p:nvSpPr>
            <p:spPr>
              <a:xfrm>
                <a:off x="5041125" y="5091225"/>
                <a:ext cx="275075" cy="135825"/>
              </a:xfrm>
              <a:custGeom>
                <a:avLst/>
                <a:gdLst/>
                <a:ahLst/>
                <a:cxnLst/>
                <a:rect l="l" t="t" r="r" b="b"/>
                <a:pathLst>
                  <a:path w="11003" h="5433" extrusionOk="0">
                    <a:moveTo>
                      <a:pt x="5502" y="0"/>
                    </a:moveTo>
                    <a:lnTo>
                      <a:pt x="1" y="5433"/>
                    </a:lnTo>
                    <a:lnTo>
                      <a:pt x="11002"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41"/>
              <p:cNvSpPr/>
              <p:nvPr/>
            </p:nvSpPr>
            <p:spPr>
              <a:xfrm>
                <a:off x="7239775" y="5096925"/>
                <a:ext cx="131275" cy="130125"/>
              </a:xfrm>
              <a:custGeom>
                <a:avLst/>
                <a:gdLst/>
                <a:ahLst/>
                <a:cxnLst/>
                <a:rect l="l" t="t" r="r" b="b"/>
                <a:pathLst>
                  <a:path w="5251" h="5205" extrusionOk="0">
                    <a:moveTo>
                      <a:pt x="5250" y="1"/>
                    </a:moveTo>
                    <a:lnTo>
                      <a:pt x="1" y="5205"/>
                    </a:lnTo>
                    <a:lnTo>
                      <a:pt x="5250" y="5205"/>
                    </a:lnTo>
                    <a:lnTo>
                      <a:pt x="525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41"/>
              <p:cNvSpPr/>
              <p:nvPr/>
            </p:nvSpPr>
            <p:spPr>
              <a:xfrm>
                <a:off x="6964725"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41"/>
              <p:cNvSpPr/>
              <p:nvPr/>
            </p:nvSpPr>
            <p:spPr>
              <a:xfrm>
                <a:off x="6690250" y="5091225"/>
                <a:ext cx="274500" cy="135825"/>
              </a:xfrm>
              <a:custGeom>
                <a:avLst/>
                <a:gdLst/>
                <a:ahLst/>
                <a:cxnLst/>
                <a:rect l="l" t="t" r="r" b="b"/>
                <a:pathLst>
                  <a:path w="10980" h="5433" extrusionOk="0">
                    <a:moveTo>
                      <a:pt x="5502" y="0"/>
                    </a:moveTo>
                    <a:lnTo>
                      <a:pt x="1" y="5433"/>
                    </a:lnTo>
                    <a:lnTo>
                      <a:pt x="10980"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41"/>
              <p:cNvSpPr/>
              <p:nvPr/>
            </p:nvSpPr>
            <p:spPr>
              <a:xfrm>
                <a:off x="641520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41"/>
              <p:cNvSpPr/>
              <p:nvPr/>
            </p:nvSpPr>
            <p:spPr>
              <a:xfrm>
                <a:off x="6140725"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41"/>
              <p:cNvSpPr/>
              <p:nvPr/>
            </p:nvSpPr>
            <p:spPr>
              <a:xfrm>
                <a:off x="5865700" y="5091225"/>
                <a:ext cx="275050" cy="135825"/>
              </a:xfrm>
              <a:custGeom>
                <a:avLst/>
                <a:gdLst/>
                <a:ahLst/>
                <a:cxnLst/>
                <a:rect l="l" t="t" r="r" b="b"/>
                <a:pathLst>
                  <a:path w="11002"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41"/>
              <p:cNvSpPr/>
              <p:nvPr/>
            </p:nvSpPr>
            <p:spPr>
              <a:xfrm>
                <a:off x="5590650"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41"/>
              <p:cNvSpPr/>
              <p:nvPr/>
            </p:nvSpPr>
            <p:spPr>
              <a:xfrm>
                <a:off x="5316175" y="5091225"/>
                <a:ext cx="274500" cy="135825"/>
              </a:xfrm>
              <a:custGeom>
                <a:avLst/>
                <a:gdLst/>
                <a:ahLst/>
                <a:cxnLst/>
                <a:rect l="l" t="t" r="r" b="b"/>
                <a:pathLst>
                  <a:path w="10980" h="5433" extrusionOk="0">
                    <a:moveTo>
                      <a:pt x="5501" y="0"/>
                    </a:moveTo>
                    <a:lnTo>
                      <a:pt x="0" y="5433"/>
                    </a:lnTo>
                    <a:lnTo>
                      <a:pt x="10979"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56" name="Google Shape;3856;p41"/>
            <p:cNvSpPr/>
            <p:nvPr/>
          </p:nvSpPr>
          <p:spPr>
            <a:xfrm>
              <a:off x="7133075" y="5096925"/>
              <a:ext cx="131250" cy="130125"/>
            </a:xfrm>
            <a:custGeom>
              <a:avLst/>
              <a:gdLst/>
              <a:ahLst/>
              <a:cxnLst/>
              <a:rect l="l" t="t" r="r" b="b"/>
              <a:pathLst>
                <a:path w="5250" h="5205" extrusionOk="0">
                  <a:moveTo>
                    <a:pt x="0" y="1"/>
                  </a:moveTo>
                  <a:lnTo>
                    <a:pt x="0" y="5205"/>
                  </a:lnTo>
                  <a:lnTo>
                    <a:pt x="5250" y="5205"/>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41"/>
            <p:cNvSpPr/>
            <p:nvPr/>
          </p:nvSpPr>
          <p:spPr>
            <a:xfrm>
              <a:off x="726430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41"/>
            <p:cNvSpPr/>
            <p:nvPr/>
          </p:nvSpPr>
          <p:spPr>
            <a:xfrm>
              <a:off x="7539350"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41"/>
            <p:cNvSpPr/>
            <p:nvPr/>
          </p:nvSpPr>
          <p:spPr>
            <a:xfrm>
              <a:off x="7813825" y="5091225"/>
              <a:ext cx="275075" cy="135825"/>
            </a:xfrm>
            <a:custGeom>
              <a:avLst/>
              <a:gdLst/>
              <a:ahLst/>
              <a:cxnLst/>
              <a:rect l="l" t="t" r="r" b="b"/>
              <a:pathLst>
                <a:path w="11003" h="5433" extrusionOk="0">
                  <a:moveTo>
                    <a:pt x="5501" y="0"/>
                  </a:moveTo>
                  <a:lnTo>
                    <a:pt x="1"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41"/>
            <p:cNvSpPr/>
            <p:nvPr/>
          </p:nvSpPr>
          <p:spPr>
            <a:xfrm>
              <a:off x="8088875" y="5091225"/>
              <a:ext cx="274500" cy="135825"/>
            </a:xfrm>
            <a:custGeom>
              <a:avLst/>
              <a:gdLst/>
              <a:ahLst/>
              <a:cxnLst/>
              <a:rect l="l" t="t" r="r" b="b"/>
              <a:pathLst>
                <a:path w="10980" h="5433" extrusionOk="0">
                  <a:moveTo>
                    <a:pt x="5501" y="0"/>
                  </a:moveTo>
                  <a:lnTo>
                    <a:pt x="0" y="5433"/>
                  </a:lnTo>
                  <a:lnTo>
                    <a:pt x="10979"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41"/>
            <p:cNvSpPr/>
            <p:nvPr/>
          </p:nvSpPr>
          <p:spPr>
            <a:xfrm>
              <a:off x="8363350"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41"/>
            <p:cNvSpPr/>
            <p:nvPr/>
          </p:nvSpPr>
          <p:spPr>
            <a:xfrm>
              <a:off x="8638400" y="5091225"/>
              <a:ext cx="275050" cy="135825"/>
            </a:xfrm>
            <a:custGeom>
              <a:avLst/>
              <a:gdLst/>
              <a:ahLst/>
              <a:cxnLst/>
              <a:rect l="l" t="t" r="r" b="b"/>
              <a:pathLst>
                <a:path w="11002"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41"/>
            <p:cNvSpPr/>
            <p:nvPr/>
          </p:nvSpPr>
          <p:spPr>
            <a:xfrm>
              <a:off x="8913425"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64" name="Google Shape;3864;p41"/>
          <p:cNvSpPr/>
          <p:nvPr/>
        </p:nvSpPr>
        <p:spPr>
          <a:xfrm>
            <a:off x="348150" y="4504850"/>
            <a:ext cx="960400" cy="371525"/>
          </a:xfrm>
          <a:custGeom>
            <a:avLst/>
            <a:gdLst/>
            <a:ahLst/>
            <a:cxnLst/>
            <a:rect l="l" t="t" r="r" b="b"/>
            <a:pathLst>
              <a:path w="38416" h="14861" extrusionOk="0">
                <a:moveTo>
                  <a:pt x="366" y="14860"/>
                </a:moveTo>
                <a:cubicBezTo>
                  <a:pt x="366" y="14860"/>
                  <a:pt x="0" y="14426"/>
                  <a:pt x="2306" y="10478"/>
                </a:cubicBezTo>
                <a:cubicBezTo>
                  <a:pt x="4611" y="6506"/>
                  <a:pt x="11048" y="8012"/>
                  <a:pt x="11048" y="8012"/>
                </a:cubicBezTo>
                <a:cubicBezTo>
                  <a:pt x="11048" y="8012"/>
                  <a:pt x="8857" y="6278"/>
                  <a:pt x="10386" y="4109"/>
                </a:cubicBezTo>
                <a:cubicBezTo>
                  <a:pt x="11915" y="1941"/>
                  <a:pt x="15590" y="5022"/>
                  <a:pt x="15590" y="5022"/>
                </a:cubicBezTo>
                <a:cubicBezTo>
                  <a:pt x="15590" y="5022"/>
                  <a:pt x="14266" y="937"/>
                  <a:pt x="16412" y="366"/>
                </a:cubicBezTo>
                <a:cubicBezTo>
                  <a:pt x="17850" y="1"/>
                  <a:pt x="20634" y="1576"/>
                  <a:pt x="22483" y="5205"/>
                </a:cubicBezTo>
                <a:cubicBezTo>
                  <a:pt x="23670" y="3950"/>
                  <a:pt x="24926" y="3425"/>
                  <a:pt x="25702" y="3630"/>
                </a:cubicBezTo>
                <a:cubicBezTo>
                  <a:pt x="27368" y="4064"/>
                  <a:pt x="26341" y="7236"/>
                  <a:pt x="26341" y="7236"/>
                </a:cubicBezTo>
                <a:cubicBezTo>
                  <a:pt x="26341" y="7236"/>
                  <a:pt x="29194" y="4840"/>
                  <a:pt x="30358" y="6529"/>
                </a:cubicBezTo>
                <a:cubicBezTo>
                  <a:pt x="31545" y="8195"/>
                  <a:pt x="29856" y="9542"/>
                  <a:pt x="29856" y="9542"/>
                </a:cubicBezTo>
                <a:cubicBezTo>
                  <a:pt x="29856" y="9542"/>
                  <a:pt x="34855" y="8378"/>
                  <a:pt x="36635" y="11459"/>
                </a:cubicBezTo>
                <a:cubicBezTo>
                  <a:pt x="38415" y="14540"/>
                  <a:pt x="37206" y="13513"/>
                  <a:pt x="37206" y="13513"/>
                </a:cubicBezTo>
                <a:close/>
              </a:path>
            </a:pathLst>
          </a:custGeom>
          <a:solidFill>
            <a:srgbClr val="D0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41"/>
          <p:cNvSpPr/>
          <p:nvPr/>
        </p:nvSpPr>
        <p:spPr>
          <a:xfrm>
            <a:off x="5338216" y="4603193"/>
            <a:ext cx="960400" cy="371525"/>
          </a:xfrm>
          <a:custGeom>
            <a:avLst/>
            <a:gdLst/>
            <a:ahLst/>
            <a:cxnLst/>
            <a:rect l="l" t="t" r="r" b="b"/>
            <a:pathLst>
              <a:path w="38416" h="14861" extrusionOk="0">
                <a:moveTo>
                  <a:pt x="366" y="14860"/>
                </a:moveTo>
                <a:cubicBezTo>
                  <a:pt x="366" y="14860"/>
                  <a:pt x="0" y="14426"/>
                  <a:pt x="2306" y="10478"/>
                </a:cubicBezTo>
                <a:cubicBezTo>
                  <a:pt x="4611" y="6506"/>
                  <a:pt x="11048" y="8012"/>
                  <a:pt x="11048" y="8012"/>
                </a:cubicBezTo>
                <a:cubicBezTo>
                  <a:pt x="11048" y="8012"/>
                  <a:pt x="8857" y="6278"/>
                  <a:pt x="10386" y="4109"/>
                </a:cubicBezTo>
                <a:cubicBezTo>
                  <a:pt x="11915" y="1941"/>
                  <a:pt x="15590" y="5022"/>
                  <a:pt x="15590" y="5022"/>
                </a:cubicBezTo>
                <a:cubicBezTo>
                  <a:pt x="15590" y="5022"/>
                  <a:pt x="14266" y="937"/>
                  <a:pt x="16412" y="366"/>
                </a:cubicBezTo>
                <a:cubicBezTo>
                  <a:pt x="17850" y="1"/>
                  <a:pt x="20634" y="1576"/>
                  <a:pt x="22483" y="5205"/>
                </a:cubicBezTo>
                <a:cubicBezTo>
                  <a:pt x="23670" y="3950"/>
                  <a:pt x="24926" y="3425"/>
                  <a:pt x="25702" y="3630"/>
                </a:cubicBezTo>
                <a:cubicBezTo>
                  <a:pt x="27368" y="4064"/>
                  <a:pt x="26341" y="7236"/>
                  <a:pt x="26341" y="7236"/>
                </a:cubicBezTo>
                <a:cubicBezTo>
                  <a:pt x="26341" y="7236"/>
                  <a:pt x="29194" y="4840"/>
                  <a:pt x="30358" y="6529"/>
                </a:cubicBezTo>
                <a:cubicBezTo>
                  <a:pt x="31545" y="8195"/>
                  <a:pt x="29856" y="9542"/>
                  <a:pt x="29856" y="9542"/>
                </a:cubicBezTo>
                <a:cubicBezTo>
                  <a:pt x="29856" y="9542"/>
                  <a:pt x="34855" y="8378"/>
                  <a:pt x="36635" y="11459"/>
                </a:cubicBezTo>
                <a:cubicBezTo>
                  <a:pt x="38415" y="14540"/>
                  <a:pt x="37206" y="13513"/>
                  <a:pt x="37206" y="13513"/>
                </a:cubicBezTo>
                <a:close/>
              </a:path>
            </a:pathLst>
          </a:custGeom>
          <a:solidFill>
            <a:srgbClr val="D0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66" name="Google Shape;3866;p41"/>
          <p:cNvGrpSpPr/>
          <p:nvPr/>
        </p:nvGrpSpPr>
        <p:grpSpPr>
          <a:xfrm flipH="1">
            <a:off x="7710450" y="3840538"/>
            <a:ext cx="701300" cy="1865275"/>
            <a:chOff x="6546275" y="3731200"/>
            <a:chExt cx="701300" cy="1865275"/>
          </a:xfrm>
        </p:grpSpPr>
        <p:sp>
          <p:nvSpPr>
            <p:cNvPr id="3867" name="Google Shape;3867;p41"/>
            <p:cNvSpPr/>
            <p:nvPr/>
          </p:nvSpPr>
          <p:spPr>
            <a:xfrm>
              <a:off x="6546275" y="3731200"/>
              <a:ext cx="701300" cy="1621750"/>
            </a:xfrm>
            <a:custGeom>
              <a:avLst/>
              <a:gdLst/>
              <a:ahLst/>
              <a:cxnLst/>
              <a:rect l="l" t="t" r="r" b="b"/>
              <a:pathLst>
                <a:path w="28052" h="64870" extrusionOk="0">
                  <a:moveTo>
                    <a:pt x="8056" y="0"/>
                  </a:moveTo>
                  <a:cubicBezTo>
                    <a:pt x="7615" y="0"/>
                    <a:pt x="7171" y="43"/>
                    <a:pt x="6725" y="132"/>
                  </a:cubicBezTo>
                  <a:cubicBezTo>
                    <a:pt x="4203" y="626"/>
                    <a:pt x="2505" y="2522"/>
                    <a:pt x="1517" y="5356"/>
                  </a:cubicBezTo>
                  <a:lnTo>
                    <a:pt x="7928" y="8653"/>
                  </a:lnTo>
                  <a:lnTo>
                    <a:pt x="7928" y="8653"/>
                  </a:lnTo>
                  <a:lnTo>
                    <a:pt x="1105" y="6741"/>
                  </a:lnTo>
                  <a:lnTo>
                    <a:pt x="1105" y="6741"/>
                  </a:lnTo>
                  <a:cubicBezTo>
                    <a:pt x="0" y="11141"/>
                    <a:pt x="231" y="17289"/>
                    <a:pt x="1385" y="23963"/>
                  </a:cubicBezTo>
                  <a:lnTo>
                    <a:pt x="12921" y="27672"/>
                  </a:lnTo>
                  <a:lnTo>
                    <a:pt x="1830" y="26320"/>
                  </a:lnTo>
                  <a:lnTo>
                    <a:pt x="1830" y="26320"/>
                  </a:lnTo>
                  <a:cubicBezTo>
                    <a:pt x="3659" y="35335"/>
                    <a:pt x="7054" y="45026"/>
                    <a:pt x="11059" y="52492"/>
                  </a:cubicBezTo>
                  <a:lnTo>
                    <a:pt x="18047" y="54074"/>
                  </a:lnTo>
                  <a:lnTo>
                    <a:pt x="11817" y="53877"/>
                  </a:lnTo>
                  <a:lnTo>
                    <a:pt x="11817" y="53877"/>
                  </a:lnTo>
                  <a:cubicBezTo>
                    <a:pt x="14998" y="59447"/>
                    <a:pt x="18509" y="63567"/>
                    <a:pt x="21904" y="64869"/>
                  </a:cubicBezTo>
                  <a:cubicBezTo>
                    <a:pt x="27145" y="57189"/>
                    <a:pt x="28051" y="44285"/>
                    <a:pt x="26238" y="32006"/>
                  </a:cubicBezTo>
                  <a:lnTo>
                    <a:pt x="26238" y="32006"/>
                  </a:lnTo>
                  <a:lnTo>
                    <a:pt x="21244" y="34825"/>
                  </a:lnTo>
                  <a:lnTo>
                    <a:pt x="21244" y="34825"/>
                  </a:lnTo>
                  <a:lnTo>
                    <a:pt x="26008" y="30490"/>
                  </a:lnTo>
                  <a:cubicBezTo>
                    <a:pt x="24689" y="22579"/>
                    <a:pt x="22266" y="15031"/>
                    <a:pt x="19151" y="9411"/>
                  </a:cubicBezTo>
                  <a:lnTo>
                    <a:pt x="17058" y="11702"/>
                  </a:lnTo>
                  <a:lnTo>
                    <a:pt x="18377" y="8043"/>
                  </a:lnTo>
                  <a:cubicBezTo>
                    <a:pt x="15369" y="3118"/>
                    <a:pt x="11806" y="0"/>
                    <a:pt x="8056"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41"/>
            <p:cNvSpPr/>
            <p:nvPr/>
          </p:nvSpPr>
          <p:spPr>
            <a:xfrm>
              <a:off x="6807900" y="3803800"/>
              <a:ext cx="79150" cy="154750"/>
            </a:xfrm>
            <a:custGeom>
              <a:avLst/>
              <a:gdLst/>
              <a:ahLst/>
              <a:cxnLst/>
              <a:rect l="l" t="t" r="r" b="b"/>
              <a:pathLst>
                <a:path w="3166" h="6190" extrusionOk="0">
                  <a:moveTo>
                    <a:pt x="2713" y="1"/>
                  </a:moveTo>
                  <a:cubicBezTo>
                    <a:pt x="2552" y="1"/>
                    <a:pt x="2404" y="94"/>
                    <a:pt x="2341" y="244"/>
                  </a:cubicBezTo>
                  <a:lnTo>
                    <a:pt x="83" y="5633"/>
                  </a:lnTo>
                  <a:cubicBezTo>
                    <a:pt x="1" y="5831"/>
                    <a:pt x="100" y="6078"/>
                    <a:pt x="297" y="6161"/>
                  </a:cubicBezTo>
                  <a:cubicBezTo>
                    <a:pt x="345" y="6180"/>
                    <a:pt x="394" y="6190"/>
                    <a:pt x="443" y="6190"/>
                  </a:cubicBezTo>
                  <a:cubicBezTo>
                    <a:pt x="598" y="6190"/>
                    <a:pt x="746" y="6097"/>
                    <a:pt x="808" y="5946"/>
                  </a:cubicBezTo>
                  <a:lnTo>
                    <a:pt x="3083" y="557"/>
                  </a:lnTo>
                  <a:cubicBezTo>
                    <a:pt x="3165" y="359"/>
                    <a:pt x="3066" y="129"/>
                    <a:pt x="2869" y="30"/>
                  </a:cubicBezTo>
                  <a:cubicBezTo>
                    <a:pt x="2817" y="10"/>
                    <a:pt x="2765" y="1"/>
                    <a:pt x="2713"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41"/>
            <p:cNvSpPr/>
            <p:nvPr/>
          </p:nvSpPr>
          <p:spPr>
            <a:xfrm>
              <a:off x="6863525" y="3900725"/>
              <a:ext cx="101400" cy="184400"/>
            </a:xfrm>
            <a:custGeom>
              <a:avLst/>
              <a:gdLst/>
              <a:ahLst/>
              <a:cxnLst/>
              <a:rect l="l" t="t" r="r" b="b"/>
              <a:pathLst>
                <a:path w="4056" h="7376" extrusionOk="0">
                  <a:moveTo>
                    <a:pt x="3597" y="0"/>
                  </a:moveTo>
                  <a:cubicBezTo>
                    <a:pt x="3447" y="0"/>
                    <a:pt x="3301" y="83"/>
                    <a:pt x="3231" y="224"/>
                  </a:cubicBezTo>
                  <a:lnTo>
                    <a:pt x="100" y="6799"/>
                  </a:lnTo>
                  <a:cubicBezTo>
                    <a:pt x="1" y="6997"/>
                    <a:pt x="83" y="7244"/>
                    <a:pt x="281" y="7343"/>
                  </a:cubicBezTo>
                  <a:cubicBezTo>
                    <a:pt x="332" y="7365"/>
                    <a:pt x="387" y="7375"/>
                    <a:pt x="442" y="7375"/>
                  </a:cubicBezTo>
                  <a:cubicBezTo>
                    <a:pt x="597" y="7375"/>
                    <a:pt x="752" y="7292"/>
                    <a:pt x="825" y="7146"/>
                  </a:cubicBezTo>
                  <a:lnTo>
                    <a:pt x="3956" y="570"/>
                  </a:lnTo>
                  <a:cubicBezTo>
                    <a:pt x="4055" y="372"/>
                    <a:pt x="3973" y="141"/>
                    <a:pt x="3775" y="42"/>
                  </a:cubicBezTo>
                  <a:cubicBezTo>
                    <a:pt x="3718" y="14"/>
                    <a:pt x="3657" y="0"/>
                    <a:pt x="359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41"/>
            <p:cNvSpPr/>
            <p:nvPr/>
          </p:nvSpPr>
          <p:spPr>
            <a:xfrm>
              <a:off x="6904325" y="4038525"/>
              <a:ext cx="142175" cy="189400"/>
            </a:xfrm>
            <a:custGeom>
              <a:avLst/>
              <a:gdLst/>
              <a:ahLst/>
              <a:cxnLst/>
              <a:rect l="l" t="t" r="r" b="b"/>
              <a:pathLst>
                <a:path w="5687" h="7576" extrusionOk="0">
                  <a:moveTo>
                    <a:pt x="5226" y="1"/>
                  </a:moveTo>
                  <a:cubicBezTo>
                    <a:pt x="5102" y="1"/>
                    <a:pt x="4982" y="56"/>
                    <a:pt x="4912" y="167"/>
                  </a:cubicBezTo>
                  <a:lnTo>
                    <a:pt x="132" y="6940"/>
                  </a:lnTo>
                  <a:cubicBezTo>
                    <a:pt x="0" y="7122"/>
                    <a:pt x="50" y="7369"/>
                    <a:pt x="231" y="7501"/>
                  </a:cubicBezTo>
                  <a:cubicBezTo>
                    <a:pt x="301" y="7551"/>
                    <a:pt x="380" y="7575"/>
                    <a:pt x="458" y="7575"/>
                  </a:cubicBezTo>
                  <a:cubicBezTo>
                    <a:pt x="583" y="7575"/>
                    <a:pt x="704" y="7514"/>
                    <a:pt x="775" y="7402"/>
                  </a:cubicBezTo>
                  <a:lnTo>
                    <a:pt x="5555" y="628"/>
                  </a:lnTo>
                  <a:cubicBezTo>
                    <a:pt x="5686" y="447"/>
                    <a:pt x="5637" y="200"/>
                    <a:pt x="5456" y="68"/>
                  </a:cubicBezTo>
                  <a:cubicBezTo>
                    <a:pt x="5385" y="23"/>
                    <a:pt x="5305" y="1"/>
                    <a:pt x="5226"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41"/>
            <p:cNvSpPr/>
            <p:nvPr/>
          </p:nvSpPr>
          <p:spPr>
            <a:xfrm>
              <a:off x="6949650" y="4206950"/>
              <a:ext cx="164825" cy="195550"/>
            </a:xfrm>
            <a:custGeom>
              <a:avLst/>
              <a:gdLst/>
              <a:ahLst/>
              <a:cxnLst/>
              <a:rect l="l" t="t" r="r" b="b"/>
              <a:pathLst>
                <a:path w="6593" h="7822" extrusionOk="0">
                  <a:moveTo>
                    <a:pt x="6147" y="0"/>
                  </a:moveTo>
                  <a:cubicBezTo>
                    <a:pt x="6033" y="0"/>
                    <a:pt x="5924" y="46"/>
                    <a:pt x="5851" y="138"/>
                  </a:cubicBezTo>
                  <a:lnTo>
                    <a:pt x="149" y="7175"/>
                  </a:lnTo>
                  <a:cubicBezTo>
                    <a:pt x="0" y="7340"/>
                    <a:pt x="33" y="7587"/>
                    <a:pt x="198" y="7735"/>
                  </a:cubicBezTo>
                  <a:cubicBezTo>
                    <a:pt x="270" y="7792"/>
                    <a:pt x="360" y="7822"/>
                    <a:pt x="450" y="7822"/>
                  </a:cubicBezTo>
                  <a:cubicBezTo>
                    <a:pt x="567" y="7822"/>
                    <a:pt x="684" y="7772"/>
                    <a:pt x="758" y="7669"/>
                  </a:cubicBezTo>
                  <a:lnTo>
                    <a:pt x="6461" y="648"/>
                  </a:lnTo>
                  <a:cubicBezTo>
                    <a:pt x="6593" y="484"/>
                    <a:pt x="6576" y="220"/>
                    <a:pt x="6411" y="88"/>
                  </a:cubicBezTo>
                  <a:cubicBezTo>
                    <a:pt x="6331" y="29"/>
                    <a:pt x="6237" y="0"/>
                    <a:pt x="614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41"/>
            <p:cNvSpPr/>
            <p:nvPr/>
          </p:nvSpPr>
          <p:spPr>
            <a:xfrm>
              <a:off x="6989200" y="4405150"/>
              <a:ext cx="175125" cy="180450"/>
            </a:xfrm>
            <a:custGeom>
              <a:avLst/>
              <a:gdLst/>
              <a:ahLst/>
              <a:cxnLst/>
              <a:rect l="l" t="t" r="r" b="b"/>
              <a:pathLst>
                <a:path w="7005" h="7218" extrusionOk="0">
                  <a:moveTo>
                    <a:pt x="6571" y="1"/>
                  </a:moveTo>
                  <a:cubicBezTo>
                    <a:pt x="6464" y="1"/>
                    <a:pt x="6358" y="42"/>
                    <a:pt x="6280" y="120"/>
                  </a:cubicBezTo>
                  <a:lnTo>
                    <a:pt x="165" y="6548"/>
                  </a:lnTo>
                  <a:cubicBezTo>
                    <a:pt x="0" y="6696"/>
                    <a:pt x="17" y="6960"/>
                    <a:pt x="165" y="7108"/>
                  </a:cubicBezTo>
                  <a:cubicBezTo>
                    <a:pt x="246" y="7181"/>
                    <a:pt x="345" y="7218"/>
                    <a:pt x="446" y="7218"/>
                  </a:cubicBezTo>
                  <a:cubicBezTo>
                    <a:pt x="551" y="7218"/>
                    <a:pt x="658" y="7176"/>
                    <a:pt x="742" y="7092"/>
                  </a:cubicBezTo>
                  <a:lnTo>
                    <a:pt x="6857" y="681"/>
                  </a:lnTo>
                  <a:cubicBezTo>
                    <a:pt x="7005" y="516"/>
                    <a:pt x="7005" y="269"/>
                    <a:pt x="6840" y="104"/>
                  </a:cubicBezTo>
                  <a:cubicBezTo>
                    <a:pt x="6762" y="34"/>
                    <a:pt x="6666" y="1"/>
                    <a:pt x="6571"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41"/>
            <p:cNvSpPr/>
            <p:nvPr/>
          </p:nvSpPr>
          <p:spPr>
            <a:xfrm>
              <a:off x="6608900" y="3951375"/>
              <a:ext cx="244350" cy="71000"/>
            </a:xfrm>
            <a:custGeom>
              <a:avLst/>
              <a:gdLst/>
              <a:ahLst/>
              <a:cxnLst/>
              <a:rect l="l" t="t" r="r" b="b"/>
              <a:pathLst>
                <a:path w="9774" h="2840" extrusionOk="0">
                  <a:moveTo>
                    <a:pt x="437" y="0"/>
                  </a:moveTo>
                  <a:cubicBezTo>
                    <a:pt x="256" y="0"/>
                    <a:pt x="92" y="123"/>
                    <a:pt x="50" y="307"/>
                  </a:cubicBezTo>
                  <a:cubicBezTo>
                    <a:pt x="0" y="521"/>
                    <a:pt x="132" y="736"/>
                    <a:pt x="347" y="785"/>
                  </a:cubicBezTo>
                  <a:lnTo>
                    <a:pt x="9246" y="2829"/>
                  </a:lnTo>
                  <a:cubicBezTo>
                    <a:pt x="9277" y="2836"/>
                    <a:pt x="9307" y="2839"/>
                    <a:pt x="9337" y="2839"/>
                  </a:cubicBezTo>
                  <a:cubicBezTo>
                    <a:pt x="9518" y="2839"/>
                    <a:pt x="9682" y="2716"/>
                    <a:pt x="9724" y="2532"/>
                  </a:cubicBezTo>
                  <a:cubicBezTo>
                    <a:pt x="9774" y="2318"/>
                    <a:pt x="9642" y="2104"/>
                    <a:pt x="9428" y="2054"/>
                  </a:cubicBezTo>
                  <a:lnTo>
                    <a:pt x="528" y="10"/>
                  </a:lnTo>
                  <a:cubicBezTo>
                    <a:pt x="497" y="3"/>
                    <a:pt x="467" y="0"/>
                    <a:pt x="43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41"/>
            <p:cNvSpPr/>
            <p:nvPr/>
          </p:nvSpPr>
          <p:spPr>
            <a:xfrm>
              <a:off x="6595725" y="4093950"/>
              <a:ext cx="297075" cy="79200"/>
            </a:xfrm>
            <a:custGeom>
              <a:avLst/>
              <a:gdLst/>
              <a:ahLst/>
              <a:cxnLst/>
              <a:rect l="l" t="t" r="r" b="b"/>
              <a:pathLst>
                <a:path w="11883" h="3168" extrusionOk="0">
                  <a:moveTo>
                    <a:pt x="427" y="0"/>
                  </a:moveTo>
                  <a:cubicBezTo>
                    <a:pt x="243" y="0"/>
                    <a:pt x="76" y="137"/>
                    <a:pt x="33" y="323"/>
                  </a:cubicBezTo>
                  <a:cubicBezTo>
                    <a:pt x="0" y="537"/>
                    <a:pt x="132" y="752"/>
                    <a:pt x="346" y="784"/>
                  </a:cubicBezTo>
                  <a:lnTo>
                    <a:pt x="11372" y="3158"/>
                  </a:lnTo>
                  <a:cubicBezTo>
                    <a:pt x="11400" y="3164"/>
                    <a:pt x="11428" y="3167"/>
                    <a:pt x="11455" y="3167"/>
                  </a:cubicBezTo>
                  <a:cubicBezTo>
                    <a:pt x="11635" y="3167"/>
                    <a:pt x="11790" y="3031"/>
                    <a:pt x="11833" y="2845"/>
                  </a:cubicBezTo>
                  <a:cubicBezTo>
                    <a:pt x="11883" y="2630"/>
                    <a:pt x="11751" y="2416"/>
                    <a:pt x="11537" y="2383"/>
                  </a:cubicBezTo>
                  <a:lnTo>
                    <a:pt x="511" y="10"/>
                  </a:lnTo>
                  <a:cubicBezTo>
                    <a:pt x="483" y="3"/>
                    <a:pt x="455" y="0"/>
                    <a:pt x="42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41"/>
            <p:cNvSpPr/>
            <p:nvPr/>
          </p:nvSpPr>
          <p:spPr>
            <a:xfrm>
              <a:off x="6605600" y="4268750"/>
              <a:ext cx="339125" cy="82275"/>
            </a:xfrm>
            <a:custGeom>
              <a:avLst/>
              <a:gdLst/>
              <a:ahLst/>
              <a:cxnLst/>
              <a:rect l="l" t="t" r="r" b="b"/>
              <a:pathLst>
                <a:path w="13565" h="3291" extrusionOk="0">
                  <a:moveTo>
                    <a:pt x="430" y="1"/>
                  </a:moveTo>
                  <a:cubicBezTo>
                    <a:pt x="242" y="1"/>
                    <a:pt x="78" y="128"/>
                    <a:pt x="34" y="335"/>
                  </a:cubicBezTo>
                  <a:cubicBezTo>
                    <a:pt x="1" y="550"/>
                    <a:pt x="132" y="747"/>
                    <a:pt x="347" y="797"/>
                  </a:cubicBezTo>
                  <a:lnTo>
                    <a:pt x="13070" y="3286"/>
                  </a:lnTo>
                  <a:cubicBezTo>
                    <a:pt x="13092" y="3289"/>
                    <a:pt x="13114" y="3291"/>
                    <a:pt x="13135" y="3291"/>
                  </a:cubicBezTo>
                  <a:cubicBezTo>
                    <a:pt x="13323" y="3291"/>
                    <a:pt x="13487" y="3163"/>
                    <a:pt x="13532" y="2956"/>
                  </a:cubicBezTo>
                  <a:cubicBezTo>
                    <a:pt x="13565" y="2742"/>
                    <a:pt x="13433" y="2544"/>
                    <a:pt x="13218" y="2494"/>
                  </a:cubicBezTo>
                  <a:lnTo>
                    <a:pt x="495" y="6"/>
                  </a:lnTo>
                  <a:cubicBezTo>
                    <a:pt x="473" y="2"/>
                    <a:pt x="451" y="1"/>
                    <a:pt x="430"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41"/>
            <p:cNvSpPr/>
            <p:nvPr/>
          </p:nvSpPr>
          <p:spPr>
            <a:xfrm>
              <a:off x="6643100" y="4452000"/>
              <a:ext cx="339525" cy="82075"/>
            </a:xfrm>
            <a:custGeom>
              <a:avLst/>
              <a:gdLst/>
              <a:ahLst/>
              <a:cxnLst/>
              <a:rect l="l" t="t" r="r" b="b"/>
              <a:pathLst>
                <a:path w="13581" h="3283" extrusionOk="0">
                  <a:moveTo>
                    <a:pt x="428" y="0"/>
                  </a:moveTo>
                  <a:cubicBezTo>
                    <a:pt x="244" y="0"/>
                    <a:pt x="76" y="137"/>
                    <a:pt x="33" y="323"/>
                  </a:cubicBezTo>
                  <a:cubicBezTo>
                    <a:pt x="0" y="537"/>
                    <a:pt x="132" y="752"/>
                    <a:pt x="363" y="784"/>
                  </a:cubicBezTo>
                  <a:lnTo>
                    <a:pt x="13070" y="3273"/>
                  </a:lnTo>
                  <a:cubicBezTo>
                    <a:pt x="13098" y="3280"/>
                    <a:pt x="13126" y="3283"/>
                    <a:pt x="13153" y="3283"/>
                  </a:cubicBezTo>
                  <a:cubicBezTo>
                    <a:pt x="13337" y="3283"/>
                    <a:pt x="13503" y="3146"/>
                    <a:pt x="13531" y="2960"/>
                  </a:cubicBezTo>
                  <a:cubicBezTo>
                    <a:pt x="13581" y="2746"/>
                    <a:pt x="13432" y="2531"/>
                    <a:pt x="13218" y="2499"/>
                  </a:cubicBezTo>
                  <a:lnTo>
                    <a:pt x="511" y="10"/>
                  </a:lnTo>
                  <a:cubicBezTo>
                    <a:pt x="483" y="3"/>
                    <a:pt x="455" y="0"/>
                    <a:pt x="428"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41"/>
            <p:cNvSpPr/>
            <p:nvPr/>
          </p:nvSpPr>
          <p:spPr>
            <a:xfrm>
              <a:off x="6757650" y="3802100"/>
              <a:ext cx="360125" cy="1794375"/>
            </a:xfrm>
            <a:custGeom>
              <a:avLst/>
              <a:gdLst/>
              <a:ahLst/>
              <a:cxnLst/>
              <a:rect l="l" t="t" r="r" b="b"/>
              <a:pathLst>
                <a:path w="14405" h="71775" extrusionOk="0">
                  <a:moveTo>
                    <a:pt x="455" y="0"/>
                  </a:moveTo>
                  <a:cubicBezTo>
                    <a:pt x="402" y="0"/>
                    <a:pt x="348" y="10"/>
                    <a:pt x="297" y="32"/>
                  </a:cubicBezTo>
                  <a:cubicBezTo>
                    <a:pt x="99" y="114"/>
                    <a:pt x="0" y="361"/>
                    <a:pt x="99" y="559"/>
                  </a:cubicBezTo>
                  <a:cubicBezTo>
                    <a:pt x="1434" y="3592"/>
                    <a:pt x="2752" y="7217"/>
                    <a:pt x="3956" y="10959"/>
                  </a:cubicBezTo>
                  <a:cubicBezTo>
                    <a:pt x="5307" y="15194"/>
                    <a:pt x="6510" y="19628"/>
                    <a:pt x="7433" y="23567"/>
                  </a:cubicBezTo>
                  <a:cubicBezTo>
                    <a:pt x="12559" y="45404"/>
                    <a:pt x="13333" y="64769"/>
                    <a:pt x="13564" y="70323"/>
                  </a:cubicBezTo>
                  <a:cubicBezTo>
                    <a:pt x="13581" y="70785"/>
                    <a:pt x="13597" y="71147"/>
                    <a:pt x="13597" y="71395"/>
                  </a:cubicBezTo>
                  <a:cubicBezTo>
                    <a:pt x="13613" y="71600"/>
                    <a:pt x="13780" y="71775"/>
                    <a:pt x="13996" y="71775"/>
                  </a:cubicBezTo>
                  <a:cubicBezTo>
                    <a:pt x="14006" y="71775"/>
                    <a:pt x="14016" y="71774"/>
                    <a:pt x="14026" y="71774"/>
                  </a:cubicBezTo>
                  <a:cubicBezTo>
                    <a:pt x="14240" y="71757"/>
                    <a:pt x="14405" y="71576"/>
                    <a:pt x="14388" y="71362"/>
                  </a:cubicBezTo>
                  <a:cubicBezTo>
                    <a:pt x="14388" y="71082"/>
                    <a:pt x="14372" y="70735"/>
                    <a:pt x="14355" y="70290"/>
                  </a:cubicBezTo>
                  <a:cubicBezTo>
                    <a:pt x="14124" y="64720"/>
                    <a:pt x="13350" y="45289"/>
                    <a:pt x="8208" y="23385"/>
                  </a:cubicBezTo>
                  <a:cubicBezTo>
                    <a:pt x="7285" y="19446"/>
                    <a:pt x="6065" y="14997"/>
                    <a:pt x="4697" y="10711"/>
                  </a:cubicBezTo>
                  <a:cubicBezTo>
                    <a:pt x="3494" y="6937"/>
                    <a:pt x="2176" y="3279"/>
                    <a:pt x="824" y="230"/>
                  </a:cubicBezTo>
                  <a:cubicBezTo>
                    <a:pt x="751" y="83"/>
                    <a:pt x="606" y="0"/>
                    <a:pt x="455"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78" name="Google Shape;3878;p41"/>
          <p:cNvGrpSpPr/>
          <p:nvPr/>
        </p:nvGrpSpPr>
        <p:grpSpPr>
          <a:xfrm flipH="1">
            <a:off x="8415450" y="3675413"/>
            <a:ext cx="877225" cy="1679525"/>
            <a:chOff x="5665350" y="3566075"/>
            <a:chExt cx="877225" cy="1679525"/>
          </a:xfrm>
        </p:grpSpPr>
        <p:sp>
          <p:nvSpPr>
            <p:cNvPr id="3879" name="Google Shape;3879;p41"/>
            <p:cNvSpPr/>
            <p:nvPr/>
          </p:nvSpPr>
          <p:spPr>
            <a:xfrm>
              <a:off x="5740350" y="3566075"/>
              <a:ext cx="802225" cy="1481150"/>
            </a:xfrm>
            <a:custGeom>
              <a:avLst/>
              <a:gdLst/>
              <a:ahLst/>
              <a:cxnLst/>
              <a:rect l="l" t="t" r="r" b="b"/>
              <a:pathLst>
                <a:path w="32089" h="59246" extrusionOk="0">
                  <a:moveTo>
                    <a:pt x="24617" y="1"/>
                  </a:moveTo>
                  <a:cubicBezTo>
                    <a:pt x="23116" y="1"/>
                    <a:pt x="21578" y="587"/>
                    <a:pt x="20041" y="1644"/>
                  </a:cubicBezTo>
                  <a:lnTo>
                    <a:pt x="23156" y="7808"/>
                  </a:lnTo>
                  <a:lnTo>
                    <a:pt x="23156" y="7808"/>
                  </a:lnTo>
                  <a:lnTo>
                    <a:pt x="18937" y="2485"/>
                  </a:lnTo>
                  <a:cubicBezTo>
                    <a:pt x="15608" y="5270"/>
                    <a:pt x="12312" y="10165"/>
                    <a:pt x="9460" y="15999"/>
                  </a:cubicBezTo>
                  <a:lnTo>
                    <a:pt x="16300" y="25344"/>
                  </a:lnTo>
                  <a:lnTo>
                    <a:pt x="8471" y="18059"/>
                  </a:lnTo>
                  <a:cubicBezTo>
                    <a:pt x="4796" y="26086"/>
                    <a:pt x="1978" y="35496"/>
                    <a:pt x="874" y="43539"/>
                  </a:cubicBezTo>
                  <a:lnTo>
                    <a:pt x="5389" y="48698"/>
                  </a:lnTo>
                  <a:lnTo>
                    <a:pt x="676" y="45039"/>
                  </a:lnTo>
                  <a:lnTo>
                    <a:pt x="676" y="45039"/>
                  </a:lnTo>
                  <a:cubicBezTo>
                    <a:pt x="0" y="51153"/>
                    <a:pt x="396" y="56312"/>
                    <a:pt x="2308" y="59246"/>
                  </a:cubicBezTo>
                  <a:cubicBezTo>
                    <a:pt x="10680" y="56246"/>
                    <a:pt x="18657" y="46753"/>
                    <a:pt x="24178" y="36221"/>
                  </a:cubicBezTo>
                  <a:lnTo>
                    <a:pt x="18706" y="35595"/>
                  </a:lnTo>
                  <a:lnTo>
                    <a:pt x="24837" y="34919"/>
                  </a:lnTo>
                  <a:cubicBezTo>
                    <a:pt x="28282" y="28047"/>
                    <a:pt x="30655" y="20828"/>
                    <a:pt x="31430" y="14730"/>
                  </a:cubicBezTo>
                  <a:lnTo>
                    <a:pt x="31430" y="14730"/>
                  </a:lnTo>
                  <a:lnTo>
                    <a:pt x="28496" y="15324"/>
                  </a:lnTo>
                  <a:lnTo>
                    <a:pt x="31578" y="13230"/>
                  </a:lnTo>
                  <a:cubicBezTo>
                    <a:pt x="32089" y="7067"/>
                    <a:pt x="30787" y="2271"/>
                    <a:pt x="27029" y="540"/>
                  </a:cubicBezTo>
                  <a:cubicBezTo>
                    <a:pt x="26240" y="174"/>
                    <a:pt x="25434" y="1"/>
                    <a:pt x="24617"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41"/>
            <p:cNvSpPr/>
            <p:nvPr/>
          </p:nvSpPr>
          <p:spPr>
            <a:xfrm>
              <a:off x="6364975" y="3721925"/>
              <a:ext cx="142600" cy="92300"/>
            </a:xfrm>
            <a:custGeom>
              <a:avLst/>
              <a:gdLst/>
              <a:ahLst/>
              <a:cxnLst/>
              <a:rect l="l" t="t" r="r" b="b"/>
              <a:pathLst>
                <a:path w="5704" h="3692" extrusionOk="0">
                  <a:moveTo>
                    <a:pt x="5243" y="1"/>
                  </a:moveTo>
                  <a:cubicBezTo>
                    <a:pt x="5174" y="1"/>
                    <a:pt x="5105" y="19"/>
                    <a:pt x="5044" y="58"/>
                  </a:cubicBezTo>
                  <a:lnTo>
                    <a:pt x="248" y="2959"/>
                  </a:lnTo>
                  <a:cubicBezTo>
                    <a:pt x="66" y="3074"/>
                    <a:pt x="1" y="3305"/>
                    <a:pt x="116" y="3502"/>
                  </a:cubicBezTo>
                  <a:cubicBezTo>
                    <a:pt x="192" y="3622"/>
                    <a:pt x="326" y="3692"/>
                    <a:pt x="460" y="3692"/>
                  </a:cubicBezTo>
                  <a:cubicBezTo>
                    <a:pt x="529" y="3692"/>
                    <a:pt x="598" y="3673"/>
                    <a:pt x="660" y="3634"/>
                  </a:cubicBezTo>
                  <a:lnTo>
                    <a:pt x="5456" y="734"/>
                  </a:lnTo>
                  <a:cubicBezTo>
                    <a:pt x="5637" y="618"/>
                    <a:pt x="5703" y="371"/>
                    <a:pt x="5588" y="190"/>
                  </a:cubicBezTo>
                  <a:cubicBezTo>
                    <a:pt x="5511" y="70"/>
                    <a:pt x="5378" y="1"/>
                    <a:pt x="5243"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41"/>
            <p:cNvSpPr/>
            <p:nvPr/>
          </p:nvSpPr>
          <p:spPr>
            <a:xfrm>
              <a:off x="6336950" y="3840700"/>
              <a:ext cx="175975" cy="103025"/>
            </a:xfrm>
            <a:custGeom>
              <a:avLst/>
              <a:gdLst/>
              <a:ahLst/>
              <a:cxnLst/>
              <a:rect l="l" t="t" r="r" b="b"/>
              <a:pathLst>
                <a:path w="7039" h="4121" extrusionOk="0">
                  <a:moveTo>
                    <a:pt x="6589" y="1"/>
                  </a:moveTo>
                  <a:cubicBezTo>
                    <a:pt x="6524" y="1"/>
                    <a:pt x="6457" y="17"/>
                    <a:pt x="6396" y="53"/>
                  </a:cubicBezTo>
                  <a:lnTo>
                    <a:pt x="265" y="3383"/>
                  </a:lnTo>
                  <a:cubicBezTo>
                    <a:pt x="67" y="3482"/>
                    <a:pt x="1" y="3712"/>
                    <a:pt x="100" y="3910"/>
                  </a:cubicBezTo>
                  <a:cubicBezTo>
                    <a:pt x="179" y="4047"/>
                    <a:pt x="314" y="4120"/>
                    <a:pt x="455" y="4120"/>
                  </a:cubicBezTo>
                  <a:cubicBezTo>
                    <a:pt x="518" y="4120"/>
                    <a:pt x="582" y="4105"/>
                    <a:pt x="644" y="4075"/>
                  </a:cubicBezTo>
                  <a:lnTo>
                    <a:pt x="6775" y="746"/>
                  </a:lnTo>
                  <a:cubicBezTo>
                    <a:pt x="6972" y="647"/>
                    <a:pt x="7038" y="400"/>
                    <a:pt x="6939" y="218"/>
                  </a:cubicBezTo>
                  <a:cubicBezTo>
                    <a:pt x="6871" y="82"/>
                    <a:pt x="6733" y="1"/>
                    <a:pt x="6589"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41"/>
            <p:cNvSpPr/>
            <p:nvPr/>
          </p:nvSpPr>
          <p:spPr>
            <a:xfrm>
              <a:off x="6288350" y="3993550"/>
              <a:ext cx="210150" cy="83825"/>
            </a:xfrm>
            <a:custGeom>
              <a:avLst/>
              <a:gdLst/>
              <a:ahLst/>
              <a:cxnLst/>
              <a:rect l="l" t="t" r="r" b="b"/>
              <a:pathLst>
                <a:path w="8406" h="3353" extrusionOk="0">
                  <a:moveTo>
                    <a:pt x="7960" y="1"/>
                  </a:moveTo>
                  <a:cubicBezTo>
                    <a:pt x="7917" y="1"/>
                    <a:pt x="7873" y="7"/>
                    <a:pt x="7829" y="21"/>
                  </a:cubicBezTo>
                  <a:lnTo>
                    <a:pt x="313" y="2576"/>
                  </a:lnTo>
                  <a:cubicBezTo>
                    <a:pt x="99" y="2641"/>
                    <a:pt x="0" y="2872"/>
                    <a:pt x="66" y="3086"/>
                  </a:cubicBezTo>
                  <a:cubicBezTo>
                    <a:pt x="119" y="3246"/>
                    <a:pt x="280" y="3352"/>
                    <a:pt x="444" y="3352"/>
                  </a:cubicBezTo>
                  <a:cubicBezTo>
                    <a:pt x="483" y="3352"/>
                    <a:pt x="522" y="3346"/>
                    <a:pt x="560" y="3334"/>
                  </a:cubicBezTo>
                  <a:lnTo>
                    <a:pt x="8092" y="779"/>
                  </a:lnTo>
                  <a:cubicBezTo>
                    <a:pt x="8290" y="697"/>
                    <a:pt x="8405" y="482"/>
                    <a:pt x="8340" y="268"/>
                  </a:cubicBezTo>
                  <a:cubicBezTo>
                    <a:pt x="8274" y="98"/>
                    <a:pt x="8126" y="1"/>
                    <a:pt x="7960"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41"/>
            <p:cNvSpPr/>
            <p:nvPr/>
          </p:nvSpPr>
          <p:spPr>
            <a:xfrm>
              <a:off x="6224875" y="4162325"/>
              <a:ext cx="231600" cy="75700"/>
            </a:xfrm>
            <a:custGeom>
              <a:avLst/>
              <a:gdLst/>
              <a:ahLst/>
              <a:cxnLst/>
              <a:rect l="l" t="t" r="r" b="b"/>
              <a:pathLst>
                <a:path w="9264" h="3028" extrusionOk="0">
                  <a:moveTo>
                    <a:pt x="8810" y="0"/>
                  </a:moveTo>
                  <a:cubicBezTo>
                    <a:pt x="8780" y="0"/>
                    <a:pt x="8750" y="4"/>
                    <a:pt x="8719" y="11"/>
                  </a:cubicBezTo>
                  <a:lnTo>
                    <a:pt x="347" y="2252"/>
                  </a:lnTo>
                  <a:cubicBezTo>
                    <a:pt x="133" y="2302"/>
                    <a:pt x="1" y="2516"/>
                    <a:pt x="67" y="2730"/>
                  </a:cubicBezTo>
                  <a:cubicBezTo>
                    <a:pt x="108" y="2907"/>
                    <a:pt x="260" y="3027"/>
                    <a:pt x="433" y="3027"/>
                  </a:cubicBezTo>
                  <a:cubicBezTo>
                    <a:pt x="470" y="3027"/>
                    <a:pt x="507" y="3022"/>
                    <a:pt x="545" y="3010"/>
                  </a:cubicBezTo>
                  <a:lnTo>
                    <a:pt x="8917" y="785"/>
                  </a:lnTo>
                  <a:cubicBezTo>
                    <a:pt x="9132" y="736"/>
                    <a:pt x="9263" y="505"/>
                    <a:pt x="9214" y="307"/>
                  </a:cubicBezTo>
                  <a:cubicBezTo>
                    <a:pt x="9157" y="124"/>
                    <a:pt x="8992" y="0"/>
                    <a:pt x="8810"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41"/>
            <p:cNvSpPr/>
            <p:nvPr/>
          </p:nvSpPr>
          <p:spPr>
            <a:xfrm>
              <a:off x="6152775" y="4344150"/>
              <a:ext cx="230350" cy="57950"/>
            </a:xfrm>
            <a:custGeom>
              <a:avLst/>
              <a:gdLst/>
              <a:ahLst/>
              <a:cxnLst/>
              <a:rect l="l" t="t" r="r" b="b"/>
              <a:pathLst>
                <a:path w="9214" h="2318" extrusionOk="0">
                  <a:moveTo>
                    <a:pt x="8785" y="1"/>
                  </a:moveTo>
                  <a:cubicBezTo>
                    <a:pt x="8763" y="1"/>
                    <a:pt x="8741" y="2"/>
                    <a:pt x="8719" y="6"/>
                  </a:cubicBezTo>
                  <a:lnTo>
                    <a:pt x="363" y="1522"/>
                  </a:lnTo>
                  <a:cubicBezTo>
                    <a:pt x="133" y="1572"/>
                    <a:pt x="1" y="1769"/>
                    <a:pt x="34" y="1984"/>
                  </a:cubicBezTo>
                  <a:cubicBezTo>
                    <a:pt x="64" y="2178"/>
                    <a:pt x="242" y="2318"/>
                    <a:pt x="435" y="2318"/>
                  </a:cubicBezTo>
                  <a:cubicBezTo>
                    <a:pt x="455" y="2318"/>
                    <a:pt x="475" y="2316"/>
                    <a:pt x="495" y="2313"/>
                  </a:cubicBezTo>
                  <a:lnTo>
                    <a:pt x="8851" y="780"/>
                  </a:lnTo>
                  <a:cubicBezTo>
                    <a:pt x="9065" y="747"/>
                    <a:pt x="9214" y="550"/>
                    <a:pt x="9181" y="319"/>
                  </a:cubicBezTo>
                  <a:cubicBezTo>
                    <a:pt x="9136" y="127"/>
                    <a:pt x="8973" y="1"/>
                    <a:pt x="8785"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41"/>
            <p:cNvSpPr/>
            <p:nvPr/>
          </p:nvSpPr>
          <p:spPr>
            <a:xfrm>
              <a:off x="6076550" y="4530925"/>
              <a:ext cx="210575" cy="23525"/>
            </a:xfrm>
            <a:custGeom>
              <a:avLst/>
              <a:gdLst/>
              <a:ahLst/>
              <a:cxnLst/>
              <a:rect l="l" t="t" r="r" b="b"/>
              <a:pathLst>
                <a:path w="8423" h="941" extrusionOk="0">
                  <a:moveTo>
                    <a:pt x="8011" y="1"/>
                  </a:moveTo>
                  <a:lnTo>
                    <a:pt x="396" y="149"/>
                  </a:lnTo>
                  <a:cubicBezTo>
                    <a:pt x="182" y="149"/>
                    <a:pt x="1" y="330"/>
                    <a:pt x="1" y="561"/>
                  </a:cubicBezTo>
                  <a:cubicBezTo>
                    <a:pt x="17" y="775"/>
                    <a:pt x="199" y="940"/>
                    <a:pt x="413" y="940"/>
                  </a:cubicBezTo>
                  <a:lnTo>
                    <a:pt x="8027" y="792"/>
                  </a:lnTo>
                  <a:cubicBezTo>
                    <a:pt x="8241" y="792"/>
                    <a:pt x="8423" y="611"/>
                    <a:pt x="8423" y="380"/>
                  </a:cubicBezTo>
                  <a:cubicBezTo>
                    <a:pt x="8406" y="166"/>
                    <a:pt x="8225" y="1"/>
                    <a:pt x="8011"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41"/>
            <p:cNvSpPr/>
            <p:nvPr/>
          </p:nvSpPr>
          <p:spPr>
            <a:xfrm>
              <a:off x="6203875" y="3691975"/>
              <a:ext cx="165250" cy="184825"/>
            </a:xfrm>
            <a:custGeom>
              <a:avLst/>
              <a:gdLst/>
              <a:ahLst/>
              <a:cxnLst/>
              <a:rect l="l" t="t" r="r" b="b"/>
              <a:pathLst>
                <a:path w="6610" h="7393" extrusionOk="0">
                  <a:moveTo>
                    <a:pt x="444" y="1"/>
                  </a:moveTo>
                  <a:cubicBezTo>
                    <a:pt x="351" y="1"/>
                    <a:pt x="258" y="34"/>
                    <a:pt x="182" y="102"/>
                  </a:cubicBezTo>
                  <a:cubicBezTo>
                    <a:pt x="17" y="234"/>
                    <a:pt x="0" y="498"/>
                    <a:pt x="132" y="663"/>
                  </a:cubicBezTo>
                  <a:lnTo>
                    <a:pt x="5868" y="7255"/>
                  </a:lnTo>
                  <a:cubicBezTo>
                    <a:pt x="5950" y="7347"/>
                    <a:pt x="6063" y="7392"/>
                    <a:pt x="6175" y="7392"/>
                  </a:cubicBezTo>
                  <a:cubicBezTo>
                    <a:pt x="6265" y="7392"/>
                    <a:pt x="6355" y="7363"/>
                    <a:pt x="6428" y="7304"/>
                  </a:cubicBezTo>
                  <a:cubicBezTo>
                    <a:pt x="6593" y="7156"/>
                    <a:pt x="6609" y="6909"/>
                    <a:pt x="6478" y="6744"/>
                  </a:cubicBezTo>
                  <a:lnTo>
                    <a:pt x="742" y="135"/>
                  </a:lnTo>
                  <a:cubicBezTo>
                    <a:pt x="662" y="46"/>
                    <a:pt x="553" y="1"/>
                    <a:pt x="444"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41"/>
            <p:cNvSpPr/>
            <p:nvPr/>
          </p:nvSpPr>
          <p:spPr>
            <a:xfrm>
              <a:off x="6112825" y="3794975"/>
              <a:ext cx="202325" cy="220850"/>
            </a:xfrm>
            <a:custGeom>
              <a:avLst/>
              <a:gdLst/>
              <a:ahLst/>
              <a:cxnLst/>
              <a:rect l="l" t="t" r="r" b="b"/>
              <a:pathLst>
                <a:path w="8093" h="8834" extrusionOk="0">
                  <a:moveTo>
                    <a:pt x="444" y="1"/>
                  </a:moveTo>
                  <a:cubicBezTo>
                    <a:pt x="351" y="1"/>
                    <a:pt x="257" y="34"/>
                    <a:pt x="181" y="103"/>
                  </a:cubicBezTo>
                  <a:cubicBezTo>
                    <a:pt x="17" y="251"/>
                    <a:pt x="0" y="498"/>
                    <a:pt x="148" y="663"/>
                  </a:cubicBezTo>
                  <a:lnTo>
                    <a:pt x="7351" y="8706"/>
                  </a:lnTo>
                  <a:cubicBezTo>
                    <a:pt x="7429" y="8793"/>
                    <a:pt x="7535" y="8834"/>
                    <a:pt x="7642" y="8834"/>
                  </a:cubicBezTo>
                  <a:cubicBezTo>
                    <a:pt x="7737" y="8834"/>
                    <a:pt x="7833" y="8801"/>
                    <a:pt x="7911" y="8739"/>
                  </a:cubicBezTo>
                  <a:cubicBezTo>
                    <a:pt x="8076" y="8590"/>
                    <a:pt x="8092" y="8343"/>
                    <a:pt x="7944" y="8178"/>
                  </a:cubicBezTo>
                  <a:lnTo>
                    <a:pt x="742" y="135"/>
                  </a:lnTo>
                  <a:cubicBezTo>
                    <a:pt x="662" y="47"/>
                    <a:pt x="553" y="1"/>
                    <a:pt x="444"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41"/>
            <p:cNvSpPr/>
            <p:nvPr/>
          </p:nvSpPr>
          <p:spPr>
            <a:xfrm>
              <a:off x="6022175" y="3935850"/>
              <a:ext cx="233225" cy="247050"/>
            </a:xfrm>
            <a:custGeom>
              <a:avLst/>
              <a:gdLst/>
              <a:ahLst/>
              <a:cxnLst/>
              <a:rect l="l" t="t" r="r" b="b"/>
              <a:pathLst>
                <a:path w="9329" h="9882" extrusionOk="0">
                  <a:moveTo>
                    <a:pt x="435" y="1"/>
                  </a:moveTo>
                  <a:cubicBezTo>
                    <a:pt x="339" y="1"/>
                    <a:pt x="243" y="34"/>
                    <a:pt x="165" y="104"/>
                  </a:cubicBezTo>
                  <a:cubicBezTo>
                    <a:pt x="0" y="252"/>
                    <a:pt x="0" y="516"/>
                    <a:pt x="149" y="664"/>
                  </a:cubicBezTo>
                  <a:lnTo>
                    <a:pt x="8587" y="9762"/>
                  </a:lnTo>
                  <a:cubicBezTo>
                    <a:pt x="8674" y="9840"/>
                    <a:pt x="8784" y="9882"/>
                    <a:pt x="8892" y="9882"/>
                  </a:cubicBezTo>
                  <a:cubicBezTo>
                    <a:pt x="8990" y="9882"/>
                    <a:pt x="9086" y="9848"/>
                    <a:pt x="9164" y="9778"/>
                  </a:cubicBezTo>
                  <a:cubicBezTo>
                    <a:pt x="9312" y="9630"/>
                    <a:pt x="9329" y="9383"/>
                    <a:pt x="9180" y="9218"/>
                  </a:cubicBezTo>
                  <a:lnTo>
                    <a:pt x="725" y="121"/>
                  </a:lnTo>
                  <a:cubicBezTo>
                    <a:pt x="647" y="42"/>
                    <a:pt x="541" y="1"/>
                    <a:pt x="435"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41"/>
            <p:cNvSpPr/>
            <p:nvPr/>
          </p:nvSpPr>
          <p:spPr>
            <a:xfrm>
              <a:off x="5948000" y="4099025"/>
              <a:ext cx="233225" cy="247000"/>
            </a:xfrm>
            <a:custGeom>
              <a:avLst/>
              <a:gdLst/>
              <a:ahLst/>
              <a:cxnLst/>
              <a:rect l="l" t="t" r="r" b="b"/>
              <a:pathLst>
                <a:path w="9329" h="9880" extrusionOk="0">
                  <a:moveTo>
                    <a:pt x="435" y="0"/>
                  </a:moveTo>
                  <a:cubicBezTo>
                    <a:pt x="340" y="0"/>
                    <a:pt x="243" y="33"/>
                    <a:pt x="165" y="104"/>
                  </a:cubicBezTo>
                  <a:cubicBezTo>
                    <a:pt x="17" y="252"/>
                    <a:pt x="1" y="499"/>
                    <a:pt x="149" y="664"/>
                  </a:cubicBezTo>
                  <a:lnTo>
                    <a:pt x="8604" y="9745"/>
                  </a:lnTo>
                  <a:cubicBezTo>
                    <a:pt x="8684" y="9834"/>
                    <a:pt x="8793" y="9880"/>
                    <a:pt x="8902" y="9880"/>
                  </a:cubicBezTo>
                  <a:cubicBezTo>
                    <a:pt x="8995" y="9880"/>
                    <a:pt x="9088" y="9846"/>
                    <a:pt x="9164" y="9778"/>
                  </a:cubicBezTo>
                  <a:cubicBezTo>
                    <a:pt x="9329" y="9630"/>
                    <a:pt x="9329" y="9366"/>
                    <a:pt x="9181" y="9218"/>
                  </a:cubicBezTo>
                  <a:lnTo>
                    <a:pt x="726" y="120"/>
                  </a:lnTo>
                  <a:cubicBezTo>
                    <a:pt x="648" y="42"/>
                    <a:pt x="542" y="0"/>
                    <a:pt x="435"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41"/>
            <p:cNvSpPr/>
            <p:nvPr/>
          </p:nvSpPr>
          <p:spPr>
            <a:xfrm>
              <a:off x="5872200" y="4253975"/>
              <a:ext cx="233225" cy="247175"/>
            </a:xfrm>
            <a:custGeom>
              <a:avLst/>
              <a:gdLst/>
              <a:ahLst/>
              <a:cxnLst/>
              <a:rect l="l" t="t" r="r" b="b"/>
              <a:pathLst>
                <a:path w="9329" h="9887" extrusionOk="0">
                  <a:moveTo>
                    <a:pt x="427" y="1"/>
                  </a:moveTo>
                  <a:cubicBezTo>
                    <a:pt x="334" y="1"/>
                    <a:pt x="241" y="34"/>
                    <a:pt x="165" y="102"/>
                  </a:cubicBezTo>
                  <a:cubicBezTo>
                    <a:pt x="0" y="251"/>
                    <a:pt x="0" y="514"/>
                    <a:pt x="148" y="679"/>
                  </a:cubicBezTo>
                  <a:lnTo>
                    <a:pt x="8603" y="9760"/>
                  </a:lnTo>
                  <a:cubicBezTo>
                    <a:pt x="8679" y="9845"/>
                    <a:pt x="8782" y="9886"/>
                    <a:pt x="8885" y="9886"/>
                  </a:cubicBezTo>
                  <a:cubicBezTo>
                    <a:pt x="8984" y="9886"/>
                    <a:pt x="9083" y="9849"/>
                    <a:pt x="9164" y="9777"/>
                  </a:cubicBezTo>
                  <a:cubicBezTo>
                    <a:pt x="9312" y="9628"/>
                    <a:pt x="9328" y="9381"/>
                    <a:pt x="9180" y="9216"/>
                  </a:cubicBezTo>
                  <a:lnTo>
                    <a:pt x="725" y="135"/>
                  </a:lnTo>
                  <a:cubicBezTo>
                    <a:pt x="645" y="46"/>
                    <a:pt x="536" y="1"/>
                    <a:pt x="427"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41"/>
            <p:cNvSpPr/>
            <p:nvPr/>
          </p:nvSpPr>
          <p:spPr>
            <a:xfrm>
              <a:off x="5834275" y="4420400"/>
              <a:ext cx="212650" cy="225350"/>
            </a:xfrm>
            <a:custGeom>
              <a:avLst/>
              <a:gdLst/>
              <a:ahLst/>
              <a:cxnLst/>
              <a:rect l="l" t="t" r="r" b="b"/>
              <a:pathLst>
                <a:path w="8506" h="9014" extrusionOk="0">
                  <a:moveTo>
                    <a:pt x="435" y="0"/>
                  </a:moveTo>
                  <a:cubicBezTo>
                    <a:pt x="340" y="0"/>
                    <a:pt x="244" y="34"/>
                    <a:pt x="166" y="104"/>
                  </a:cubicBezTo>
                  <a:cubicBezTo>
                    <a:pt x="1" y="252"/>
                    <a:pt x="1" y="516"/>
                    <a:pt x="149" y="664"/>
                  </a:cubicBezTo>
                  <a:lnTo>
                    <a:pt x="7780" y="8888"/>
                  </a:lnTo>
                  <a:cubicBezTo>
                    <a:pt x="7856" y="8973"/>
                    <a:pt x="7958" y="9014"/>
                    <a:pt x="8062" y="9014"/>
                  </a:cubicBezTo>
                  <a:cubicBezTo>
                    <a:pt x="8160" y="9014"/>
                    <a:pt x="8260" y="8977"/>
                    <a:pt x="8340" y="8905"/>
                  </a:cubicBezTo>
                  <a:cubicBezTo>
                    <a:pt x="8505" y="8756"/>
                    <a:pt x="8505" y="8509"/>
                    <a:pt x="8357" y="8344"/>
                  </a:cubicBezTo>
                  <a:lnTo>
                    <a:pt x="726" y="120"/>
                  </a:lnTo>
                  <a:cubicBezTo>
                    <a:pt x="648" y="42"/>
                    <a:pt x="542" y="0"/>
                    <a:pt x="435"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41"/>
            <p:cNvSpPr/>
            <p:nvPr/>
          </p:nvSpPr>
          <p:spPr>
            <a:xfrm>
              <a:off x="5665350" y="3660200"/>
              <a:ext cx="760225" cy="1585400"/>
            </a:xfrm>
            <a:custGeom>
              <a:avLst/>
              <a:gdLst/>
              <a:ahLst/>
              <a:cxnLst/>
              <a:rect l="l" t="t" r="r" b="b"/>
              <a:pathLst>
                <a:path w="30409" h="63416" extrusionOk="0">
                  <a:moveTo>
                    <a:pt x="29980" y="0"/>
                  </a:moveTo>
                  <a:cubicBezTo>
                    <a:pt x="29789" y="0"/>
                    <a:pt x="29614" y="126"/>
                    <a:pt x="29584" y="318"/>
                  </a:cubicBezTo>
                  <a:cubicBezTo>
                    <a:pt x="28908" y="3417"/>
                    <a:pt x="27887" y="6960"/>
                    <a:pt x="26700" y="10553"/>
                  </a:cubicBezTo>
                  <a:cubicBezTo>
                    <a:pt x="25349" y="14608"/>
                    <a:pt x="23799" y="18711"/>
                    <a:pt x="22300" y="22288"/>
                  </a:cubicBezTo>
                  <a:cubicBezTo>
                    <a:pt x="13977" y="42081"/>
                    <a:pt x="3659" y="57508"/>
                    <a:pt x="693" y="61941"/>
                  </a:cubicBezTo>
                  <a:cubicBezTo>
                    <a:pt x="429" y="62353"/>
                    <a:pt x="215" y="62666"/>
                    <a:pt x="132" y="62798"/>
                  </a:cubicBezTo>
                  <a:cubicBezTo>
                    <a:pt x="1" y="62979"/>
                    <a:pt x="50" y="63227"/>
                    <a:pt x="248" y="63342"/>
                  </a:cubicBezTo>
                  <a:cubicBezTo>
                    <a:pt x="316" y="63392"/>
                    <a:pt x="394" y="63416"/>
                    <a:pt x="470" y="63416"/>
                  </a:cubicBezTo>
                  <a:cubicBezTo>
                    <a:pt x="597" y="63416"/>
                    <a:pt x="720" y="63350"/>
                    <a:pt x="792" y="63227"/>
                  </a:cubicBezTo>
                  <a:cubicBezTo>
                    <a:pt x="989" y="62930"/>
                    <a:pt x="1154" y="62683"/>
                    <a:pt x="1352" y="62386"/>
                  </a:cubicBezTo>
                  <a:cubicBezTo>
                    <a:pt x="4335" y="57936"/>
                    <a:pt x="14685" y="42460"/>
                    <a:pt x="23025" y="22584"/>
                  </a:cubicBezTo>
                  <a:cubicBezTo>
                    <a:pt x="24541" y="18991"/>
                    <a:pt x="26107" y="14871"/>
                    <a:pt x="27458" y="10800"/>
                  </a:cubicBezTo>
                  <a:cubicBezTo>
                    <a:pt x="28661" y="7191"/>
                    <a:pt x="29683" y="3615"/>
                    <a:pt x="30359" y="483"/>
                  </a:cubicBezTo>
                  <a:cubicBezTo>
                    <a:pt x="30408" y="269"/>
                    <a:pt x="30260" y="55"/>
                    <a:pt x="30046" y="5"/>
                  </a:cubicBezTo>
                  <a:cubicBezTo>
                    <a:pt x="30024" y="2"/>
                    <a:pt x="30002" y="0"/>
                    <a:pt x="29980"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3" name="Google Shape;3893;p41"/>
          <p:cNvGrpSpPr/>
          <p:nvPr/>
        </p:nvGrpSpPr>
        <p:grpSpPr>
          <a:xfrm rot="-361620" flipH="1">
            <a:off x="-224476" y="67425"/>
            <a:ext cx="3918508" cy="717370"/>
            <a:chOff x="755625" y="1135025"/>
            <a:chExt cx="3918400" cy="717350"/>
          </a:xfrm>
        </p:grpSpPr>
        <p:sp>
          <p:nvSpPr>
            <p:cNvPr id="3894" name="Google Shape;3894;p41"/>
            <p:cNvSpPr/>
            <p:nvPr/>
          </p:nvSpPr>
          <p:spPr>
            <a:xfrm>
              <a:off x="755625" y="1135025"/>
              <a:ext cx="3918400" cy="385675"/>
            </a:xfrm>
            <a:custGeom>
              <a:avLst/>
              <a:gdLst/>
              <a:ahLst/>
              <a:cxnLst/>
              <a:rect l="l" t="t" r="r" b="b"/>
              <a:pathLst>
                <a:path w="156736" h="15427" extrusionOk="0">
                  <a:moveTo>
                    <a:pt x="3181" y="0"/>
                  </a:moveTo>
                  <a:cubicBezTo>
                    <a:pt x="18970" y="5472"/>
                    <a:pt x="53712" y="14289"/>
                    <a:pt x="90828" y="13481"/>
                  </a:cubicBezTo>
                  <a:cubicBezTo>
                    <a:pt x="112253" y="13020"/>
                    <a:pt x="134470" y="9361"/>
                    <a:pt x="154247" y="0"/>
                  </a:cubicBezTo>
                  <a:lnTo>
                    <a:pt x="156736" y="0"/>
                  </a:lnTo>
                  <a:cubicBezTo>
                    <a:pt x="136299" y="10152"/>
                    <a:pt x="113143" y="14091"/>
                    <a:pt x="90861" y="14569"/>
                  </a:cubicBezTo>
                  <a:cubicBezTo>
                    <a:pt x="51191" y="15426"/>
                    <a:pt x="14207" y="5340"/>
                    <a:pt x="0" y="0"/>
                  </a:cubicBezTo>
                  <a:close/>
                </a:path>
              </a:pathLst>
            </a:custGeom>
            <a:solidFill>
              <a:srgbClr val="60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41"/>
            <p:cNvSpPr/>
            <p:nvPr/>
          </p:nvSpPr>
          <p:spPr>
            <a:xfrm>
              <a:off x="2429275" y="1449800"/>
              <a:ext cx="379925" cy="398875"/>
            </a:xfrm>
            <a:custGeom>
              <a:avLst/>
              <a:gdLst/>
              <a:ahLst/>
              <a:cxnLst/>
              <a:rect l="l" t="t" r="r" b="b"/>
              <a:pathLst>
                <a:path w="15197" h="15955" extrusionOk="0">
                  <a:moveTo>
                    <a:pt x="6560" y="15295"/>
                  </a:moveTo>
                  <a:cubicBezTo>
                    <a:pt x="4368" y="10202"/>
                    <a:pt x="2193" y="5093"/>
                    <a:pt x="1" y="1"/>
                  </a:cubicBezTo>
                  <a:cubicBezTo>
                    <a:pt x="5110" y="264"/>
                    <a:pt x="10170" y="462"/>
                    <a:pt x="15196" y="643"/>
                  </a:cubicBezTo>
                  <a:cubicBezTo>
                    <a:pt x="12592" y="5522"/>
                    <a:pt x="9988" y="10417"/>
                    <a:pt x="7401" y="15295"/>
                  </a:cubicBezTo>
                  <a:cubicBezTo>
                    <a:pt x="7038" y="15954"/>
                    <a:pt x="6774" y="15822"/>
                    <a:pt x="6560" y="152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41"/>
            <p:cNvSpPr/>
            <p:nvPr/>
          </p:nvSpPr>
          <p:spPr>
            <a:xfrm>
              <a:off x="2882925" y="1455975"/>
              <a:ext cx="379925" cy="396400"/>
            </a:xfrm>
            <a:custGeom>
              <a:avLst/>
              <a:gdLst/>
              <a:ahLst/>
              <a:cxnLst/>
              <a:rect l="l" t="t" r="r" b="b"/>
              <a:pathLst>
                <a:path w="15197" h="15856" extrusionOk="0">
                  <a:moveTo>
                    <a:pt x="7615" y="15246"/>
                  </a:moveTo>
                  <a:cubicBezTo>
                    <a:pt x="5077" y="10301"/>
                    <a:pt x="2539" y="5374"/>
                    <a:pt x="0" y="446"/>
                  </a:cubicBezTo>
                  <a:cubicBezTo>
                    <a:pt x="5110" y="347"/>
                    <a:pt x="10169" y="182"/>
                    <a:pt x="15196" y="1"/>
                  </a:cubicBezTo>
                  <a:cubicBezTo>
                    <a:pt x="12955" y="5060"/>
                    <a:pt x="10697" y="10120"/>
                    <a:pt x="8455" y="15180"/>
                  </a:cubicBezTo>
                  <a:cubicBezTo>
                    <a:pt x="8159" y="15855"/>
                    <a:pt x="7878" y="15740"/>
                    <a:pt x="7615" y="1524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41"/>
            <p:cNvSpPr/>
            <p:nvPr/>
          </p:nvSpPr>
          <p:spPr>
            <a:xfrm>
              <a:off x="1526125" y="1322475"/>
              <a:ext cx="374950" cy="418250"/>
            </a:xfrm>
            <a:custGeom>
              <a:avLst/>
              <a:gdLst/>
              <a:ahLst/>
              <a:cxnLst/>
              <a:rect l="l" t="t" r="r" b="b"/>
              <a:pathLst>
                <a:path w="14998" h="16730" extrusionOk="0">
                  <a:moveTo>
                    <a:pt x="4582" y="16004"/>
                  </a:moveTo>
                  <a:cubicBezTo>
                    <a:pt x="3066" y="10681"/>
                    <a:pt x="1533" y="5341"/>
                    <a:pt x="0" y="1"/>
                  </a:cubicBezTo>
                  <a:cubicBezTo>
                    <a:pt x="5027" y="907"/>
                    <a:pt x="10021" y="1748"/>
                    <a:pt x="14998" y="2539"/>
                  </a:cubicBezTo>
                  <a:cubicBezTo>
                    <a:pt x="11801" y="7071"/>
                    <a:pt x="8603" y="11587"/>
                    <a:pt x="5422" y="16119"/>
                  </a:cubicBezTo>
                  <a:cubicBezTo>
                    <a:pt x="4994" y="16729"/>
                    <a:pt x="4747" y="16548"/>
                    <a:pt x="4582" y="1600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41"/>
            <p:cNvSpPr/>
            <p:nvPr/>
          </p:nvSpPr>
          <p:spPr>
            <a:xfrm>
              <a:off x="1088125" y="1208775"/>
              <a:ext cx="367550" cy="427275"/>
            </a:xfrm>
            <a:custGeom>
              <a:avLst/>
              <a:gdLst/>
              <a:ahLst/>
              <a:cxnLst/>
              <a:rect l="l" t="t" r="r" b="b"/>
              <a:pathLst>
                <a:path w="14702" h="17091" extrusionOk="0">
                  <a:moveTo>
                    <a:pt x="3165" y="16333"/>
                  </a:moveTo>
                  <a:cubicBezTo>
                    <a:pt x="2110" y="10894"/>
                    <a:pt x="1055" y="5439"/>
                    <a:pt x="1" y="0"/>
                  </a:cubicBezTo>
                  <a:cubicBezTo>
                    <a:pt x="4928" y="1335"/>
                    <a:pt x="9823" y="2604"/>
                    <a:pt x="14702" y="3840"/>
                  </a:cubicBezTo>
                  <a:cubicBezTo>
                    <a:pt x="11125" y="8059"/>
                    <a:pt x="7549" y="12295"/>
                    <a:pt x="3973" y="16514"/>
                  </a:cubicBezTo>
                  <a:cubicBezTo>
                    <a:pt x="3495" y="17091"/>
                    <a:pt x="3264" y="16893"/>
                    <a:pt x="3165" y="163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41"/>
            <p:cNvSpPr/>
            <p:nvPr/>
          </p:nvSpPr>
          <p:spPr>
            <a:xfrm>
              <a:off x="3343975" y="1402000"/>
              <a:ext cx="377450" cy="410400"/>
            </a:xfrm>
            <a:custGeom>
              <a:avLst/>
              <a:gdLst/>
              <a:ahLst/>
              <a:cxnLst/>
              <a:rect l="l" t="t" r="r" b="b"/>
              <a:pathLst>
                <a:path w="15098" h="16416" extrusionOk="0">
                  <a:moveTo>
                    <a:pt x="8917" y="15855"/>
                  </a:moveTo>
                  <a:cubicBezTo>
                    <a:pt x="5951" y="11158"/>
                    <a:pt x="2984" y="6478"/>
                    <a:pt x="1" y="1797"/>
                  </a:cubicBezTo>
                  <a:cubicBezTo>
                    <a:pt x="5094" y="1237"/>
                    <a:pt x="10104" y="627"/>
                    <a:pt x="15098" y="1"/>
                  </a:cubicBezTo>
                  <a:cubicBezTo>
                    <a:pt x="13318" y="5242"/>
                    <a:pt x="11538" y="10483"/>
                    <a:pt x="9758" y="15724"/>
                  </a:cubicBezTo>
                  <a:cubicBezTo>
                    <a:pt x="9510" y="16416"/>
                    <a:pt x="9230" y="16333"/>
                    <a:pt x="8917" y="1585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41"/>
            <p:cNvSpPr/>
            <p:nvPr/>
          </p:nvSpPr>
          <p:spPr>
            <a:xfrm>
              <a:off x="3787325" y="1303125"/>
              <a:ext cx="370450" cy="423175"/>
            </a:xfrm>
            <a:custGeom>
              <a:avLst/>
              <a:gdLst/>
              <a:ahLst/>
              <a:cxnLst/>
              <a:rect l="l" t="t" r="r" b="b"/>
              <a:pathLst>
                <a:path w="14818" h="16927" extrusionOk="0">
                  <a:moveTo>
                    <a:pt x="10400" y="16432"/>
                  </a:moveTo>
                  <a:cubicBezTo>
                    <a:pt x="6923" y="12097"/>
                    <a:pt x="3462" y="7763"/>
                    <a:pt x="1" y="3428"/>
                  </a:cubicBezTo>
                  <a:cubicBezTo>
                    <a:pt x="4994" y="2324"/>
                    <a:pt x="9922" y="1170"/>
                    <a:pt x="14817" y="0"/>
                  </a:cubicBezTo>
                  <a:cubicBezTo>
                    <a:pt x="13614" y="5406"/>
                    <a:pt x="12411" y="10795"/>
                    <a:pt x="11208" y="16201"/>
                  </a:cubicBezTo>
                  <a:cubicBezTo>
                    <a:pt x="11043" y="16926"/>
                    <a:pt x="10746" y="16860"/>
                    <a:pt x="10400" y="1643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41"/>
            <p:cNvSpPr/>
            <p:nvPr/>
          </p:nvSpPr>
          <p:spPr>
            <a:xfrm>
              <a:off x="4224900" y="1148200"/>
              <a:ext cx="355200" cy="432650"/>
            </a:xfrm>
            <a:custGeom>
              <a:avLst/>
              <a:gdLst/>
              <a:ahLst/>
              <a:cxnLst/>
              <a:rect l="l" t="t" r="r" b="b"/>
              <a:pathLst>
                <a:path w="14208" h="17306" extrusionOk="0">
                  <a:moveTo>
                    <a:pt x="12065" y="16893"/>
                  </a:moveTo>
                  <a:cubicBezTo>
                    <a:pt x="8043" y="13070"/>
                    <a:pt x="4022" y="9246"/>
                    <a:pt x="1" y="5423"/>
                  </a:cubicBezTo>
                  <a:cubicBezTo>
                    <a:pt x="4797" y="3643"/>
                    <a:pt x="9510" y="1830"/>
                    <a:pt x="14207" y="0"/>
                  </a:cubicBezTo>
                  <a:cubicBezTo>
                    <a:pt x="13746" y="5522"/>
                    <a:pt x="13284" y="11043"/>
                    <a:pt x="12823" y="16547"/>
                  </a:cubicBezTo>
                  <a:cubicBezTo>
                    <a:pt x="12773" y="17305"/>
                    <a:pt x="12460" y="17273"/>
                    <a:pt x="12065" y="168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41"/>
            <p:cNvSpPr/>
            <p:nvPr/>
          </p:nvSpPr>
          <p:spPr>
            <a:xfrm>
              <a:off x="1989225" y="1397050"/>
              <a:ext cx="377450" cy="411650"/>
            </a:xfrm>
            <a:custGeom>
              <a:avLst/>
              <a:gdLst/>
              <a:ahLst/>
              <a:cxnLst/>
              <a:rect l="l" t="t" r="r" b="b"/>
              <a:pathLst>
                <a:path w="15098" h="16466" extrusionOk="0">
                  <a:moveTo>
                    <a:pt x="5324" y="15773"/>
                  </a:moveTo>
                  <a:cubicBezTo>
                    <a:pt x="3544" y="10516"/>
                    <a:pt x="1781" y="5258"/>
                    <a:pt x="1" y="1"/>
                  </a:cubicBezTo>
                  <a:cubicBezTo>
                    <a:pt x="5077" y="677"/>
                    <a:pt x="10087" y="1270"/>
                    <a:pt x="15098" y="1847"/>
                  </a:cubicBezTo>
                  <a:cubicBezTo>
                    <a:pt x="12114" y="6511"/>
                    <a:pt x="9131" y="11175"/>
                    <a:pt x="6148" y="15839"/>
                  </a:cubicBezTo>
                  <a:cubicBezTo>
                    <a:pt x="5753" y="16466"/>
                    <a:pt x="5489" y="16301"/>
                    <a:pt x="5324" y="157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8355778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992625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539500"/>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Calistoga"/>
              <a:buNone/>
              <a:defRPr sz="2800">
                <a:solidFill>
                  <a:schemeClr val="dk1"/>
                </a:solidFill>
                <a:latin typeface="Calistoga"/>
                <a:ea typeface="Calistoga"/>
                <a:cs typeface="Calistoga"/>
                <a:sym typeface="Calistoga"/>
              </a:defRPr>
            </a:lvl1pPr>
            <a:lvl2pPr lvl="1" rtl="0">
              <a:spcBef>
                <a:spcPts val="0"/>
              </a:spcBef>
              <a:spcAft>
                <a:spcPts val="0"/>
              </a:spcAft>
              <a:buClr>
                <a:schemeClr val="dk1"/>
              </a:buClr>
              <a:buSzPts val="2800"/>
              <a:buFont typeface="Calistoga"/>
              <a:buNone/>
              <a:defRPr sz="2800">
                <a:solidFill>
                  <a:schemeClr val="dk1"/>
                </a:solidFill>
                <a:latin typeface="Calistoga"/>
                <a:ea typeface="Calistoga"/>
                <a:cs typeface="Calistoga"/>
                <a:sym typeface="Calistoga"/>
              </a:defRPr>
            </a:lvl2pPr>
            <a:lvl3pPr lvl="2" rtl="0">
              <a:spcBef>
                <a:spcPts val="0"/>
              </a:spcBef>
              <a:spcAft>
                <a:spcPts val="0"/>
              </a:spcAft>
              <a:buClr>
                <a:schemeClr val="dk1"/>
              </a:buClr>
              <a:buSzPts val="2800"/>
              <a:buFont typeface="Calistoga"/>
              <a:buNone/>
              <a:defRPr sz="2800">
                <a:solidFill>
                  <a:schemeClr val="dk1"/>
                </a:solidFill>
                <a:latin typeface="Calistoga"/>
                <a:ea typeface="Calistoga"/>
                <a:cs typeface="Calistoga"/>
                <a:sym typeface="Calistoga"/>
              </a:defRPr>
            </a:lvl3pPr>
            <a:lvl4pPr lvl="3" rtl="0">
              <a:spcBef>
                <a:spcPts val="0"/>
              </a:spcBef>
              <a:spcAft>
                <a:spcPts val="0"/>
              </a:spcAft>
              <a:buClr>
                <a:schemeClr val="dk1"/>
              </a:buClr>
              <a:buSzPts val="2800"/>
              <a:buFont typeface="Calistoga"/>
              <a:buNone/>
              <a:defRPr sz="2800">
                <a:solidFill>
                  <a:schemeClr val="dk1"/>
                </a:solidFill>
                <a:latin typeface="Calistoga"/>
                <a:ea typeface="Calistoga"/>
                <a:cs typeface="Calistoga"/>
                <a:sym typeface="Calistoga"/>
              </a:defRPr>
            </a:lvl4pPr>
            <a:lvl5pPr lvl="4" rtl="0">
              <a:spcBef>
                <a:spcPts val="0"/>
              </a:spcBef>
              <a:spcAft>
                <a:spcPts val="0"/>
              </a:spcAft>
              <a:buClr>
                <a:schemeClr val="dk1"/>
              </a:buClr>
              <a:buSzPts val="2800"/>
              <a:buFont typeface="Calistoga"/>
              <a:buNone/>
              <a:defRPr sz="2800">
                <a:solidFill>
                  <a:schemeClr val="dk1"/>
                </a:solidFill>
                <a:latin typeface="Calistoga"/>
                <a:ea typeface="Calistoga"/>
                <a:cs typeface="Calistoga"/>
                <a:sym typeface="Calistoga"/>
              </a:defRPr>
            </a:lvl5pPr>
            <a:lvl6pPr lvl="5" rtl="0">
              <a:spcBef>
                <a:spcPts val="0"/>
              </a:spcBef>
              <a:spcAft>
                <a:spcPts val="0"/>
              </a:spcAft>
              <a:buClr>
                <a:schemeClr val="dk1"/>
              </a:buClr>
              <a:buSzPts val="2800"/>
              <a:buFont typeface="Calistoga"/>
              <a:buNone/>
              <a:defRPr sz="2800">
                <a:solidFill>
                  <a:schemeClr val="dk1"/>
                </a:solidFill>
                <a:latin typeface="Calistoga"/>
                <a:ea typeface="Calistoga"/>
                <a:cs typeface="Calistoga"/>
                <a:sym typeface="Calistoga"/>
              </a:defRPr>
            </a:lvl6pPr>
            <a:lvl7pPr lvl="6" rtl="0">
              <a:spcBef>
                <a:spcPts val="0"/>
              </a:spcBef>
              <a:spcAft>
                <a:spcPts val="0"/>
              </a:spcAft>
              <a:buClr>
                <a:schemeClr val="dk1"/>
              </a:buClr>
              <a:buSzPts val="2800"/>
              <a:buFont typeface="Calistoga"/>
              <a:buNone/>
              <a:defRPr sz="2800">
                <a:solidFill>
                  <a:schemeClr val="dk1"/>
                </a:solidFill>
                <a:latin typeface="Calistoga"/>
                <a:ea typeface="Calistoga"/>
                <a:cs typeface="Calistoga"/>
                <a:sym typeface="Calistoga"/>
              </a:defRPr>
            </a:lvl7pPr>
            <a:lvl8pPr lvl="7" rtl="0">
              <a:spcBef>
                <a:spcPts val="0"/>
              </a:spcBef>
              <a:spcAft>
                <a:spcPts val="0"/>
              </a:spcAft>
              <a:buClr>
                <a:schemeClr val="dk1"/>
              </a:buClr>
              <a:buSzPts val="2800"/>
              <a:buFont typeface="Calistoga"/>
              <a:buNone/>
              <a:defRPr sz="2800">
                <a:solidFill>
                  <a:schemeClr val="dk1"/>
                </a:solidFill>
                <a:latin typeface="Calistoga"/>
                <a:ea typeface="Calistoga"/>
                <a:cs typeface="Calistoga"/>
                <a:sym typeface="Calistoga"/>
              </a:defRPr>
            </a:lvl8pPr>
            <a:lvl9pPr lvl="8" rtl="0">
              <a:spcBef>
                <a:spcPts val="0"/>
              </a:spcBef>
              <a:spcAft>
                <a:spcPts val="0"/>
              </a:spcAft>
              <a:buClr>
                <a:schemeClr val="dk1"/>
              </a:buClr>
              <a:buSzPts val="2800"/>
              <a:buFont typeface="Calistoga"/>
              <a:buNone/>
              <a:defRPr sz="2800">
                <a:solidFill>
                  <a:schemeClr val="dk1"/>
                </a:solidFill>
                <a:latin typeface="Calistoga"/>
                <a:ea typeface="Calistoga"/>
                <a:cs typeface="Calistoga"/>
                <a:sym typeface="Calistoga"/>
              </a:defRPr>
            </a:lvl9pPr>
          </a:lstStyle>
          <a:p>
            <a:endParaRPr/>
          </a:p>
        </p:txBody>
      </p:sp>
      <p:sp>
        <p:nvSpPr>
          <p:cNvPr id="7" name="Google Shape;7;p1"/>
          <p:cNvSpPr txBox="1">
            <a:spLocks noGrp="1"/>
          </p:cNvSpPr>
          <p:nvPr>
            <p:ph type="body" idx="1"/>
          </p:nvPr>
        </p:nvSpPr>
        <p:spPr>
          <a:xfrm>
            <a:off x="713225" y="1246950"/>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4" r:id="rId3"/>
    <p:sldLayoutId id="2147483662" r:id="rId4"/>
    <p:sldLayoutId id="2147483664" r:id="rId5"/>
    <p:sldLayoutId id="2147483686" r:id="rId6"/>
    <p:sldLayoutId id="2147483687" r:id="rId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pos="5311">
          <p15:clr>
            <a:srgbClr val="EA4335"/>
          </p15:clr>
        </p15:guide>
        <p15:guide id="4" orient="horz" pos="2903">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6ABD190-56AD-4C55-BBCA-1554B872117B}" type="datetimeFigureOut">
              <a:rPr lang="en-US" smtClean="0"/>
              <a:t>2/14/2025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3719722639"/>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2/14/2025</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853932287"/>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11.png"/><Relationship Id="rId4" Type="http://schemas.openxmlformats.org/officeDocument/2006/relationships/image" Target="../media/image26.sv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32.sv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0.png"/><Relationship Id="rId18" Type="http://schemas.openxmlformats.org/officeDocument/2006/relationships/image" Target="../media/image59.svg"/><Relationship Id="rId3" Type="http://schemas.openxmlformats.org/officeDocument/2006/relationships/image" Target="../media/image44.svg"/><Relationship Id="rId7" Type="http://schemas.openxmlformats.org/officeDocument/2006/relationships/image" Target="../media/image48.svg"/><Relationship Id="rId12" Type="http://schemas.openxmlformats.org/officeDocument/2006/relationships/image" Target="../media/image53.svg"/><Relationship Id="rId17" Type="http://schemas.openxmlformats.org/officeDocument/2006/relationships/image" Target="../media/image32.png"/><Relationship Id="rId2" Type="http://schemas.openxmlformats.org/officeDocument/2006/relationships/image" Target="../media/image25.png"/><Relationship Id="rId16" Type="http://schemas.openxmlformats.org/officeDocument/2006/relationships/image" Target="../media/image57.svg"/><Relationship Id="rId1" Type="http://schemas.openxmlformats.org/officeDocument/2006/relationships/slideLayout" Target="../slideLayouts/slideLayout25.xml"/><Relationship Id="rId6" Type="http://schemas.openxmlformats.org/officeDocument/2006/relationships/image" Target="../media/image27.png"/><Relationship Id="rId11" Type="http://schemas.openxmlformats.org/officeDocument/2006/relationships/image" Target="../media/image29.png"/><Relationship Id="rId5" Type="http://schemas.openxmlformats.org/officeDocument/2006/relationships/image" Target="../media/image46.svg"/><Relationship Id="rId15" Type="http://schemas.openxmlformats.org/officeDocument/2006/relationships/image" Target="../media/image31.png"/><Relationship Id="rId10" Type="http://schemas.openxmlformats.org/officeDocument/2006/relationships/image" Target="../media/image51.svg"/><Relationship Id="rId19" Type="http://schemas.openxmlformats.org/officeDocument/2006/relationships/image" Target="../media/image60.svg"/><Relationship Id="rId4" Type="http://schemas.openxmlformats.org/officeDocument/2006/relationships/image" Target="../media/image26.png"/><Relationship Id="rId9" Type="http://schemas.openxmlformats.org/officeDocument/2006/relationships/image" Target="../media/image50.svg"/><Relationship Id="rId14" Type="http://schemas.openxmlformats.org/officeDocument/2006/relationships/image" Target="../media/image55.svg"/></Relationships>
</file>

<file path=ppt/slides/_rels/slide29.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62.svg"/><Relationship Id="rId3" Type="http://schemas.openxmlformats.org/officeDocument/2006/relationships/image" Target="../media/image44.svg"/><Relationship Id="rId7" Type="http://schemas.openxmlformats.org/officeDocument/2006/relationships/image" Target="../media/image48.svg"/><Relationship Id="rId12" Type="http://schemas.openxmlformats.org/officeDocument/2006/relationships/image" Target="../media/image30.png"/><Relationship Id="rId17" Type="http://schemas.openxmlformats.org/officeDocument/2006/relationships/image" Target="../media/image64.svg"/><Relationship Id="rId2" Type="http://schemas.openxmlformats.org/officeDocument/2006/relationships/image" Target="../media/image25.png"/><Relationship Id="rId16" Type="http://schemas.openxmlformats.org/officeDocument/2006/relationships/image" Target="../media/image32.png"/><Relationship Id="rId1" Type="http://schemas.openxmlformats.org/officeDocument/2006/relationships/slideLayout" Target="../slideLayouts/slideLayout25.xml"/><Relationship Id="rId6" Type="http://schemas.openxmlformats.org/officeDocument/2006/relationships/image" Target="../media/image27.png"/><Relationship Id="rId11" Type="http://schemas.openxmlformats.org/officeDocument/2006/relationships/image" Target="../media/image53.svg"/><Relationship Id="rId5" Type="http://schemas.openxmlformats.org/officeDocument/2006/relationships/image" Target="../media/image46.svg"/><Relationship Id="rId15" Type="http://schemas.openxmlformats.org/officeDocument/2006/relationships/image" Target="../media/image63.svg"/><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image" Target="../media/image61.svg"/><Relationship Id="rId1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8.jp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5.gif"/><Relationship Id="rId7" Type="http://schemas.openxmlformats.org/officeDocument/2006/relationships/image" Target="../media/image39.png"/><Relationship Id="rId2" Type="http://schemas.openxmlformats.org/officeDocument/2006/relationships/image" Target="../media/image36.jpg"/><Relationship Id="rId1" Type="http://schemas.openxmlformats.org/officeDocument/2006/relationships/slideLayout" Target="../slideLayouts/slideLayout8.xml"/><Relationship Id="rId6" Type="http://schemas.openxmlformats.org/officeDocument/2006/relationships/slide" Target="slide35.xml"/><Relationship Id="rId5" Type="http://schemas.openxmlformats.org/officeDocument/2006/relationships/image" Target="../media/image38.png"/><Relationship Id="rId4" Type="http://schemas.openxmlformats.org/officeDocument/2006/relationships/image" Target="../media/image37.png"/></Relationships>
</file>

<file path=ppt/slides/_rels/slide3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audio" Target="../media/audio2.wav"/><Relationship Id="rId7" Type="http://schemas.openxmlformats.org/officeDocument/2006/relationships/image" Target="../media/image40.jpeg"/><Relationship Id="rId12" Type="http://schemas.openxmlformats.org/officeDocument/2006/relationships/image" Target="../media/image44.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38.png"/><Relationship Id="rId11" Type="http://schemas.openxmlformats.org/officeDocument/2006/relationships/slide" Target="slide36.xml"/><Relationship Id="rId5" Type="http://schemas.openxmlformats.org/officeDocument/2006/relationships/image" Target="../media/image35.gif"/><Relationship Id="rId10" Type="http://schemas.openxmlformats.org/officeDocument/2006/relationships/image" Target="../media/image43.png"/><Relationship Id="rId4" Type="http://schemas.openxmlformats.org/officeDocument/2006/relationships/image" Target="../media/image36.jpg"/><Relationship Id="rId9" Type="http://schemas.openxmlformats.org/officeDocument/2006/relationships/image" Target="../media/image42.gif"/></Relationships>
</file>

<file path=ppt/slides/_rels/slide36.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audio" Target="../media/audio2.wav"/><Relationship Id="rId7" Type="http://schemas.openxmlformats.org/officeDocument/2006/relationships/image" Target="../media/image40.jpeg"/><Relationship Id="rId12"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45.png"/><Relationship Id="rId11" Type="http://schemas.openxmlformats.org/officeDocument/2006/relationships/slide" Target="slide37.xml"/><Relationship Id="rId5" Type="http://schemas.openxmlformats.org/officeDocument/2006/relationships/image" Target="../media/image35.gif"/><Relationship Id="rId10" Type="http://schemas.openxmlformats.org/officeDocument/2006/relationships/image" Target="../media/image46.png"/><Relationship Id="rId4" Type="http://schemas.openxmlformats.org/officeDocument/2006/relationships/image" Target="../media/image36.jpg"/><Relationship Id="rId9" Type="http://schemas.openxmlformats.org/officeDocument/2006/relationships/image" Target="../media/image42.gif"/></Relationships>
</file>

<file path=ppt/slides/_rels/slide37.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audio" Target="../media/audio2.wav"/><Relationship Id="rId7" Type="http://schemas.openxmlformats.org/officeDocument/2006/relationships/image" Target="../media/image40.jpeg"/><Relationship Id="rId12"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46.png"/><Relationship Id="rId11" Type="http://schemas.openxmlformats.org/officeDocument/2006/relationships/slide" Target="slide38.xml"/><Relationship Id="rId5" Type="http://schemas.openxmlformats.org/officeDocument/2006/relationships/image" Target="../media/image35.gif"/><Relationship Id="rId10" Type="http://schemas.openxmlformats.org/officeDocument/2006/relationships/image" Target="../media/image48.png"/><Relationship Id="rId4" Type="http://schemas.openxmlformats.org/officeDocument/2006/relationships/image" Target="../media/image36.jpg"/><Relationship Id="rId9" Type="http://schemas.openxmlformats.org/officeDocument/2006/relationships/image" Target="../media/image42.gif"/></Relationships>
</file>

<file path=ppt/slides/_rels/slide3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audio" Target="../media/audio2.wav"/><Relationship Id="rId7" Type="http://schemas.openxmlformats.org/officeDocument/2006/relationships/image" Target="../media/image40.jpeg"/><Relationship Id="rId12"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48.png"/><Relationship Id="rId11" Type="http://schemas.openxmlformats.org/officeDocument/2006/relationships/slide" Target="slide39.xml"/><Relationship Id="rId5" Type="http://schemas.openxmlformats.org/officeDocument/2006/relationships/image" Target="../media/image35.gif"/><Relationship Id="rId10" Type="http://schemas.openxmlformats.org/officeDocument/2006/relationships/image" Target="../media/image50.png"/><Relationship Id="rId4" Type="http://schemas.openxmlformats.org/officeDocument/2006/relationships/image" Target="../media/image36.jpg"/><Relationship Id="rId9" Type="http://schemas.openxmlformats.org/officeDocument/2006/relationships/image" Target="../media/image42.gif"/></Relationships>
</file>

<file path=ppt/slides/_rels/slide39.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audio" Target="../media/audio2.wav"/><Relationship Id="rId7" Type="http://schemas.openxmlformats.org/officeDocument/2006/relationships/image" Target="../media/image40.jpeg"/><Relationship Id="rId12"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38.png"/><Relationship Id="rId11" Type="http://schemas.openxmlformats.org/officeDocument/2006/relationships/slide" Target="slide40.xml"/><Relationship Id="rId5" Type="http://schemas.openxmlformats.org/officeDocument/2006/relationships/image" Target="../media/image35.gif"/><Relationship Id="rId10" Type="http://schemas.openxmlformats.org/officeDocument/2006/relationships/image" Target="../media/image43.png"/><Relationship Id="rId4" Type="http://schemas.openxmlformats.org/officeDocument/2006/relationships/image" Target="../media/image36.jpg"/><Relationship Id="rId9" Type="http://schemas.openxmlformats.org/officeDocument/2006/relationships/image" Target="../media/image42.gif"/></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audio" Target="../media/audio2.wav"/><Relationship Id="rId7" Type="http://schemas.openxmlformats.org/officeDocument/2006/relationships/image" Target="../media/image40.jpeg"/><Relationship Id="rId12"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45.png"/><Relationship Id="rId11" Type="http://schemas.openxmlformats.org/officeDocument/2006/relationships/slide" Target="slide41.xml"/><Relationship Id="rId5" Type="http://schemas.openxmlformats.org/officeDocument/2006/relationships/image" Target="../media/image35.gif"/><Relationship Id="rId10" Type="http://schemas.openxmlformats.org/officeDocument/2006/relationships/image" Target="../media/image46.png"/><Relationship Id="rId4" Type="http://schemas.openxmlformats.org/officeDocument/2006/relationships/image" Target="../media/image36.jpg"/><Relationship Id="rId9" Type="http://schemas.openxmlformats.org/officeDocument/2006/relationships/image" Target="../media/image42.gif"/></Relationships>
</file>

<file path=ppt/slides/_rels/slide41.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audio" Target="../media/audio2.wav"/><Relationship Id="rId7" Type="http://schemas.openxmlformats.org/officeDocument/2006/relationships/image" Target="../media/image40.jpeg"/><Relationship Id="rId12"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46.png"/><Relationship Id="rId11" Type="http://schemas.openxmlformats.org/officeDocument/2006/relationships/slide" Target="slide42.xml"/><Relationship Id="rId5" Type="http://schemas.openxmlformats.org/officeDocument/2006/relationships/image" Target="../media/image35.gif"/><Relationship Id="rId10" Type="http://schemas.openxmlformats.org/officeDocument/2006/relationships/image" Target="../media/image48.png"/><Relationship Id="rId4" Type="http://schemas.openxmlformats.org/officeDocument/2006/relationships/image" Target="../media/image36.jpg"/><Relationship Id="rId9" Type="http://schemas.openxmlformats.org/officeDocument/2006/relationships/image" Target="../media/image42.gif"/></Relationships>
</file>

<file path=ppt/slides/_rels/slide42.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audio" Target="../media/audio2.wav"/><Relationship Id="rId7" Type="http://schemas.openxmlformats.org/officeDocument/2006/relationships/image" Target="../media/image40.jpeg"/><Relationship Id="rId12" Type="http://schemas.openxmlformats.org/officeDocument/2006/relationships/image" Target="../media/image55.png"/><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48.png"/><Relationship Id="rId11" Type="http://schemas.openxmlformats.org/officeDocument/2006/relationships/slide" Target="slide43.xml"/><Relationship Id="rId5" Type="http://schemas.openxmlformats.org/officeDocument/2006/relationships/image" Target="../media/image35.gif"/><Relationship Id="rId10" Type="http://schemas.openxmlformats.org/officeDocument/2006/relationships/image" Target="../media/image50.png"/><Relationship Id="rId4" Type="http://schemas.openxmlformats.org/officeDocument/2006/relationships/image" Target="../media/image36.jpg"/><Relationship Id="rId9" Type="http://schemas.openxmlformats.org/officeDocument/2006/relationships/image" Target="../media/image42.gif"/></Relationships>
</file>

<file path=ppt/slides/_rels/slide4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audio" Target="../media/audio2.wav"/><Relationship Id="rId7" Type="http://schemas.openxmlformats.org/officeDocument/2006/relationships/image" Target="../media/image35.gif"/><Relationship Id="rId12" Type="http://schemas.openxmlformats.org/officeDocument/2006/relationships/image" Target="../media/image57.gif"/><Relationship Id="rId2" Type="http://schemas.openxmlformats.org/officeDocument/2006/relationships/audio" Target="../media/audio1.wav"/><Relationship Id="rId1" Type="http://schemas.openxmlformats.org/officeDocument/2006/relationships/slideLayout" Target="../slideLayouts/slideLayout9.xml"/><Relationship Id="rId6" Type="http://schemas.openxmlformats.org/officeDocument/2006/relationships/image" Target="../media/image56.png"/><Relationship Id="rId11" Type="http://schemas.openxmlformats.org/officeDocument/2006/relationships/image" Target="../media/image42.gif"/><Relationship Id="rId5" Type="http://schemas.openxmlformats.org/officeDocument/2006/relationships/image" Target="../media/image36.jpg"/><Relationship Id="rId10" Type="http://schemas.openxmlformats.org/officeDocument/2006/relationships/image" Target="../media/image41.jpeg"/><Relationship Id="rId4" Type="http://schemas.openxmlformats.org/officeDocument/2006/relationships/audio" Target="../media/audio3.wav"/><Relationship Id="rId9" Type="http://schemas.openxmlformats.org/officeDocument/2006/relationships/image" Target="../media/image40.jpeg"/></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5.xml"/><Relationship Id="rId5" Type="http://schemas.openxmlformats.org/officeDocument/2006/relationships/image" Target="../media/image8.jpg"/><Relationship Id="rId4" Type="http://schemas.microsoft.com/office/2007/relationships/hdphoto" Target="../media/hdphoto2.wdp"/></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93.sv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91.svg"/><Relationship Id="rId4" Type="http://schemas.openxmlformats.org/officeDocument/2006/relationships/image" Target="../media/image59.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00E26"/>
        </a:solidFill>
        <a:effectLst/>
      </p:bgPr>
    </p:bg>
    <p:spTree>
      <p:nvGrpSpPr>
        <p:cNvPr id="1" name="Shape 3912"/>
        <p:cNvGrpSpPr/>
        <p:nvPr/>
      </p:nvGrpSpPr>
      <p:grpSpPr>
        <a:xfrm>
          <a:off x="0" y="0"/>
          <a:ext cx="0" cy="0"/>
          <a:chOff x="0" y="0"/>
          <a:chExt cx="0" cy="0"/>
        </a:xfrm>
      </p:grpSpPr>
      <p:pic>
        <p:nvPicPr>
          <p:cNvPr id="8" name="Picture 7">
            <a:extLst>
              <a:ext uri="{FF2B5EF4-FFF2-40B4-BE49-F238E27FC236}">
                <a16:creationId xmlns:a16="http://schemas.microsoft.com/office/drawing/2014/main" id="{345E2DBA-D20F-0CD1-BA93-07B3E75468F5}"/>
              </a:ext>
            </a:extLst>
          </p:cNvPr>
          <p:cNvPicPr>
            <a:picLocks noChangeAspect="1"/>
          </p:cNvPicPr>
          <p:nvPr/>
        </p:nvPicPr>
        <p:blipFill>
          <a:blip r:embed="rId3"/>
          <a:stretch>
            <a:fillRect/>
          </a:stretch>
        </p:blipFill>
        <p:spPr>
          <a:xfrm>
            <a:off x="0" y="1255"/>
            <a:ext cx="9144000" cy="5140990"/>
          </a:xfrm>
          <a:prstGeom prst="rect">
            <a:avLst/>
          </a:prstGeom>
        </p:spPr>
      </p:pic>
      <p:sp>
        <p:nvSpPr>
          <p:cNvPr id="3917" name="Google Shape;3917;p45"/>
          <p:cNvSpPr txBox="1">
            <a:spLocks noGrp="1"/>
          </p:cNvSpPr>
          <p:nvPr>
            <p:ph type="subTitle" idx="1"/>
          </p:nvPr>
        </p:nvSpPr>
        <p:spPr>
          <a:xfrm>
            <a:off x="-212440" y="2592533"/>
            <a:ext cx="5497500" cy="390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800" i="1"/>
              <a:t>Xi – át - tơn</a:t>
            </a:r>
            <a:endParaRPr sz="2800" i="1"/>
          </a:p>
        </p:txBody>
      </p:sp>
      <p:sp>
        <p:nvSpPr>
          <p:cNvPr id="4078" name="Google Shape;4078;p45"/>
          <p:cNvSpPr/>
          <p:nvPr/>
        </p:nvSpPr>
        <p:spPr>
          <a:xfrm>
            <a:off x="1040370" y="2518888"/>
            <a:ext cx="373495" cy="333530"/>
          </a:xfrm>
          <a:custGeom>
            <a:avLst/>
            <a:gdLst/>
            <a:ahLst/>
            <a:cxnLst/>
            <a:rect l="l" t="t" r="r" b="b"/>
            <a:pathLst>
              <a:path w="8789" h="8401" extrusionOk="0">
                <a:moveTo>
                  <a:pt x="1" y="1"/>
                </a:moveTo>
                <a:lnTo>
                  <a:pt x="3173" y="3995"/>
                </a:lnTo>
                <a:lnTo>
                  <a:pt x="1" y="8400"/>
                </a:lnTo>
                <a:lnTo>
                  <a:pt x="8788" y="8400"/>
                </a:lnTo>
                <a:lnTo>
                  <a:pt x="8788" y="1"/>
                </a:ln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Google Shape;4078;p45">
            <a:extLst>
              <a:ext uri="{FF2B5EF4-FFF2-40B4-BE49-F238E27FC236}">
                <a16:creationId xmlns:a16="http://schemas.microsoft.com/office/drawing/2014/main" id="{0299CB23-44BF-205F-EF51-F3B870D7C8D8}"/>
              </a:ext>
            </a:extLst>
          </p:cNvPr>
          <p:cNvSpPr/>
          <p:nvPr/>
        </p:nvSpPr>
        <p:spPr>
          <a:xfrm flipH="1">
            <a:off x="3585164" y="2492910"/>
            <a:ext cx="373495" cy="333530"/>
          </a:xfrm>
          <a:custGeom>
            <a:avLst/>
            <a:gdLst/>
            <a:ahLst/>
            <a:cxnLst/>
            <a:rect l="l" t="t" r="r" b="b"/>
            <a:pathLst>
              <a:path w="8789" h="8401" extrusionOk="0">
                <a:moveTo>
                  <a:pt x="1" y="1"/>
                </a:moveTo>
                <a:lnTo>
                  <a:pt x="3173" y="3995"/>
                </a:lnTo>
                <a:lnTo>
                  <a:pt x="1" y="8400"/>
                </a:lnTo>
                <a:lnTo>
                  <a:pt x="8788" y="8400"/>
                </a:lnTo>
                <a:lnTo>
                  <a:pt x="8788" y="1"/>
                </a:ln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78"/>
                                        </p:tgtEl>
                                        <p:attrNameLst>
                                          <p:attrName>style.visibility</p:attrName>
                                        </p:attrNameLst>
                                      </p:cBhvr>
                                      <p:to>
                                        <p:strVal val="visible"/>
                                      </p:to>
                                    </p:set>
                                    <p:animEffect transition="in" filter="barn(inVertical)">
                                      <p:cBhvr>
                                        <p:cTn id="7" dur="500"/>
                                        <p:tgtEl>
                                          <p:spTgt spid="407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917">
                                            <p:txEl>
                                              <p:pRg st="0" end="0"/>
                                            </p:txEl>
                                          </p:spTgt>
                                        </p:tgtEl>
                                        <p:attrNameLst>
                                          <p:attrName>style.visibility</p:attrName>
                                        </p:attrNameLst>
                                      </p:cBhvr>
                                      <p:to>
                                        <p:strVal val="visible"/>
                                      </p:to>
                                    </p:set>
                                    <p:animEffect transition="in" filter="barn(inVertical)">
                                      <p:cBhvr>
                                        <p:cTn id="13" dur="500"/>
                                        <p:tgtEl>
                                          <p:spTgt spid="39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7" grpId="0" build="p"/>
      <p:bldP spid="4078" grpId="0" animBg="1"/>
      <p:bldP spid="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120"/>
        <p:cNvGrpSpPr/>
        <p:nvPr/>
      </p:nvGrpSpPr>
      <p:grpSpPr>
        <a:xfrm>
          <a:off x="0" y="0"/>
          <a:ext cx="0" cy="0"/>
          <a:chOff x="0" y="0"/>
          <a:chExt cx="0" cy="0"/>
        </a:xfrm>
      </p:grpSpPr>
      <p:sp>
        <p:nvSpPr>
          <p:cNvPr id="4126" name="Google Shape;4126;p46"/>
          <p:cNvSpPr/>
          <p:nvPr/>
        </p:nvSpPr>
        <p:spPr>
          <a:xfrm>
            <a:off x="5849203" y="424775"/>
            <a:ext cx="1528667" cy="645053"/>
          </a:xfrm>
          <a:custGeom>
            <a:avLst/>
            <a:gdLst/>
            <a:ahLst/>
            <a:cxnLst/>
            <a:rect l="l" t="t" r="r" b="b"/>
            <a:pathLst>
              <a:path w="48847" h="20612" extrusionOk="0">
                <a:moveTo>
                  <a:pt x="44190" y="18786"/>
                </a:moveTo>
                <a:cubicBezTo>
                  <a:pt x="43939" y="18398"/>
                  <a:pt x="43642" y="17918"/>
                  <a:pt x="43323" y="17348"/>
                </a:cubicBezTo>
                <a:cubicBezTo>
                  <a:pt x="40698" y="12805"/>
                  <a:pt x="33325" y="14540"/>
                  <a:pt x="33325" y="14540"/>
                </a:cubicBezTo>
                <a:cubicBezTo>
                  <a:pt x="38826" y="4976"/>
                  <a:pt x="20794" y="0"/>
                  <a:pt x="20223" y="11322"/>
                </a:cubicBezTo>
                <a:cubicBezTo>
                  <a:pt x="15248" y="6049"/>
                  <a:pt x="7875" y="13148"/>
                  <a:pt x="11801" y="16298"/>
                </a:cubicBezTo>
                <a:cubicBezTo>
                  <a:pt x="11801" y="16298"/>
                  <a:pt x="6095" y="14951"/>
                  <a:pt x="4040" y="18466"/>
                </a:cubicBezTo>
                <a:cubicBezTo>
                  <a:pt x="3995" y="18580"/>
                  <a:pt x="3926" y="18694"/>
                  <a:pt x="3858" y="18786"/>
                </a:cubicBezTo>
                <a:lnTo>
                  <a:pt x="913" y="18786"/>
                </a:lnTo>
                <a:cubicBezTo>
                  <a:pt x="411" y="18786"/>
                  <a:pt x="0" y="19196"/>
                  <a:pt x="0" y="19699"/>
                </a:cubicBezTo>
                <a:cubicBezTo>
                  <a:pt x="0" y="20201"/>
                  <a:pt x="411" y="20612"/>
                  <a:pt x="913" y="20612"/>
                </a:cubicBezTo>
                <a:lnTo>
                  <a:pt x="47933" y="20612"/>
                </a:lnTo>
                <a:cubicBezTo>
                  <a:pt x="48436" y="20612"/>
                  <a:pt x="48846" y="20201"/>
                  <a:pt x="48846" y="19699"/>
                </a:cubicBezTo>
                <a:cubicBezTo>
                  <a:pt x="48846" y="19196"/>
                  <a:pt x="48436" y="18786"/>
                  <a:pt x="47933" y="18786"/>
                </a:cubicBezTo>
                <a:close/>
              </a:path>
            </a:pathLst>
          </a:custGeom>
          <a:solidFill>
            <a:srgbClr val="60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46"/>
          <p:cNvSpPr/>
          <p:nvPr/>
        </p:nvSpPr>
        <p:spPr>
          <a:xfrm>
            <a:off x="-368728" y="931138"/>
            <a:ext cx="1528667" cy="494085"/>
          </a:xfrm>
          <a:custGeom>
            <a:avLst/>
            <a:gdLst/>
            <a:ahLst/>
            <a:cxnLst/>
            <a:rect l="l" t="t" r="r" b="b"/>
            <a:pathLst>
              <a:path w="48847" h="15788" extrusionOk="0">
                <a:moveTo>
                  <a:pt x="26824" y="0"/>
                </a:moveTo>
                <a:cubicBezTo>
                  <a:pt x="23574" y="0"/>
                  <a:pt x="20455" y="1904"/>
                  <a:pt x="20223" y="6498"/>
                </a:cubicBezTo>
                <a:cubicBezTo>
                  <a:pt x="18956" y="5148"/>
                  <a:pt x="17528" y="4610"/>
                  <a:pt x="16171" y="4610"/>
                </a:cubicBezTo>
                <a:cubicBezTo>
                  <a:pt x="12226" y="4610"/>
                  <a:pt x="8880" y="9153"/>
                  <a:pt x="11801" y="11496"/>
                </a:cubicBezTo>
                <a:cubicBezTo>
                  <a:pt x="11801" y="11496"/>
                  <a:pt x="10727" y="11243"/>
                  <a:pt x="9345" y="11243"/>
                </a:cubicBezTo>
                <a:cubicBezTo>
                  <a:pt x="7541" y="11243"/>
                  <a:pt x="5213" y="11675"/>
                  <a:pt x="4063" y="13665"/>
                </a:cubicBezTo>
                <a:cubicBezTo>
                  <a:pt x="3995" y="13779"/>
                  <a:pt x="3926" y="13870"/>
                  <a:pt x="3880" y="13984"/>
                </a:cubicBezTo>
                <a:lnTo>
                  <a:pt x="913" y="13984"/>
                </a:lnTo>
                <a:cubicBezTo>
                  <a:pt x="411" y="13984"/>
                  <a:pt x="0" y="14395"/>
                  <a:pt x="0" y="14897"/>
                </a:cubicBezTo>
                <a:cubicBezTo>
                  <a:pt x="0" y="15399"/>
                  <a:pt x="411" y="15787"/>
                  <a:pt x="913" y="15787"/>
                </a:cubicBezTo>
                <a:lnTo>
                  <a:pt x="47933" y="15787"/>
                </a:lnTo>
                <a:cubicBezTo>
                  <a:pt x="48435" y="15787"/>
                  <a:pt x="48846" y="15399"/>
                  <a:pt x="48846" y="14897"/>
                </a:cubicBezTo>
                <a:cubicBezTo>
                  <a:pt x="48846" y="14395"/>
                  <a:pt x="48435" y="13984"/>
                  <a:pt x="47933" y="13984"/>
                </a:cubicBezTo>
                <a:lnTo>
                  <a:pt x="44190" y="13984"/>
                </a:lnTo>
                <a:cubicBezTo>
                  <a:pt x="43939" y="13596"/>
                  <a:pt x="43665" y="13117"/>
                  <a:pt x="43323" y="12546"/>
                </a:cubicBezTo>
                <a:cubicBezTo>
                  <a:pt x="41826" y="9956"/>
                  <a:pt x="38786" y="9400"/>
                  <a:pt x="36449" y="9400"/>
                </a:cubicBezTo>
                <a:cubicBezTo>
                  <a:pt x="34687" y="9400"/>
                  <a:pt x="33325" y="9716"/>
                  <a:pt x="33325" y="9716"/>
                </a:cubicBezTo>
                <a:lnTo>
                  <a:pt x="33325" y="9716"/>
                </a:lnTo>
                <a:cubicBezTo>
                  <a:pt x="36589" y="4054"/>
                  <a:pt x="31567" y="0"/>
                  <a:pt x="26824" y="0"/>
                </a:cubicBezTo>
                <a:close/>
              </a:path>
            </a:pathLst>
          </a:custGeom>
          <a:solidFill>
            <a:srgbClr val="60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46"/>
          <p:cNvSpPr txBox="1">
            <a:spLocks noGrp="1"/>
          </p:cNvSpPr>
          <p:nvPr>
            <p:ph type="title"/>
          </p:nvPr>
        </p:nvSpPr>
        <p:spPr>
          <a:xfrm>
            <a:off x="724593" y="204489"/>
            <a:ext cx="6827875"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latin typeface="Times New Roman" panose="02020603050405020304" pitchFamily="18" charset="0"/>
                <a:cs typeface="Times New Roman" panose="02020603050405020304" pitchFamily="18" charset="0"/>
              </a:rPr>
              <a:t>1. Hệ thống luận điểm, lí lẽ, bằng chứng của văn bản</a:t>
            </a:r>
            <a:endParaRPr b="1">
              <a:latin typeface="Times New Roman" panose="02020603050405020304" pitchFamily="18" charset="0"/>
              <a:cs typeface="Times New Roman" panose="02020603050405020304" pitchFamily="18" charset="0"/>
            </a:endParaRPr>
          </a:p>
        </p:txBody>
      </p:sp>
      <p:grpSp>
        <p:nvGrpSpPr>
          <p:cNvPr id="4129" name="Google Shape;4129;p46"/>
          <p:cNvGrpSpPr/>
          <p:nvPr/>
        </p:nvGrpSpPr>
        <p:grpSpPr>
          <a:xfrm>
            <a:off x="242100" y="1154938"/>
            <a:ext cx="307025" cy="307025"/>
            <a:chOff x="462375" y="3055200"/>
            <a:chExt cx="307025" cy="307025"/>
          </a:xfrm>
        </p:grpSpPr>
        <p:sp>
          <p:nvSpPr>
            <p:cNvPr id="4130" name="Google Shape;4130;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1" name="Google Shape;4181;p46"/>
          <p:cNvGrpSpPr/>
          <p:nvPr/>
        </p:nvGrpSpPr>
        <p:grpSpPr>
          <a:xfrm>
            <a:off x="8297712" y="1729951"/>
            <a:ext cx="307025" cy="307025"/>
            <a:chOff x="462375" y="3055200"/>
            <a:chExt cx="307025" cy="307025"/>
          </a:xfrm>
        </p:grpSpPr>
        <p:sp>
          <p:nvSpPr>
            <p:cNvPr id="4182" name="Google Shape;4182;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7" name="Google Shape;4207;p46"/>
          <p:cNvGrpSpPr/>
          <p:nvPr/>
        </p:nvGrpSpPr>
        <p:grpSpPr>
          <a:xfrm>
            <a:off x="7203135" y="293062"/>
            <a:ext cx="307025" cy="307025"/>
            <a:chOff x="462375" y="3055200"/>
            <a:chExt cx="307025" cy="307025"/>
          </a:xfrm>
        </p:grpSpPr>
        <p:sp>
          <p:nvSpPr>
            <p:cNvPr id="4208" name="Google Shape;4208;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3" name="Google Shape;4233;p46"/>
          <p:cNvGrpSpPr/>
          <p:nvPr/>
        </p:nvGrpSpPr>
        <p:grpSpPr>
          <a:xfrm>
            <a:off x="437525" y="4117700"/>
            <a:ext cx="307025" cy="307025"/>
            <a:chOff x="462375" y="3055200"/>
            <a:chExt cx="307025" cy="307025"/>
          </a:xfrm>
        </p:grpSpPr>
        <p:sp>
          <p:nvSpPr>
            <p:cNvPr id="4234" name="Google Shape;4234;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9" name="Google Shape;4259;p46"/>
          <p:cNvSpPr/>
          <p:nvPr/>
        </p:nvSpPr>
        <p:spPr>
          <a:xfrm>
            <a:off x="6346475" y="835150"/>
            <a:ext cx="861675" cy="390900"/>
          </a:xfrm>
          <a:custGeom>
            <a:avLst/>
            <a:gdLst/>
            <a:ahLst/>
            <a:cxnLst/>
            <a:rect l="l" t="t" r="r" b="b"/>
            <a:pathLst>
              <a:path w="34467" h="15636" extrusionOk="0">
                <a:moveTo>
                  <a:pt x="31180" y="14334"/>
                </a:moveTo>
                <a:cubicBezTo>
                  <a:pt x="30997" y="14083"/>
                  <a:pt x="30792" y="13741"/>
                  <a:pt x="30564" y="13330"/>
                </a:cubicBezTo>
                <a:cubicBezTo>
                  <a:pt x="28715" y="10135"/>
                  <a:pt x="23511" y="11344"/>
                  <a:pt x="23511" y="11344"/>
                </a:cubicBezTo>
                <a:cubicBezTo>
                  <a:pt x="27391" y="4588"/>
                  <a:pt x="15431" y="0"/>
                  <a:pt x="14266" y="9062"/>
                </a:cubicBezTo>
                <a:cubicBezTo>
                  <a:pt x="10774" y="5341"/>
                  <a:pt x="5547" y="10363"/>
                  <a:pt x="8332" y="12577"/>
                </a:cubicBezTo>
                <a:cubicBezTo>
                  <a:pt x="8332" y="12577"/>
                  <a:pt x="4292" y="11641"/>
                  <a:pt x="2854" y="14129"/>
                </a:cubicBezTo>
                <a:cubicBezTo>
                  <a:pt x="2808" y="14197"/>
                  <a:pt x="2762" y="14266"/>
                  <a:pt x="2717" y="14334"/>
                </a:cubicBezTo>
                <a:lnTo>
                  <a:pt x="640" y="14334"/>
                </a:lnTo>
                <a:cubicBezTo>
                  <a:pt x="297" y="14334"/>
                  <a:pt x="1" y="14631"/>
                  <a:pt x="1" y="14973"/>
                </a:cubicBezTo>
                <a:cubicBezTo>
                  <a:pt x="1" y="15339"/>
                  <a:pt x="297" y="15635"/>
                  <a:pt x="640" y="15635"/>
                </a:cubicBezTo>
                <a:lnTo>
                  <a:pt x="33828" y="15635"/>
                </a:lnTo>
                <a:cubicBezTo>
                  <a:pt x="34170" y="15635"/>
                  <a:pt x="34467" y="15339"/>
                  <a:pt x="34467" y="14973"/>
                </a:cubicBezTo>
                <a:cubicBezTo>
                  <a:pt x="34467" y="14631"/>
                  <a:pt x="34170" y="14334"/>
                  <a:pt x="33828" y="14334"/>
                </a:cubicBezTo>
                <a:close/>
              </a:path>
            </a:pathLst>
          </a:custGeom>
          <a:solidFill>
            <a:srgbClr val="F3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60" name="Google Shape;4260;p46"/>
          <p:cNvGrpSpPr/>
          <p:nvPr/>
        </p:nvGrpSpPr>
        <p:grpSpPr>
          <a:xfrm flipH="1">
            <a:off x="7377875" y="-354425"/>
            <a:ext cx="1766125" cy="2169100"/>
            <a:chOff x="142825" y="-61675"/>
            <a:chExt cx="1766125" cy="2169100"/>
          </a:xfrm>
        </p:grpSpPr>
        <p:sp>
          <p:nvSpPr>
            <p:cNvPr id="4261" name="Google Shape;4261;p46"/>
            <p:cNvSpPr/>
            <p:nvPr/>
          </p:nvSpPr>
          <p:spPr>
            <a:xfrm>
              <a:off x="209575" y="-61675"/>
              <a:ext cx="1699375" cy="533125"/>
            </a:xfrm>
            <a:custGeom>
              <a:avLst/>
              <a:gdLst/>
              <a:ahLst/>
              <a:cxnLst/>
              <a:rect l="l" t="t" r="r" b="b"/>
              <a:pathLst>
                <a:path w="67975" h="21325" extrusionOk="0">
                  <a:moveTo>
                    <a:pt x="39695" y="1"/>
                  </a:moveTo>
                  <a:cubicBezTo>
                    <a:pt x="39588" y="1"/>
                    <a:pt x="39481" y="2"/>
                    <a:pt x="39374" y="4"/>
                  </a:cubicBezTo>
                  <a:cubicBezTo>
                    <a:pt x="28053" y="278"/>
                    <a:pt x="1" y="18881"/>
                    <a:pt x="1" y="18881"/>
                  </a:cubicBezTo>
                  <a:cubicBezTo>
                    <a:pt x="5507" y="20649"/>
                    <a:pt x="12181" y="21325"/>
                    <a:pt x="19171" y="21325"/>
                  </a:cubicBezTo>
                  <a:cubicBezTo>
                    <a:pt x="28698" y="21325"/>
                    <a:pt x="38809" y="20068"/>
                    <a:pt x="47340" y="18607"/>
                  </a:cubicBezTo>
                  <a:cubicBezTo>
                    <a:pt x="45446" y="15959"/>
                    <a:pt x="44191" y="12307"/>
                    <a:pt x="44191" y="12307"/>
                  </a:cubicBezTo>
                  <a:lnTo>
                    <a:pt x="44191" y="12307"/>
                  </a:lnTo>
                  <a:lnTo>
                    <a:pt x="50467" y="18036"/>
                  </a:lnTo>
                  <a:cubicBezTo>
                    <a:pt x="52636" y="17648"/>
                    <a:pt x="54667" y="17237"/>
                    <a:pt x="56516" y="16849"/>
                  </a:cubicBezTo>
                  <a:cubicBezTo>
                    <a:pt x="55033" y="15183"/>
                    <a:pt x="54028" y="14019"/>
                    <a:pt x="53754" y="12946"/>
                  </a:cubicBezTo>
                  <a:lnTo>
                    <a:pt x="53754" y="12946"/>
                  </a:lnTo>
                  <a:cubicBezTo>
                    <a:pt x="56334" y="14704"/>
                    <a:pt x="57680" y="15822"/>
                    <a:pt x="58959" y="16324"/>
                  </a:cubicBezTo>
                  <a:cubicBezTo>
                    <a:pt x="64482" y="15115"/>
                    <a:pt x="67974" y="14156"/>
                    <a:pt x="67974" y="14156"/>
                  </a:cubicBezTo>
                  <a:cubicBezTo>
                    <a:pt x="67974" y="14156"/>
                    <a:pt x="51019" y="1"/>
                    <a:pt x="39695"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46"/>
            <p:cNvSpPr/>
            <p:nvPr/>
          </p:nvSpPr>
          <p:spPr>
            <a:xfrm>
              <a:off x="142825" y="403075"/>
              <a:ext cx="1543575" cy="1218175"/>
            </a:xfrm>
            <a:custGeom>
              <a:avLst/>
              <a:gdLst/>
              <a:ahLst/>
              <a:cxnLst/>
              <a:rect l="l" t="t" r="r" b="b"/>
              <a:pathLst>
                <a:path w="61743" h="48727" extrusionOk="0">
                  <a:moveTo>
                    <a:pt x="8037" y="0"/>
                  </a:moveTo>
                  <a:cubicBezTo>
                    <a:pt x="5134" y="0"/>
                    <a:pt x="2595" y="1717"/>
                    <a:pt x="0" y="3509"/>
                  </a:cubicBezTo>
                  <a:cubicBezTo>
                    <a:pt x="8537" y="8850"/>
                    <a:pt x="15681" y="13552"/>
                    <a:pt x="21912" y="17866"/>
                  </a:cubicBezTo>
                  <a:cubicBezTo>
                    <a:pt x="22574" y="16223"/>
                    <a:pt x="24309" y="14351"/>
                    <a:pt x="25793" y="13324"/>
                  </a:cubicBezTo>
                  <a:lnTo>
                    <a:pt x="25793" y="13324"/>
                  </a:lnTo>
                  <a:cubicBezTo>
                    <a:pt x="25542" y="14009"/>
                    <a:pt x="24263" y="19464"/>
                    <a:pt x="24218" y="19487"/>
                  </a:cubicBezTo>
                  <a:cubicBezTo>
                    <a:pt x="25359" y="20286"/>
                    <a:pt x="33736" y="26426"/>
                    <a:pt x="33736" y="26426"/>
                  </a:cubicBezTo>
                  <a:lnTo>
                    <a:pt x="39077" y="19624"/>
                  </a:lnTo>
                  <a:lnTo>
                    <a:pt x="35676" y="27909"/>
                  </a:lnTo>
                  <a:cubicBezTo>
                    <a:pt x="37593" y="29370"/>
                    <a:pt x="45400" y="35761"/>
                    <a:pt x="45400" y="35761"/>
                  </a:cubicBezTo>
                  <a:lnTo>
                    <a:pt x="48321" y="29074"/>
                  </a:lnTo>
                  <a:cubicBezTo>
                    <a:pt x="49440" y="31653"/>
                    <a:pt x="49668" y="32999"/>
                    <a:pt x="48687" y="38683"/>
                  </a:cubicBezTo>
                  <a:cubicBezTo>
                    <a:pt x="52202" y="41742"/>
                    <a:pt x="56333" y="45394"/>
                    <a:pt x="59917" y="48726"/>
                  </a:cubicBezTo>
                  <a:cubicBezTo>
                    <a:pt x="61743" y="38044"/>
                    <a:pt x="57976" y="23230"/>
                    <a:pt x="49508" y="13552"/>
                  </a:cubicBezTo>
                  <a:cubicBezTo>
                    <a:pt x="40812" y="3578"/>
                    <a:pt x="16389" y="1067"/>
                    <a:pt x="8993" y="63"/>
                  </a:cubicBezTo>
                  <a:cubicBezTo>
                    <a:pt x="8670" y="20"/>
                    <a:pt x="8351" y="0"/>
                    <a:pt x="803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46"/>
            <p:cNvSpPr/>
            <p:nvPr/>
          </p:nvSpPr>
          <p:spPr>
            <a:xfrm>
              <a:off x="235825" y="403000"/>
              <a:ext cx="1414625" cy="1019650"/>
            </a:xfrm>
            <a:custGeom>
              <a:avLst/>
              <a:gdLst/>
              <a:ahLst/>
              <a:cxnLst/>
              <a:rect l="l" t="t" r="r" b="b"/>
              <a:pathLst>
                <a:path w="56585" h="40786" extrusionOk="0">
                  <a:moveTo>
                    <a:pt x="4306" y="1"/>
                  </a:moveTo>
                  <a:cubicBezTo>
                    <a:pt x="2798" y="1"/>
                    <a:pt x="1376" y="468"/>
                    <a:pt x="1" y="1184"/>
                  </a:cubicBezTo>
                  <a:cubicBezTo>
                    <a:pt x="640" y="1618"/>
                    <a:pt x="1370" y="2074"/>
                    <a:pt x="2169" y="2531"/>
                  </a:cubicBezTo>
                  <a:cubicBezTo>
                    <a:pt x="2169" y="2531"/>
                    <a:pt x="3673" y="2261"/>
                    <a:pt x="6447" y="2261"/>
                  </a:cubicBezTo>
                  <a:cubicBezTo>
                    <a:pt x="11745" y="2261"/>
                    <a:pt x="21675" y="3245"/>
                    <a:pt x="34604" y="8967"/>
                  </a:cubicBezTo>
                  <a:cubicBezTo>
                    <a:pt x="54005" y="17573"/>
                    <a:pt x="56516" y="40124"/>
                    <a:pt x="56585" y="40786"/>
                  </a:cubicBezTo>
                  <a:cubicBezTo>
                    <a:pt x="56037" y="31496"/>
                    <a:pt x="52316" y="20996"/>
                    <a:pt x="45788" y="13555"/>
                  </a:cubicBezTo>
                  <a:cubicBezTo>
                    <a:pt x="37092" y="3581"/>
                    <a:pt x="12669" y="1070"/>
                    <a:pt x="5273" y="66"/>
                  </a:cubicBezTo>
                  <a:cubicBezTo>
                    <a:pt x="4947" y="22"/>
                    <a:pt x="4624" y="1"/>
                    <a:pt x="4306"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46"/>
            <p:cNvSpPr/>
            <p:nvPr/>
          </p:nvSpPr>
          <p:spPr>
            <a:xfrm>
              <a:off x="144525" y="452000"/>
              <a:ext cx="645975" cy="1655425"/>
            </a:xfrm>
            <a:custGeom>
              <a:avLst/>
              <a:gdLst/>
              <a:ahLst/>
              <a:cxnLst/>
              <a:rect l="l" t="t" r="r" b="b"/>
              <a:pathLst>
                <a:path w="25839" h="66217" extrusionOk="0">
                  <a:moveTo>
                    <a:pt x="4589" y="0"/>
                  </a:moveTo>
                  <a:cubicBezTo>
                    <a:pt x="1302" y="4200"/>
                    <a:pt x="23" y="10911"/>
                    <a:pt x="1" y="18580"/>
                  </a:cubicBezTo>
                  <a:lnTo>
                    <a:pt x="5091" y="16092"/>
                  </a:lnTo>
                  <a:lnTo>
                    <a:pt x="46" y="21456"/>
                  </a:lnTo>
                  <a:cubicBezTo>
                    <a:pt x="183" y="25519"/>
                    <a:pt x="617" y="29787"/>
                    <a:pt x="1233" y="34055"/>
                  </a:cubicBezTo>
                  <a:lnTo>
                    <a:pt x="6255" y="31134"/>
                  </a:lnTo>
                  <a:lnTo>
                    <a:pt x="1827" y="37776"/>
                  </a:lnTo>
                  <a:cubicBezTo>
                    <a:pt x="2032" y="39008"/>
                    <a:pt x="2260" y="40241"/>
                    <a:pt x="2511" y="41474"/>
                  </a:cubicBezTo>
                  <a:lnTo>
                    <a:pt x="10637" y="34375"/>
                  </a:lnTo>
                  <a:lnTo>
                    <a:pt x="10637" y="34375"/>
                  </a:lnTo>
                  <a:cubicBezTo>
                    <a:pt x="6940" y="40287"/>
                    <a:pt x="5798" y="41633"/>
                    <a:pt x="3219" y="44966"/>
                  </a:cubicBezTo>
                  <a:cubicBezTo>
                    <a:pt x="4064" y="48937"/>
                    <a:pt x="5022" y="52726"/>
                    <a:pt x="5958" y="56173"/>
                  </a:cubicBezTo>
                  <a:lnTo>
                    <a:pt x="11048" y="49622"/>
                  </a:lnTo>
                  <a:lnTo>
                    <a:pt x="6871" y="59369"/>
                  </a:lnTo>
                  <a:cubicBezTo>
                    <a:pt x="7624" y="61971"/>
                    <a:pt x="8378" y="64299"/>
                    <a:pt x="9039" y="66216"/>
                  </a:cubicBezTo>
                  <a:cubicBezTo>
                    <a:pt x="25839" y="40127"/>
                    <a:pt x="23990" y="23784"/>
                    <a:pt x="4589"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46"/>
            <p:cNvSpPr/>
            <p:nvPr/>
          </p:nvSpPr>
          <p:spPr>
            <a:xfrm>
              <a:off x="274050" y="470825"/>
              <a:ext cx="470250" cy="1221750"/>
            </a:xfrm>
            <a:custGeom>
              <a:avLst/>
              <a:gdLst/>
              <a:ahLst/>
              <a:cxnLst/>
              <a:rect l="l" t="t" r="r" b="b"/>
              <a:pathLst>
                <a:path w="18810" h="48870" extrusionOk="0">
                  <a:moveTo>
                    <a:pt x="1" y="0"/>
                  </a:moveTo>
                  <a:lnTo>
                    <a:pt x="1" y="0"/>
                  </a:lnTo>
                  <a:cubicBezTo>
                    <a:pt x="2717" y="4314"/>
                    <a:pt x="18307" y="30358"/>
                    <a:pt x="12486" y="48869"/>
                  </a:cubicBezTo>
                  <a:cubicBezTo>
                    <a:pt x="18809" y="31727"/>
                    <a:pt x="14495" y="17964"/>
                    <a:pt x="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4270;p47">
            <a:extLst>
              <a:ext uri="{FF2B5EF4-FFF2-40B4-BE49-F238E27FC236}">
                <a16:creationId xmlns:a16="http://schemas.microsoft.com/office/drawing/2014/main" id="{4C696148-B5A0-DF2A-B7E9-BA90DA3DC256}"/>
              </a:ext>
            </a:extLst>
          </p:cNvPr>
          <p:cNvSpPr/>
          <p:nvPr/>
        </p:nvSpPr>
        <p:spPr>
          <a:xfrm>
            <a:off x="-294875" y="174362"/>
            <a:ext cx="1073950" cy="487350"/>
          </a:xfrm>
          <a:custGeom>
            <a:avLst/>
            <a:gdLst/>
            <a:ahLst/>
            <a:cxnLst/>
            <a:rect l="l" t="t" r="r" b="b"/>
            <a:pathLst>
              <a:path w="42958" h="19494" extrusionOk="0">
                <a:moveTo>
                  <a:pt x="38872" y="17896"/>
                </a:moveTo>
                <a:cubicBezTo>
                  <a:pt x="38644" y="17553"/>
                  <a:pt x="38392" y="17143"/>
                  <a:pt x="38096" y="16618"/>
                </a:cubicBezTo>
                <a:cubicBezTo>
                  <a:pt x="35790" y="12646"/>
                  <a:pt x="29308" y="14152"/>
                  <a:pt x="29308" y="14152"/>
                </a:cubicBezTo>
                <a:cubicBezTo>
                  <a:pt x="34147" y="5730"/>
                  <a:pt x="19242" y="1"/>
                  <a:pt x="17781" y="11322"/>
                </a:cubicBezTo>
                <a:cubicBezTo>
                  <a:pt x="13422" y="6666"/>
                  <a:pt x="6916" y="12943"/>
                  <a:pt x="10363" y="15705"/>
                </a:cubicBezTo>
                <a:cubicBezTo>
                  <a:pt x="10363" y="15705"/>
                  <a:pt x="5341" y="14518"/>
                  <a:pt x="3561" y="17622"/>
                </a:cubicBezTo>
                <a:cubicBezTo>
                  <a:pt x="3493" y="17713"/>
                  <a:pt x="3447" y="17804"/>
                  <a:pt x="3401" y="17896"/>
                </a:cubicBezTo>
                <a:lnTo>
                  <a:pt x="799" y="17896"/>
                </a:lnTo>
                <a:cubicBezTo>
                  <a:pt x="343" y="17896"/>
                  <a:pt x="0" y="18238"/>
                  <a:pt x="0" y="18695"/>
                </a:cubicBezTo>
                <a:cubicBezTo>
                  <a:pt x="0" y="19128"/>
                  <a:pt x="343" y="19494"/>
                  <a:pt x="799" y="19494"/>
                </a:cubicBezTo>
                <a:lnTo>
                  <a:pt x="42159" y="19494"/>
                </a:lnTo>
                <a:cubicBezTo>
                  <a:pt x="42615" y="19494"/>
                  <a:pt x="42957" y="19128"/>
                  <a:pt x="42957" y="18695"/>
                </a:cubicBezTo>
                <a:cubicBezTo>
                  <a:pt x="42957" y="18238"/>
                  <a:pt x="42615" y="17896"/>
                  <a:pt x="42159" y="17896"/>
                </a:cubicBezTo>
                <a:close/>
              </a:path>
            </a:pathLst>
          </a:custGeom>
          <a:solidFill>
            <a:srgbClr val="F3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4284;p47">
            <a:extLst>
              <a:ext uri="{FF2B5EF4-FFF2-40B4-BE49-F238E27FC236}">
                <a16:creationId xmlns:a16="http://schemas.microsoft.com/office/drawing/2014/main" id="{3D5FC324-1661-5336-97CA-39BF34D0AACE}"/>
              </a:ext>
            </a:extLst>
          </p:cNvPr>
          <p:cNvGrpSpPr/>
          <p:nvPr/>
        </p:nvGrpSpPr>
        <p:grpSpPr>
          <a:xfrm>
            <a:off x="-274232" y="62638"/>
            <a:ext cx="849101" cy="1067750"/>
            <a:chOff x="142825" y="-61675"/>
            <a:chExt cx="1766125" cy="2169100"/>
          </a:xfrm>
        </p:grpSpPr>
        <p:sp>
          <p:nvSpPr>
            <p:cNvPr id="4" name="Google Shape;4285;p47">
              <a:extLst>
                <a:ext uri="{FF2B5EF4-FFF2-40B4-BE49-F238E27FC236}">
                  <a16:creationId xmlns:a16="http://schemas.microsoft.com/office/drawing/2014/main" id="{CEC528BF-0902-BCE7-A72C-B8A65C5CFAFA}"/>
                </a:ext>
              </a:extLst>
            </p:cNvPr>
            <p:cNvSpPr/>
            <p:nvPr/>
          </p:nvSpPr>
          <p:spPr>
            <a:xfrm>
              <a:off x="209575" y="-61675"/>
              <a:ext cx="1699375" cy="533125"/>
            </a:xfrm>
            <a:custGeom>
              <a:avLst/>
              <a:gdLst/>
              <a:ahLst/>
              <a:cxnLst/>
              <a:rect l="l" t="t" r="r" b="b"/>
              <a:pathLst>
                <a:path w="67975" h="21325" extrusionOk="0">
                  <a:moveTo>
                    <a:pt x="39695" y="1"/>
                  </a:moveTo>
                  <a:cubicBezTo>
                    <a:pt x="39588" y="1"/>
                    <a:pt x="39481" y="2"/>
                    <a:pt x="39374" y="4"/>
                  </a:cubicBezTo>
                  <a:cubicBezTo>
                    <a:pt x="28053" y="278"/>
                    <a:pt x="1" y="18881"/>
                    <a:pt x="1" y="18881"/>
                  </a:cubicBezTo>
                  <a:cubicBezTo>
                    <a:pt x="5507" y="20649"/>
                    <a:pt x="12181" y="21325"/>
                    <a:pt x="19171" y="21325"/>
                  </a:cubicBezTo>
                  <a:cubicBezTo>
                    <a:pt x="28698" y="21325"/>
                    <a:pt x="38809" y="20068"/>
                    <a:pt x="47340" y="18607"/>
                  </a:cubicBezTo>
                  <a:cubicBezTo>
                    <a:pt x="45446" y="15959"/>
                    <a:pt x="44191" y="12307"/>
                    <a:pt x="44191" y="12307"/>
                  </a:cubicBezTo>
                  <a:lnTo>
                    <a:pt x="44191" y="12307"/>
                  </a:lnTo>
                  <a:lnTo>
                    <a:pt x="50467" y="18036"/>
                  </a:lnTo>
                  <a:cubicBezTo>
                    <a:pt x="52636" y="17648"/>
                    <a:pt x="54667" y="17237"/>
                    <a:pt x="56516" y="16849"/>
                  </a:cubicBezTo>
                  <a:cubicBezTo>
                    <a:pt x="55033" y="15183"/>
                    <a:pt x="54028" y="14019"/>
                    <a:pt x="53754" y="12946"/>
                  </a:cubicBezTo>
                  <a:lnTo>
                    <a:pt x="53754" y="12946"/>
                  </a:lnTo>
                  <a:cubicBezTo>
                    <a:pt x="56334" y="14704"/>
                    <a:pt x="57680" y="15822"/>
                    <a:pt x="58959" y="16324"/>
                  </a:cubicBezTo>
                  <a:cubicBezTo>
                    <a:pt x="64482" y="15115"/>
                    <a:pt x="67974" y="14156"/>
                    <a:pt x="67974" y="14156"/>
                  </a:cubicBezTo>
                  <a:cubicBezTo>
                    <a:pt x="67974" y="14156"/>
                    <a:pt x="51019" y="1"/>
                    <a:pt x="39695"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286;p47">
              <a:extLst>
                <a:ext uri="{FF2B5EF4-FFF2-40B4-BE49-F238E27FC236}">
                  <a16:creationId xmlns:a16="http://schemas.microsoft.com/office/drawing/2014/main" id="{2CD84A0F-0762-B805-CFD5-DD0961B9B97C}"/>
                </a:ext>
              </a:extLst>
            </p:cNvPr>
            <p:cNvSpPr/>
            <p:nvPr/>
          </p:nvSpPr>
          <p:spPr>
            <a:xfrm>
              <a:off x="142825" y="403075"/>
              <a:ext cx="1543575" cy="1218175"/>
            </a:xfrm>
            <a:custGeom>
              <a:avLst/>
              <a:gdLst/>
              <a:ahLst/>
              <a:cxnLst/>
              <a:rect l="l" t="t" r="r" b="b"/>
              <a:pathLst>
                <a:path w="61743" h="48727" extrusionOk="0">
                  <a:moveTo>
                    <a:pt x="8037" y="0"/>
                  </a:moveTo>
                  <a:cubicBezTo>
                    <a:pt x="5134" y="0"/>
                    <a:pt x="2595" y="1717"/>
                    <a:pt x="0" y="3509"/>
                  </a:cubicBezTo>
                  <a:cubicBezTo>
                    <a:pt x="8537" y="8850"/>
                    <a:pt x="15681" y="13552"/>
                    <a:pt x="21912" y="17866"/>
                  </a:cubicBezTo>
                  <a:cubicBezTo>
                    <a:pt x="22574" y="16223"/>
                    <a:pt x="24309" y="14351"/>
                    <a:pt x="25793" y="13324"/>
                  </a:cubicBezTo>
                  <a:lnTo>
                    <a:pt x="25793" y="13324"/>
                  </a:lnTo>
                  <a:cubicBezTo>
                    <a:pt x="25542" y="14009"/>
                    <a:pt x="24263" y="19464"/>
                    <a:pt x="24218" y="19487"/>
                  </a:cubicBezTo>
                  <a:cubicBezTo>
                    <a:pt x="25359" y="20286"/>
                    <a:pt x="33736" y="26426"/>
                    <a:pt x="33736" y="26426"/>
                  </a:cubicBezTo>
                  <a:lnTo>
                    <a:pt x="39077" y="19624"/>
                  </a:lnTo>
                  <a:lnTo>
                    <a:pt x="35676" y="27909"/>
                  </a:lnTo>
                  <a:cubicBezTo>
                    <a:pt x="37593" y="29370"/>
                    <a:pt x="45400" y="35761"/>
                    <a:pt x="45400" y="35761"/>
                  </a:cubicBezTo>
                  <a:lnTo>
                    <a:pt x="48321" y="29074"/>
                  </a:lnTo>
                  <a:cubicBezTo>
                    <a:pt x="49440" y="31653"/>
                    <a:pt x="49668" y="32999"/>
                    <a:pt x="48687" y="38683"/>
                  </a:cubicBezTo>
                  <a:cubicBezTo>
                    <a:pt x="52202" y="41742"/>
                    <a:pt x="56333" y="45394"/>
                    <a:pt x="59917" y="48726"/>
                  </a:cubicBezTo>
                  <a:cubicBezTo>
                    <a:pt x="61743" y="38044"/>
                    <a:pt x="57976" y="23230"/>
                    <a:pt x="49508" y="13552"/>
                  </a:cubicBezTo>
                  <a:cubicBezTo>
                    <a:pt x="40812" y="3578"/>
                    <a:pt x="16389" y="1067"/>
                    <a:pt x="8993" y="63"/>
                  </a:cubicBezTo>
                  <a:cubicBezTo>
                    <a:pt x="8670" y="20"/>
                    <a:pt x="8351" y="0"/>
                    <a:pt x="803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287;p47">
              <a:extLst>
                <a:ext uri="{FF2B5EF4-FFF2-40B4-BE49-F238E27FC236}">
                  <a16:creationId xmlns:a16="http://schemas.microsoft.com/office/drawing/2014/main" id="{9C2D0C05-DAA8-7767-EEFB-F65F9CDCCA2E}"/>
                </a:ext>
              </a:extLst>
            </p:cNvPr>
            <p:cNvSpPr/>
            <p:nvPr/>
          </p:nvSpPr>
          <p:spPr>
            <a:xfrm>
              <a:off x="235825" y="403000"/>
              <a:ext cx="1414625" cy="1019650"/>
            </a:xfrm>
            <a:custGeom>
              <a:avLst/>
              <a:gdLst/>
              <a:ahLst/>
              <a:cxnLst/>
              <a:rect l="l" t="t" r="r" b="b"/>
              <a:pathLst>
                <a:path w="56585" h="40786" extrusionOk="0">
                  <a:moveTo>
                    <a:pt x="4306" y="1"/>
                  </a:moveTo>
                  <a:cubicBezTo>
                    <a:pt x="2798" y="1"/>
                    <a:pt x="1376" y="468"/>
                    <a:pt x="1" y="1184"/>
                  </a:cubicBezTo>
                  <a:cubicBezTo>
                    <a:pt x="640" y="1618"/>
                    <a:pt x="1370" y="2074"/>
                    <a:pt x="2169" y="2531"/>
                  </a:cubicBezTo>
                  <a:cubicBezTo>
                    <a:pt x="2169" y="2531"/>
                    <a:pt x="3673" y="2261"/>
                    <a:pt x="6447" y="2261"/>
                  </a:cubicBezTo>
                  <a:cubicBezTo>
                    <a:pt x="11745" y="2261"/>
                    <a:pt x="21675" y="3245"/>
                    <a:pt x="34604" y="8967"/>
                  </a:cubicBezTo>
                  <a:cubicBezTo>
                    <a:pt x="54005" y="17573"/>
                    <a:pt x="56516" y="40124"/>
                    <a:pt x="56585" y="40786"/>
                  </a:cubicBezTo>
                  <a:cubicBezTo>
                    <a:pt x="56037" y="31496"/>
                    <a:pt x="52316" y="20996"/>
                    <a:pt x="45788" y="13555"/>
                  </a:cubicBezTo>
                  <a:cubicBezTo>
                    <a:pt x="37092" y="3581"/>
                    <a:pt x="12669" y="1070"/>
                    <a:pt x="5273" y="66"/>
                  </a:cubicBezTo>
                  <a:cubicBezTo>
                    <a:pt x="4947" y="22"/>
                    <a:pt x="4624" y="1"/>
                    <a:pt x="4306"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288;p47">
              <a:extLst>
                <a:ext uri="{FF2B5EF4-FFF2-40B4-BE49-F238E27FC236}">
                  <a16:creationId xmlns:a16="http://schemas.microsoft.com/office/drawing/2014/main" id="{135DB291-05CA-9A27-E786-9615CC838D74}"/>
                </a:ext>
              </a:extLst>
            </p:cNvPr>
            <p:cNvSpPr/>
            <p:nvPr/>
          </p:nvSpPr>
          <p:spPr>
            <a:xfrm>
              <a:off x="144525" y="452000"/>
              <a:ext cx="645975" cy="1655425"/>
            </a:xfrm>
            <a:custGeom>
              <a:avLst/>
              <a:gdLst/>
              <a:ahLst/>
              <a:cxnLst/>
              <a:rect l="l" t="t" r="r" b="b"/>
              <a:pathLst>
                <a:path w="25839" h="66217" extrusionOk="0">
                  <a:moveTo>
                    <a:pt x="4589" y="0"/>
                  </a:moveTo>
                  <a:cubicBezTo>
                    <a:pt x="1302" y="4200"/>
                    <a:pt x="23" y="10911"/>
                    <a:pt x="1" y="18580"/>
                  </a:cubicBezTo>
                  <a:lnTo>
                    <a:pt x="5091" y="16092"/>
                  </a:lnTo>
                  <a:lnTo>
                    <a:pt x="46" y="21456"/>
                  </a:lnTo>
                  <a:cubicBezTo>
                    <a:pt x="183" y="25519"/>
                    <a:pt x="617" y="29787"/>
                    <a:pt x="1233" y="34055"/>
                  </a:cubicBezTo>
                  <a:lnTo>
                    <a:pt x="6255" y="31134"/>
                  </a:lnTo>
                  <a:lnTo>
                    <a:pt x="1827" y="37776"/>
                  </a:lnTo>
                  <a:cubicBezTo>
                    <a:pt x="2032" y="39008"/>
                    <a:pt x="2260" y="40241"/>
                    <a:pt x="2511" y="41474"/>
                  </a:cubicBezTo>
                  <a:lnTo>
                    <a:pt x="10637" y="34375"/>
                  </a:lnTo>
                  <a:lnTo>
                    <a:pt x="10637" y="34375"/>
                  </a:lnTo>
                  <a:cubicBezTo>
                    <a:pt x="6940" y="40287"/>
                    <a:pt x="5798" y="41633"/>
                    <a:pt x="3219" y="44966"/>
                  </a:cubicBezTo>
                  <a:cubicBezTo>
                    <a:pt x="4064" y="48937"/>
                    <a:pt x="5022" y="52726"/>
                    <a:pt x="5958" y="56173"/>
                  </a:cubicBezTo>
                  <a:lnTo>
                    <a:pt x="11048" y="49622"/>
                  </a:lnTo>
                  <a:lnTo>
                    <a:pt x="6871" y="59369"/>
                  </a:lnTo>
                  <a:cubicBezTo>
                    <a:pt x="7624" y="61971"/>
                    <a:pt x="8378" y="64299"/>
                    <a:pt x="9039" y="66216"/>
                  </a:cubicBezTo>
                  <a:cubicBezTo>
                    <a:pt x="25839" y="40127"/>
                    <a:pt x="23990" y="23784"/>
                    <a:pt x="4589"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289;p47">
              <a:extLst>
                <a:ext uri="{FF2B5EF4-FFF2-40B4-BE49-F238E27FC236}">
                  <a16:creationId xmlns:a16="http://schemas.microsoft.com/office/drawing/2014/main" id="{7D5BFD72-AF9B-5E3F-490C-DF40E100068D}"/>
                </a:ext>
              </a:extLst>
            </p:cNvPr>
            <p:cNvSpPr/>
            <p:nvPr/>
          </p:nvSpPr>
          <p:spPr>
            <a:xfrm>
              <a:off x="274050" y="470825"/>
              <a:ext cx="470250" cy="1221750"/>
            </a:xfrm>
            <a:custGeom>
              <a:avLst/>
              <a:gdLst/>
              <a:ahLst/>
              <a:cxnLst/>
              <a:rect l="l" t="t" r="r" b="b"/>
              <a:pathLst>
                <a:path w="18810" h="48870" extrusionOk="0">
                  <a:moveTo>
                    <a:pt x="1" y="0"/>
                  </a:moveTo>
                  <a:lnTo>
                    <a:pt x="1" y="0"/>
                  </a:lnTo>
                  <a:cubicBezTo>
                    <a:pt x="2717" y="4314"/>
                    <a:pt x="18307" y="30358"/>
                    <a:pt x="12486" y="48869"/>
                  </a:cubicBezTo>
                  <a:cubicBezTo>
                    <a:pt x="18809" y="31727"/>
                    <a:pt x="14495" y="17964"/>
                    <a:pt x="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11" name="Diagram 10">
            <a:extLst>
              <a:ext uri="{FF2B5EF4-FFF2-40B4-BE49-F238E27FC236}">
                <a16:creationId xmlns:a16="http://schemas.microsoft.com/office/drawing/2014/main" id="{75CE5A46-6642-3B61-AC8E-7368200CB31F}"/>
              </a:ext>
            </a:extLst>
          </p:cNvPr>
          <p:cNvGraphicFramePr/>
          <p:nvPr>
            <p:extLst>
              <p:ext uri="{D42A27DB-BD31-4B8C-83A1-F6EECF244321}">
                <p14:modId xmlns:p14="http://schemas.microsoft.com/office/powerpoint/2010/main" val="1944492082"/>
              </p:ext>
            </p:extLst>
          </p:nvPr>
        </p:nvGraphicFramePr>
        <p:xfrm>
          <a:off x="-230793" y="920250"/>
          <a:ext cx="963946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8" descr="A group of native american indian people&#10;&#10;Description automatically generated">
            <a:extLst>
              <a:ext uri="{FF2B5EF4-FFF2-40B4-BE49-F238E27FC236}">
                <a16:creationId xmlns:a16="http://schemas.microsoft.com/office/drawing/2014/main" id="{68F0F7D2-EF28-9521-FEE8-F71DF11D4DB7}"/>
              </a:ext>
            </a:extLst>
          </p:cNvPr>
          <p:cNvPicPr>
            <a:picLocks noChangeAspect="1"/>
          </p:cNvPicPr>
          <p:nvPr/>
        </p:nvPicPr>
        <p:blipFill rotWithShape="1">
          <a:blip r:embed="rId8">
            <a:clrChange>
              <a:clrFrom>
                <a:srgbClr val="FFFFFF"/>
              </a:clrFrom>
              <a:clrTo>
                <a:srgbClr val="FFFFFF">
                  <a:alpha val="0"/>
                </a:srgbClr>
              </a:clrTo>
            </a:clrChange>
          </a:blip>
          <a:srcRect l="20921" t="62502" r="45990" b="-1"/>
          <a:stretch/>
        </p:blipFill>
        <p:spPr>
          <a:xfrm>
            <a:off x="1031629" y="3718278"/>
            <a:ext cx="1317125" cy="1492679"/>
          </a:xfrm>
          <a:prstGeom prst="rect">
            <a:avLst/>
          </a:prstGeom>
        </p:spPr>
      </p:pic>
    </p:spTree>
    <p:extLst>
      <p:ext uri="{BB962C8B-B14F-4D97-AF65-F5344CB8AC3E}">
        <p14:creationId xmlns:p14="http://schemas.microsoft.com/office/powerpoint/2010/main" val="27585998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graphicEl>
                                              <a:dgm id="{0F5A626B-19C8-46BC-A65B-174C3A57D6D8}"/>
                                            </p:graphicEl>
                                          </p:spTgt>
                                        </p:tgtEl>
                                        <p:attrNameLst>
                                          <p:attrName>style.visibility</p:attrName>
                                        </p:attrNameLst>
                                      </p:cBhvr>
                                      <p:to>
                                        <p:strVal val="visible"/>
                                      </p:to>
                                    </p:set>
                                    <p:animEffect transition="in" filter="fade">
                                      <p:cBhvr>
                                        <p:cTn id="7" dur="1000"/>
                                        <p:tgtEl>
                                          <p:spTgt spid="11">
                                            <p:graphicEl>
                                              <a:dgm id="{0F5A626B-19C8-46BC-A65B-174C3A57D6D8}"/>
                                            </p:graphicEl>
                                          </p:spTgt>
                                        </p:tgtEl>
                                      </p:cBhvr>
                                    </p:animEffect>
                                    <p:anim calcmode="lin" valueType="num">
                                      <p:cBhvr>
                                        <p:cTn id="8" dur="1000" fill="hold"/>
                                        <p:tgtEl>
                                          <p:spTgt spid="11">
                                            <p:graphicEl>
                                              <a:dgm id="{0F5A626B-19C8-46BC-A65B-174C3A57D6D8}"/>
                                            </p:graphicEl>
                                          </p:spTgt>
                                        </p:tgtEl>
                                        <p:attrNameLst>
                                          <p:attrName>ppt_x</p:attrName>
                                        </p:attrNameLst>
                                      </p:cBhvr>
                                      <p:tavLst>
                                        <p:tav tm="0">
                                          <p:val>
                                            <p:strVal val="#ppt_x"/>
                                          </p:val>
                                        </p:tav>
                                        <p:tav tm="100000">
                                          <p:val>
                                            <p:strVal val="#ppt_x"/>
                                          </p:val>
                                        </p:tav>
                                      </p:tavLst>
                                    </p:anim>
                                    <p:anim calcmode="lin" valueType="num">
                                      <p:cBhvr>
                                        <p:cTn id="9" dur="1000" fill="hold"/>
                                        <p:tgtEl>
                                          <p:spTgt spid="11">
                                            <p:graphicEl>
                                              <a:dgm id="{0F5A626B-19C8-46BC-A65B-174C3A57D6D8}"/>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graphicEl>
                                              <a:dgm id="{60A0B54E-D89F-4060-8DE1-B5C7B69E6B45}"/>
                                            </p:graphicEl>
                                          </p:spTgt>
                                        </p:tgtEl>
                                        <p:attrNameLst>
                                          <p:attrName>style.visibility</p:attrName>
                                        </p:attrNameLst>
                                      </p:cBhvr>
                                      <p:to>
                                        <p:strVal val="visible"/>
                                      </p:to>
                                    </p:set>
                                    <p:animEffect transition="in" filter="fade">
                                      <p:cBhvr>
                                        <p:cTn id="14" dur="1000"/>
                                        <p:tgtEl>
                                          <p:spTgt spid="11">
                                            <p:graphicEl>
                                              <a:dgm id="{60A0B54E-D89F-4060-8DE1-B5C7B69E6B45}"/>
                                            </p:graphicEl>
                                          </p:spTgt>
                                        </p:tgtEl>
                                      </p:cBhvr>
                                    </p:animEffect>
                                    <p:anim calcmode="lin" valueType="num">
                                      <p:cBhvr>
                                        <p:cTn id="15" dur="1000" fill="hold"/>
                                        <p:tgtEl>
                                          <p:spTgt spid="11">
                                            <p:graphicEl>
                                              <a:dgm id="{60A0B54E-D89F-4060-8DE1-B5C7B69E6B45}"/>
                                            </p:graphicEl>
                                          </p:spTgt>
                                        </p:tgtEl>
                                        <p:attrNameLst>
                                          <p:attrName>ppt_x</p:attrName>
                                        </p:attrNameLst>
                                      </p:cBhvr>
                                      <p:tavLst>
                                        <p:tav tm="0">
                                          <p:val>
                                            <p:strVal val="#ppt_x"/>
                                          </p:val>
                                        </p:tav>
                                        <p:tav tm="100000">
                                          <p:val>
                                            <p:strVal val="#ppt_x"/>
                                          </p:val>
                                        </p:tav>
                                      </p:tavLst>
                                    </p:anim>
                                    <p:anim calcmode="lin" valueType="num">
                                      <p:cBhvr>
                                        <p:cTn id="16" dur="1000" fill="hold"/>
                                        <p:tgtEl>
                                          <p:spTgt spid="11">
                                            <p:graphicEl>
                                              <a:dgm id="{60A0B54E-D89F-4060-8DE1-B5C7B69E6B45}"/>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graphicEl>
                                              <a:dgm id="{99A7C594-18F8-4806-AEAE-A9DD1B10D1C3}"/>
                                            </p:graphicEl>
                                          </p:spTgt>
                                        </p:tgtEl>
                                        <p:attrNameLst>
                                          <p:attrName>style.visibility</p:attrName>
                                        </p:attrNameLst>
                                      </p:cBhvr>
                                      <p:to>
                                        <p:strVal val="visible"/>
                                      </p:to>
                                    </p:set>
                                    <p:animEffect transition="in" filter="fade">
                                      <p:cBhvr>
                                        <p:cTn id="19" dur="1000"/>
                                        <p:tgtEl>
                                          <p:spTgt spid="11">
                                            <p:graphicEl>
                                              <a:dgm id="{99A7C594-18F8-4806-AEAE-A9DD1B10D1C3}"/>
                                            </p:graphicEl>
                                          </p:spTgt>
                                        </p:tgtEl>
                                      </p:cBhvr>
                                    </p:animEffect>
                                    <p:anim calcmode="lin" valueType="num">
                                      <p:cBhvr>
                                        <p:cTn id="20" dur="1000" fill="hold"/>
                                        <p:tgtEl>
                                          <p:spTgt spid="11">
                                            <p:graphicEl>
                                              <a:dgm id="{99A7C594-18F8-4806-AEAE-A9DD1B10D1C3}"/>
                                            </p:graphicEl>
                                          </p:spTgt>
                                        </p:tgtEl>
                                        <p:attrNameLst>
                                          <p:attrName>ppt_x</p:attrName>
                                        </p:attrNameLst>
                                      </p:cBhvr>
                                      <p:tavLst>
                                        <p:tav tm="0">
                                          <p:val>
                                            <p:strVal val="#ppt_x"/>
                                          </p:val>
                                        </p:tav>
                                        <p:tav tm="100000">
                                          <p:val>
                                            <p:strVal val="#ppt_x"/>
                                          </p:val>
                                        </p:tav>
                                      </p:tavLst>
                                    </p:anim>
                                    <p:anim calcmode="lin" valueType="num">
                                      <p:cBhvr>
                                        <p:cTn id="21" dur="1000" fill="hold"/>
                                        <p:tgtEl>
                                          <p:spTgt spid="11">
                                            <p:graphicEl>
                                              <a:dgm id="{99A7C594-18F8-4806-AEAE-A9DD1B10D1C3}"/>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graphicEl>
                                              <a:dgm id="{1A60B92E-4A20-436F-A66F-2C615CF8615E}"/>
                                            </p:graphicEl>
                                          </p:spTgt>
                                        </p:tgtEl>
                                        <p:attrNameLst>
                                          <p:attrName>style.visibility</p:attrName>
                                        </p:attrNameLst>
                                      </p:cBhvr>
                                      <p:to>
                                        <p:strVal val="visible"/>
                                      </p:to>
                                    </p:set>
                                    <p:animEffect transition="in" filter="fade">
                                      <p:cBhvr>
                                        <p:cTn id="26" dur="1000"/>
                                        <p:tgtEl>
                                          <p:spTgt spid="11">
                                            <p:graphicEl>
                                              <a:dgm id="{1A60B92E-4A20-436F-A66F-2C615CF8615E}"/>
                                            </p:graphicEl>
                                          </p:spTgt>
                                        </p:tgtEl>
                                      </p:cBhvr>
                                    </p:animEffect>
                                    <p:anim calcmode="lin" valueType="num">
                                      <p:cBhvr>
                                        <p:cTn id="27" dur="1000" fill="hold"/>
                                        <p:tgtEl>
                                          <p:spTgt spid="11">
                                            <p:graphicEl>
                                              <a:dgm id="{1A60B92E-4A20-436F-A66F-2C615CF8615E}"/>
                                            </p:graphicEl>
                                          </p:spTgt>
                                        </p:tgtEl>
                                        <p:attrNameLst>
                                          <p:attrName>ppt_x</p:attrName>
                                        </p:attrNameLst>
                                      </p:cBhvr>
                                      <p:tavLst>
                                        <p:tav tm="0">
                                          <p:val>
                                            <p:strVal val="#ppt_x"/>
                                          </p:val>
                                        </p:tav>
                                        <p:tav tm="100000">
                                          <p:val>
                                            <p:strVal val="#ppt_x"/>
                                          </p:val>
                                        </p:tav>
                                      </p:tavLst>
                                    </p:anim>
                                    <p:anim calcmode="lin" valueType="num">
                                      <p:cBhvr>
                                        <p:cTn id="28" dur="1000" fill="hold"/>
                                        <p:tgtEl>
                                          <p:spTgt spid="11">
                                            <p:graphicEl>
                                              <a:dgm id="{1A60B92E-4A20-436F-A66F-2C615CF8615E}"/>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1">
                                            <p:graphicEl>
                                              <a:dgm id="{F3ED7BD7-B536-4B41-A899-0CC16A5E74DA}"/>
                                            </p:graphicEl>
                                          </p:spTgt>
                                        </p:tgtEl>
                                        <p:attrNameLst>
                                          <p:attrName>style.visibility</p:attrName>
                                        </p:attrNameLst>
                                      </p:cBhvr>
                                      <p:to>
                                        <p:strVal val="visible"/>
                                      </p:to>
                                    </p:set>
                                    <p:animEffect transition="in" filter="fade">
                                      <p:cBhvr>
                                        <p:cTn id="31" dur="1000"/>
                                        <p:tgtEl>
                                          <p:spTgt spid="11">
                                            <p:graphicEl>
                                              <a:dgm id="{F3ED7BD7-B536-4B41-A899-0CC16A5E74DA}"/>
                                            </p:graphicEl>
                                          </p:spTgt>
                                        </p:tgtEl>
                                      </p:cBhvr>
                                    </p:animEffect>
                                    <p:anim calcmode="lin" valueType="num">
                                      <p:cBhvr>
                                        <p:cTn id="32" dur="1000" fill="hold"/>
                                        <p:tgtEl>
                                          <p:spTgt spid="11">
                                            <p:graphicEl>
                                              <a:dgm id="{F3ED7BD7-B536-4B41-A899-0CC16A5E74DA}"/>
                                            </p:graphicEl>
                                          </p:spTgt>
                                        </p:tgtEl>
                                        <p:attrNameLst>
                                          <p:attrName>ppt_x</p:attrName>
                                        </p:attrNameLst>
                                      </p:cBhvr>
                                      <p:tavLst>
                                        <p:tav tm="0">
                                          <p:val>
                                            <p:strVal val="#ppt_x"/>
                                          </p:val>
                                        </p:tav>
                                        <p:tav tm="100000">
                                          <p:val>
                                            <p:strVal val="#ppt_x"/>
                                          </p:val>
                                        </p:tav>
                                      </p:tavLst>
                                    </p:anim>
                                    <p:anim calcmode="lin" valueType="num">
                                      <p:cBhvr>
                                        <p:cTn id="33" dur="1000" fill="hold"/>
                                        <p:tgtEl>
                                          <p:spTgt spid="11">
                                            <p:graphicEl>
                                              <a:dgm id="{F3ED7BD7-B536-4B41-A899-0CC16A5E74DA}"/>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1">
                                            <p:graphicEl>
                                              <a:dgm id="{5C873618-C03D-4E07-A0C4-4AD4980A9B20}"/>
                                            </p:graphicEl>
                                          </p:spTgt>
                                        </p:tgtEl>
                                        <p:attrNameLst>
                                          <p:attrName>style.visibility</p:attrName>
                                        </p:attrNameLst>
                                      </p:cBhvr>
                                      <p:to>
                                        <p:strVal val="visible"/>
                                      </p:to>
                                    </p:set>
                                    <p:animEffect transition="in" filter="fade">
                                      <p:cBhvr>
                                        <p:cTn id="38" dur="1000"/>
                                        <p:tgtEl>
                                          <p:spTgt spid="11">
                                            <p:graphicEl>
                                              <a:dgm id="{5C873618-C03D-4E07-A0C4-4AD4980A9B20}"/>
                                            </p:graphicEl>
                                          </p:spTgt>
                                        </p:tgtEl>
                                      </p:cBhvr>
                                    </p:animEffect>
                                    <p:anim calcmode="lin" valueType="num">
                                      <p:cBhvr>
                                        <p:cTn id="39" dur="1000" fill="hold"/>
                                        <p:tgtEl>
                                          <p:spTgt spid="11">
                                            <p:graphicEl>
                                              <a:dgm id="{5C873618-C03D-4E07-A0C4-4AD4980A9B20}"/>
                                            </p:graphicEl>
                                          </p:spTgt>
                                        </p:tgtEl>
                                        <p:attrNameLst>
                                          <p:attrName>ppt_x</p:attrName>
                                        </p:attrNameLst>
                                      </p:cBhvr>
                                      <p:tavLst>
                                        <p:tav tm="0">
                                          <p:val>
                                            <p:strVal val="#ppt_x"/>
                                          </p:val>
                                        </p:tav>
                                        <p:tav tm="100000">
                                          <p:val>
                                            <p:strVal val="#ppt_x"/>
                                          </p:val>
                                        </p:tav>
                                      </p:tavLst>
                                    </p:anim>
                                    <p:anim calcmode="lin" valueType="num">
                                      <p:cBhvr>
                                        <p:cTn id="40" dur="1000" fill="hold"/>
                                        <p:tgtEl>
                                          <p:spTgt spid="11">
                                            <p:graphicEl>
                                              <a:dgm id="{5C873618-C03D-4E07-A0C4-4AD4980A9B20}"/>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1">
                                            <p:graphicEl>
                                              <a:dgm id="{3CB6E69A-220F-4029-8C74-7B526A2EE4DC}"/>
                                            </p:graphicEl>
                                          </p:spTgt>
                                        </p:tgtEl>
                                        <p:attrNameLst>
                                          <p:attrName>style.visibility</p:attrName>
                                        </p:attrNameLst>
                                      </p:cBhvr>
                                      <p:to>
                                        <p:strVal val="visible"/>
                                      </p:to>
                                    </p:set>
                                    <p:animEffect transition="in" filter="fade">
                                      <p:cBhvr>
                                        <p:cTn id="43" dur="1000"/>
                                        <p:tgtEl>
                                          <p:spTgt spid="11">
                                            <p:graphicEl>
                                              <a:dgm id="{3CB6E69A-220F-4029-8C74-7B526A2EE4DC}"/>
                                            </p:graphicEl>
                                          </p:spTgt>
                                        </p:tgtEl>
                                      </p:cBhvr>
                                    </p:animEffect>
                                    <p:anim calcmode="lin" valueType="num">
                                      <p:cBhvr>
                                        <p:cTn id="44" dur="1000" fill="hold"/>
                                        <p:tgtEl>
                                          <p:spTgt spid="11">
                                            <p:graphicEl>
                                              <a:dgm id="{3CB6E69A-220F-4029-8C74-7B526A2EE4DC}"/>
                                            </p:graphicEl>
                                          </p:spTgt>
                                        </p:tgtEl>
                                        <p:attrNameLst>
                                          <p:attrName>ppt_x</p:attrName>
                                        </p:attrNameLst>
                                      </p:cBhvr>
                                      <p:tavLst>
                                        <p:tav tm="0">
                                          <p:val>
                                            <p:strVal val="#ppt_x"/>
                                          </p:val>
                                        </p:tav>
                                        <p:tav tm="100000">
                                          <p:val>
                                            <p:strVal val="#ppt_x"/>
                                          </p:val>
                                        </p:tav>
                                      </p:tavLst>
                                    </p:anim>
                                    <p:anim calcmode="lin" valueType="num">
                                      <p:cBhvr>
                                        <p:cTn id="45" dur="1000" fill="hold"/>
                                        <p:tgtEl>
                                          <p:spTgt spid="11">
                                            <p:graphicEl>
                                              <a:dgm id="{3CB6E69A-220F-4029-8C74-7B526A2EE4DC}"/>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1">
                                            <p:graphicEl>
                                              <a:dgm id="{A3DFBB84-7FB6-4797-B96B-43C844369093}"/>
                                            </p:graphicEl>
                                          </p:spTgt>
                                        </p:tgtEl>
                                        <p:attrNameLst>
                                          <p:attrName>style.visibility</p:attrName>
                                        </p:attrNameLst>
                                      </p:cBhvr>
                                      <p:to>
                                        <p:strVal val="visible"/>
                                      </p:to>
                                    </p:set>
                                    <p:animEffect transition="in" filter="fade">
                                      <p:cBhvr>
                                        <p:cTn id="50" dur="1000"/>
                                        <p:tgtEl>
                                          <p:spTgt spid="11">
                                            <p:graphicEl>
                                              <a:dgm id="{A3DFBB84-7FB6-4797-B96B-43C844369093}"/>
                                            </p:graphicEl>
                                          </p:spTgt>
                                        </p:tgtEl>
                                      </p:cBhvr>
                                    </p:animEffect>
                                    <p:anim calcmode="lin" valueType="num">
                                      <p:cBhvr>
                                        <p:cTn id="51" dur="1000" fill="hold"/>
                                        <p:tgtEl>
                                          <p:spTgt spid="11">
                                            <p:graphicEl>
                                              <a:dgm id="{A3DFBB84-7FB6-4797-B96B-43C844369093}"/>
                                            </p:graphicEl>
                                          </p:spTgt>
                                        </p:tgtEl>
                                        <p:attrNameLst>
                                          <p:attrName>ppt_x</p:attrName>
                                        </p:attrNameLst>
                                      </p:cBhvr>
                                      <p:tavLst>
                                        <p:tav tm="0">
                                          <p:val>
                                            <p:strVal val="#ppt_x"/>
                                          </p:val>
                                        </p:tav>
                                        <p:tav tm="100000">
                                          <p:val>
                                            <p:strVal val="#ppt_x"/>
                                          </p:val>
                                        </p:tav>
                                      </p:tavLst>
                                    </p:anim>
                                    <p:anim calcmode="lin" valueType="num">
                                      <p:cBhvr>
                                        <p:cTn id="52" dur="1000" fill="hold"/>
                                        <p:tgtEl>
                                          <p:spTgt spid="11">
                                            <p:graphicEl>
                                              <a:dgm id="{A3DFBB84-7FB6-4797-B96B-43C844369093}"/>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1">
                                            <p:graphicEl>
                                              <a:dgm id="{B0F4A275-274A-4155-AC24-7FA3F3096034}"/>
                                            </p:graphicEl>
                                          </p:spTgt>
                                        </p:tgtEl>
                                        <p:attrNameLst>
                                          <p:attrName>style.visibility</p:attrName>
                                        </p:attrNameLst>
                                      </p:cBhvr>
                                      <p:to>
                                        <p:strVal val="visible"/>
                                      </p:to>
                                    </p:set>
                                    <p:animEffect transition="in" filter="fade">
                                      <p:cBhvr>
                                        <p:cTn id="55" dur="1000"/>
                                        <p:tgtEl>
                                          <p:spTgt spid="11">
                                            <p:graphicEl>
                                              <a:dgm id="{B0F4A275-274A-4155-AC24-7FA3F3096034}"/>
                                            </p:graphicEl>
                                          </p:spTgt>
                                        </p:tgtEl>
                                      </p:cBhvr>
                                    </p:animEffect>
                                    <p:anim calcmode="lin" valueType="num">
                                      <p:cBhvr>
                                        <p:cTn id="56" dur="1000" fill="hold"/>
                                        <p:tgtEl>
                                          <p:spTgt spid="11">
                                            <p:graphicEl>
                                              <a:dgm id="{B0F4A275-274A-4155-AC24-7FA3F3096034}"/>
                                            </p:graphicEl>
                                          </p:spTgt>
                                        </p:tgtEl>
                                        <p:attrNameLst>
                                          <p:attrName>ppt_x</p:attrName>
                                        </p:attrNameLst>
                                      </p:cBhvr>
                                      <p:tavLst>
                                        <p:tav tm="0">
                                          <p:val>
                                            <p:strVal val="#ppt_x"/>
                                          </p:val>
                                        </p:tav>
                                        <p:tav tm="100000">
                                          <p:val>
                                            <p:strVal val="#ppt_x"/>
                                          </p:val>
                                        </p:tav>
                                      </p:tavLst>
                                    </p:anim>
                                    <p:anim calcmode="lin" valueType="num">
                                      <p:cBhvr>
                                        <p:cTn id="57" dur="1000" fill="hold"/>
                                        <p:tgtEl>
                                          <p:spTgt spid="11">
                                            <p:graphicEl>
                                              <a:dgm id="{B0F4A275-274A-4155-AC24-7FA3F3096034}"/>
                                            </p:graphic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1">
                                            <p:graphicEl>
                                              <a:dgm id="{BE18C14B-6D2A-4A56-BA95-4B8003EB5D92}"/>
                                            </p:graphicEl>
                                          </p:spTgt>
                                        </p:tgtEl>
                                        <p:attrNameLst>
                                          <p:attrName>style.visibility</p:attrName>
                                        </p:attrNameLst>
                                      </p:cBhvr>
                                      <p:to>
                                        <p:strVal val="visible"/>
                                      </p:to>
                                    </p:set>
                                    <p:animEffect transition="in" filter="fade">
                                      <p:cBhvr>
                                        <p:cTn id="62" dur="1000"/>
                                        <p:tgtEl>
                                          <p:spTgt spid="11">
                                            <p:graphicEl>
                                              <a:dgm id="{BE18C14B-6D2A-4A56-BA95-4B8003EB5D92}"/>
                                            </p:graphicEl>
                                          </p:spTgt>
                                        </p:tgtEl>
                                      </p:cBhvr>
                                    </p:animEffect>
                                    <p:anim calcmode="lin" valueType="num">
                                      <p:cBhvr>
                                        <p:cTn id="63" dur="1000" fill="hold"/>
                                        <p:tgtEl>
                                          <p:spTgt spid="11">
                                            <p:graphicEl>
                                              <a:dgm id="{BE18C14B-6D2A-4A56-BA95-4B8003EB5D92}"/>
                                            </p:graphicEl>
                                          </p:spTgt>
                                        </p:tgtEl>
                                        <p:attrNameLst>
                                          <p:attrName>ppt_x</p:attrName>
                                        </p:attrNameLst>
                                      </p:cBhvr>
                                      <p:tavLst>
                                        <p:tav tm="0">
                                          <p:val>
                                            <p:strVal val="#ppt_x"/>
                                          </p:val>
                                        </p:tav>
                                        <p:tav tm="100000">
                                          <p:val>
                                            <p:strVal val="#ppt_x"/>
                                          </p:val>
                                        </p:tav>
                                      </p:tavLst>
                                    </p:anim>
                                    <p:anim calcmode="lin" valueType="num">
                                      <p:cBhvr>
                                        <p:cTn id="64" dur="1000" fill="hold"/>
                                        <p:tgtEl>
                                          <p:spTgt spid="11">
                                            <p:graphicEl>
                                              <a:dgm id="{BE18C14B-6D2A-4A56-BA95-4B8003EB5D92}"/>
                                            </p:graphic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1">
                                            <p:graphicEl>
                                              <a:dgm id="{764FA2C5-AFEE-4039-9F7D-C0DF78DD619A}"/>
                                            </p:graphicEl>
                                          </p:spTgt>
                                        </p:tgtEl>
                                        <p:attrNameLst>
                                          <p:attrName>style.visibility</p:attrName>
                                        </p:attrNameLst>
                                      </p:cBhvr>
                                      <p:to>
                                        <p:strVal val="visible"/>
                                      </p:to>
                                    </p:set>
                                    <p:animEffect transition="in" filter="fade">
                                      <p:cBhvr>
                                        <p:cTn id="67" dur="1000"/>
                                        <p:tgtEl>
                                          <p:spTgt spid="11">
                                            <p:graphicEl>
                                              <a:dgm id="{764FA2C5-AFEE-4039-9F7D-C0DF78DD619A}"/>
                                            </p:graphicEl>
                                          </p:spTgt>
                                        </p:tgtEl>
                                      </p:cBhvr>
                                    </p:animEffect>
                                    <p:anim calcmode="lin" valueType="num">
                                      <p:cBhvr>
                                        <p:cTn id="68" dur="1000" fill="hold"/>
                                        <p:tgtEl>
                                          <p:spTgt spid="11">
                                            <p:graphicEl>
                                              <a:dgm id="{764FA2C5-AFEE-4039-9F7D-C0DF78DD619A}"/>
                                            </p:graphicEl>
                                          </p:spTgt>
                                        </p:tgtEl>
                                        <p:attrNameLst>
                                          <p:attrName>ppt_x</p:attrName>
                                        </p:attrNameLst>
                                      </p:cBhvr>
                                      <p:tavLst>
                                        <p:tav tm="0">
                                          <p:val>
                                            <p:strVal val="#ppt_x"/>
                                          </p:val>
                                        </p:tav>
                                        <p:tav tm="100000">
                                          <p:val>
                                            <p:strVal val="#ppt_x"/>
                                          </p:val>
                                        </p:tav>
                                      </p:tavLst>
                                    </p:anim>
                                    <p:anim calcmode="lin" valueType="num">
                                      <p:cBhvr>
                                        <p:cTn id="69" dur="1000" fill="hold"/>
                                        <p:tgtEl>
                                          <p:spTgt spid="11">
                                            <p:graphicEl>
                                              <a:dgm id="{764FA2C5-AFEE-4039-9F7D-C0DF78DD619A}"/>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120"/>
        <p:cNvGrpSpPr/>
        <p:nvPr/>
      </p:nvGrpSpPr>
      <p:grpSpPr>
        <a:xfrm>
          <a:off x="0" y="0"/>
          <a:ext cx="0" cy="0"/>
          <a:chOff x="0" y="0"/>
          <a:chExt cx="0" cy="0"/>
        </a:xfrm>
      </p:grpSpPr>
      <p:sp>
        <p:nvSpPr>
          <p:cNvPr id="4126" name="Google Shape;4126;p46"/>
          <p:cNvSpPr/>
          <p:nvPr/>
        </p:nvSpPr>
        <p:spPr>
          <a:xfrm>
            <a:off x="5849203" y="424775"/>
            <a:ext cx="1528667" cy="645053"/>
          </a:xfrm>
          <a:custGeom>
            <a:avLst/>
            <a:gdLst/>
            <a:ahLst/>
            <a:cxnLst/>
            <a:rect l="l" t="t" r="r" b="b"/>
            <a:pathLst>
              <a:path w="48847" h="20612" extrusionOk="0">
                <a:moveTo>
                  <a:pt x="44190" y="18786"/>
                </a:moveTo>
                <a:cubicBezTo>
                  <a:pt x="43939" y="18398"/>
                  <a:pt x="43642" y="17918"/>
                  <a:pt x="43323" y="17348"/>
                </a:cubicBezTo>
                <a:cubicBezTo>
                  <a:pt x="40698" y="12805"/>
                  <a:pt x="33325" y="14540"/>
                  <a:pt x="33325" y="14540"/>
                </a:cubicBezTo>
                <a:cubicBezTo>
                  <a:pt x="38826" y="4976"/>
                  <a:pt x="20794" y="0"/>
                  <a:pt x="20223" y="11322"/>
                </a:cubicBezTo>
                <a:cubicBezTo>
                  <a:pt x="15248" y="6049"/>
                  <a:pt x="7875" y="13148"/>
                  <a:pt x="11801" y="16298"/>
                </a:cubicBezTo>
                <a:cubicBezTo>
                  <a:pt x="11801" y="16298"/>
                  <a:pt x="6095" y="14951"/>
                  <a:pt x="4040" y="18466"/>
                </a:cubicBezTo>
                <a:cubicBezTo>
                  <a:pt x="3995" y="18580"/>
                  <a:pt x="3926" y="18694"/>
                  <a:pt x="3858" y="18786"/>
                </a:cubicBezTo>
                <a:lnTo>
                  <a:pt x="913" y="18786"/>
                </a:lnTo>
                <a:cubicBezTo>
                  <a:pt x="411" y="18786"/>
                  <a:pt x="0" y="19196"/>
                  <a:pt x="0" y="19699"/>
                </a:cubicBezTo>
                <a:cubicBezTo>
                  <a:pt x="0" y="20201"/>
                  <a:pt x="411" y="20612"/>
                  <a:pt x="913" y="20612"/>
                </a:cubicBezTo>
                <a:lnTo>
                  <a:pt x="47933" y="20612"/>
                </a:lnTo>
                <a:cubicBezTo>
                  <a:pt x="48436" y="20612"/>
                  <a:pt x="48846" y="20201"/>
                  <a:pt x="48846" y="19699"/>
                </a:cubicBezTo>
                <a:cubicBezTo>
                  <a:pt x="48846" y="19196"/>
                  <a:pt x="48436" y="18786"/>
                  <a:pt x="47933" y="18786"/>
                </a:cubicBezTo>
                <a:close/>
              </a:path>
            </a:pathLst>
          </a:custGeom>
          <a:solidFill>
            <a:srgbClr val="60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46"/>
          <p:cNvSpPr/>
          <p:nvPr/>
        </p:nvSpPr>
        <p:spPr>
          <a:xfrm>
            <a:off x="-368728" y="931138"/>
            <a:ext cx="1528667" cy="494085"/>
          </a:xfrm>
          <a:custGeom>
            <a:avLst/>
            <a:gdLst/>
            <a:ahLst/>
            <a:cxnLst/>
            <a:rect l="l" t="t" r="r" b="b"/>
            <a:pathLst>
              <a:path w="48847" h="15788" extrusionOk="0">
                <a:moveTo>
                  <a:pt x="26824" y="0"/>
                </a:moveTo>
                <a:cubicBezTo>
                  <a:pt x="23574" y="0"/>
                  <a:pt x="20455" y="1904"/>
                  <a:pt x="20223" y="6498"/>
                </a:cubicBezTo>
                <a:cubicBezTo>
                  <a:pt x="18956" y="5148"/>
                  <a:pt x="17528" y="4610"/>
                  <a:pt x="16171" y="4610"/>
                </a:cubicBezTo>
                <a:cubicBezTo>
                  <a:pt x="12226" y="4610"/>
                  <a:pt x="8880" y="9153"/>
                  <a:pt x="11801" y="11496"/>
                </a:cubicBezTo>
                <a:cubicBezTo>
                  <a:pt x="11801" y="11496"/>
                  <a:pt x="10727" y="11243"/>
                  <a:pt x="9345" y="11243"/>
                </a:cubicBezTo>
                <a:cubicBezTo>
                  <a:pt x="7541" y="11243"/>
                  <a:pt x="5213" y="11675"/>
                  <a:pt x="4063" y="13665"/>
                </a:cubicBezTo>
                <a:cubicBezTo>
                  <a:pt x="3995" y="13779"/>
                  <a:pt x="3926" y="13870"/>
                  <a:pt x="3880" y="13984"/>
                </a:cubicBezTo>
                <a:lnTo>
                  <a:pt x="913" y="13984"/>
                </a:lnTo>
                <a:cubicBezTo>
                  <a:pt x="411" y="13984"/>
                  <a:pt x="0" y="14395"/>
                  <a:pt x="0" y="14897"/>
                </a:cubicBezTo>
                <a:cubicBezTo>
                  <a:pt x="0" y="15399"/>
                  <a:pt x="411" y="15787"/>
                  <a:pt x="913" y="15787"/>
                </a:cubicBezTo>
                <a:lnTo>
                  <a:pt x="47933" y="15787"/>
                </a:lnTo>
                <a:cubicBezTo>
                  <a:pt x="48435" y="15787"/>
                  <a:pt x="48846" y="15399"/>
                  <a:pt x="48846" y="14897"/>
                </a:cubicBezTo>
                <a:cubicBezTo>
                  <a:pt x="48846" y="14395"/>
                  <a:pt x="48435" y="13984"/>
                  <a:pt x="47933" y="13984"/>
                </a:cubicBezTo>
                <a:lnTo>
                  <a:pt x="44190" y="13984"/>
                </a:lnTo>
                <a:cubicBezTo>
                  <a:pt x="43939" y="13596"/>
                  <a:pt x="43665" y="13117"/>
                  <a:pt x="43323" y="12546"/>
                </a:cubicBezTo>
                <a:cubicBezTo>
                  <a:pt x="41826" y="9956"/>
                  <a:pt x="38786" y="9400"/>
                  <a:pt x="36449" y="9400"/>
                </a:cubicBezTo>
                <a:cubicBezTo>
                  <a:pt x="34687" y="9400"/>
                  <a:pt x="33325" y="9716"/>
                  <a:pt x="33325" y="9716"/>
                </a:cubicBezTo>
                <a:lnTo>
                  <a:pt x="33325" y="9716"/>
                </a:lnTo>
                <a:cubicBezTo>
                  <a:pt x="36589" y="4054"/>
                  <a:pt x="31567" y="0"/>
                  <a:pt x="26824" y="0"/>
                </a:cubicBezTo>
                <a:close/>
              </a:path>
            </a:pathLst>
          </a:custGeom>
          <a:solidFill>
            <a:srgbClr val="60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29" name="Google Shape;4129;p46"/>
          <p:cNvGrpSpPr/>
          <p:nvPr/>
        </p:nvGrpSpPr>
        <p:grpSpPr>
          <a:xfrm>
            <a:off x="242100" y="1154938"/>
            <a:ext cx="307025" cy="307025"/>
            <a:chOff x="462375" y="3055200"/>
            <a:chExt cx="307025" cy="307025"/>
          </a:xfrm>
        </p:grpSpPr>
        <p:sp>
          <p:nvSpPr>
            <p:cNvPr id="4130" name="Google Shape;4130;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1" name="Google Shape;4181;p46"/>
          <p:cNvGrpSpPr/>
          <p:nvPr/>
        </p:nvGrpSpPr>
        <p:grpSpPr>
          <a:xfrm>
            <a:off x="8297712" y="1729951"/>
            <a:ext cx="307025" cy="307025"/>
            <a:chOff x="462375" y="3055200"/>
            <a:chExt cx="307025" cy="307025"/>
          </a:xfrm>
        </p:grpSpPr>
        <p:sp>
          <p:nvSpPr>
            <p:cNvPr id="4182" name="Google Shape;4182;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7" name="Google Shape;4207;p46"/>
          <p:cNvGrpSpPr/>
          <p:nvPr/>
        </p:nvGrpSpPr>
        <p:grpSpPr>
          <a:xfrm>
            <a:off x="7203135" y="293062"/>
            <a:ext cx="307025" cy="307025"/>
            <a:chOff x="462375" y="3055200"/>
            <a:chExt cx="307025" cy="307025"/>
          </a:xfrm>
        </p:grpSpPr>
        <p:sp>
          <p:nvSpPr>
            <p:cNvPr id="4208" name="Google Shape;4208;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3" name="Google Shape;4233;p46"/>
          <p:cNvGrpSpPr/>
          <p:nvPr/>
        </p:nvGrpSpPr>
        <p:grpSpPr>
          <a:xfrm>
            <a:off x="437525" y="4117700"/>
            <a:ext cx="307025" cy="307025"/>
            <a:chOff x="462375" y="3055200"/>
            <a:chExt cx="307025" cy="307025"/>
          </a:xfrm>
        </p:grpSpPr>
        <p:sp>
          <p:nvSpPr>
            <p:cNvPr id="4234" name="Google Shape;4234;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9" name="Google Shape;4259;p46"/>
          <p:cNvSpPr/>
          <p:nvPr/>
        </p:nvSpPr>
        <p:spPr>
          <a:xfrm>
            <a:off x="6346475" y="835150"/>
            <a:ext cx="861675" cy="390900"/>
          </a:xfrm>
          <a:custGeom>
            <a:avLst/>
            <a:gdLst/>
            <a:ahLst/>
            <a:cxnLst/>
            <a:rect l="l" t="t" r="r" b="b"/>
            <a:pathLst>
              <a:path w="34467" h="15636" extrusionOk="0">
                <a:moveTo>
                  <a:pt x="31180" y="14334"/>
                </a:moveTo>
                <a:cubicBezTo>
                  <a:pt x="30997" y="14083"/>
                  <a:pt x="30792" y="13741"/>
                  <a:pt x="30564" y="13330"/>
                </a:cubicBezTo>
                <a:cubicBezTo>
                  <a:pt x="28715" y="10135"/>
                  <a:pt x="23511" y="11344"/>
                  <a:pt x="23511" y="11344"/>
                </a:cubicBezTo>
                <a:cubicBezTo>
                  <a:pt x="27391" y="4588"/>
                  <a:pt x="15431" y="0"/>
                  <a:pt x="14266" y="9062"/>
                </a:cubicBezTo>
                <a:cubicBezTo>
                  <a:pt x="10774" y="5341"/>
                  <a:pt x="5547" y="10363"/>
                  <a:pt x="8332" y="12577"/>
                </a:cubicBezTo>
                <a:cubicBezTo>
                  <a:pt x="8332" y="12577"/>
                  <a:pt x="4292" y="11641"/>
                  <a:pt x="2854" y="14129"/>
                </a:cubicBezTo>
                <a:cubicBezTo>
                  <a:pt x="2808" y="14197"/>
                  <a:pt x="2762" y="14266"/>
                  <a:pt x="2717" y="14334"/>
                </a:cubicBezTo>
                <a:lnTo>
                  <a:pt x="640" y="14334"/>
                </a:lnTo>
                <a:cubicBezTo>
                  <a:pt x="297" y="14334"/>
                  <a:pt x="1" y="14631"/>
                  <a:pt x="1" y="14973"/>
                </a:cubicBezTo>
                <a:cubicBezTo>
                  <a:pt x="1" y="15339"/>
                  <a:pt x="297" y="15635"/>
                  <a:pt x="640" y="15635"/>
                </a:cubicBezTo>
                <a:lnTo>
                  <a:pt x="33828" y="15635"/>
                </a:lnTo>
                <a:cubicBezTo>
                  <a:pt x="34170" y="15635"/>
                  <a:pt x="34467" y="15339"/>
                  <a:pt x="34467" y="14973"/>
                </a:cubicBezTo>
                <a:cubicBezTo>
                  <a:pt x="34467" y="14631"/>
                  <a:pt x="34170" y="14334"/>
                  <a:pt x="33828" y="14334"/>
                </a:cubicBezTo>
                <a:close/>
              </a:path>
            </a:pathLst>
          </a:custGeom>
          <a:solidFill>
            <a:srgbClr val="F3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60" name="Google Shape;4260;p46"/>
          <p:cNvGrpSpPr/>
          <p:nvPr/>
        </p:nvGrpSpPr>
        <p:grpSpPr>
          <a:xfrm flipH="1">
            <a:off x="7377875" y="-354425"/>
            <a:ext cx="1766125" cy="2169100"/>
            <a:chOff x="142825" y="-61675"/>
            <a:chExt cx="1766125" cy="2169100"/>
          </a:xfrm>
        </p:grpSpPr>
        <p:sp>
          <p:nvSpPr>
            <p:cNvPr id="4261" name="Google Shape;4261;p46"/>
            <p:cNvSpPr/>
            <p:nvPr/>
          </p:nvSpPr>
          <p:spPr>
            <a:xfrm>
              <a:off x="209575" y="-61675"/>
              <a:ext cx="1699375" cy="533125"/>
            </a:xfrm>
            <a:custGeom>
              <a:avLst/>
              <a:gdLst/>
              <a:ahLst/>
              <a:cxnLst/>
              <a:rect l="l" t="t" r="r" b="b"/>
              <a:pathLst>
                <a:path w="67975" h="21325" extrusionOk="0">
                  <a:moveTo>
                    <a:pt x="39695" y="1"/>
                  </a:moveTo>
                  <a:cubicBezTo>
                    <a:pt x="39588" y="1"/>
                    <a:pt x="39481" y="2"/>
                    <a:pt x="39374" y="4"/>
                  </a:cubicBezTo>
                  <a:cubicBezTo>
                    <a:pt x="28053" y="278"/>
                    <a:pt x="1" y="18881"/>
                    <a:pt x="1" y="18881"/>
                  </a:cubicBezTo>
                  <a:cubicBezTo>
                    <a:pt x="5507" y="20649"/>
                    <a:pt x="12181" y="21325"/>
                    <a:pt x="19171" y="21325"/>
                  </a:cubicBezTo>
                  <a:cubicBezTo>
                    <a:pt x="28698" y="21325"/>
                    <a:pt x="38809" y="20068"/>
                    <a:pt x="47340" y="18607"/>
                  </a:cubicBezTo>
                  <a:cubicBezTo>
                    <a:pt x="45446" y="15959"/>
                    <a:pt x="44191" y="12307"/>
                    <a:pt x="44191" y="12307"/>
                  </a:cubicBezTo>
                  <a:lnTo>
                    <a:pt x="44191" y="12307"/>
                  </a:lnTo>
                  <a:lnTo>
                    <a:pt x="50467" y="18036"/>
                  </a:lnTo>
                  <a:cubicBezTo>
                    <a:pt x="52636" y="17648"/>
                    <a:pt x="54667" y="17237"/>
                    <a:pt x="56516" y="16849"/>
                  </a:cubicBezTo>
                  <a:cubicBezTo>
                    <a:pt x="55033" y="15183"/>
                    <a:pt x="54028" y="14019"/>
                    <a:pt x="53754" y="12946"/>
                  </a:cubicBezTo>
                  <a:lnTo>
                    <a:pt x="53754" y="12946"/>
                  </a:lnTo>
                  <a:cubicBezTo>
                    <a:pt x="56334" y="14704"/>
                    <a:pt x="57680" y="15822"/>
                    <a:pt x="58959" y="16324"/>
                  </a:cubicBezTo>
                  <a:cubicBezTo>
                    <a:pt x="64482" y="15115"/>
                    <a:pt x="67974" y="14156"/>
                    <a:pt x="67974" y="14156"/>
                  </a:cubicBezTo>
                  <a:cubicBezTo>
                    <a:pt x="67974" y="14156"/>
                    <a:pt x="51019" y="1"/>
                    <a:pt x="39695"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46"/>
            <p:cNvSpPr/>
            <p:nvPr/>
          </p:nvSpPr>
          <p:spPr>
            <a:xfrm>
              <a:off x="142825" y="403075"/>
              <a:ext cx="1543575" cy="1218175"/>
            </a:xfrm>
            <a:custGeom>
              <a:avLst/>
              <a:gdLst/>
              <a:ahLst/>
              <a:cxnLst/>
              <a:rect l="l" t="t" r="r" b="b"/>
              <a:pathLst>
                <a:path w="61743" h="48727" extrusionOk="0">
                  <a:moveTo>
                    <a:pt x="8037" y="0"/>
                  </a:moveTo>
                  <a:cubicBezTo>
                    <a:pt x="5134" y="0"/>
                    <a:pt x="2595" y="1717"/>
                    <a:pt x="0" y="3509"/>
                  </a:cubicBezTo>
                  <a:cubicBezTo>
                    <a:pt x="8537" y="8850"/>
                    <a:pt x="15681" y="13552"/>
                    <a:pt x="21912" y="17866"/>
                  </a:cubicBezTo>
                  <a:cubicBezTo>
                    <a:pt x="22574" y="16223"/>
                    <a:pt x="24309" y="14351"/>
                    <a:pt x="25793" y="13324"/>
                  </a:cubicBezTo>
                  <a:lnTo>
                    <a:pt x="25793" y="13324"/>
                  </a:lnTo>
                  <a:cubicBezTo>
                    <a:pt x="25542" y="14009"/>
                    <a:pt x="24263" y="19464"/>
                    <a:pt x="24218" y="19487"/>
                  </a:cubicBezTo>
                  <a:cubicBezTo>
                    <a:pt x="25359" y="20286"/>
                    <a:pt x="33736" y="26426"/>
                    <a:pt x="33736" y="26426"/>
                  </a:cubicBezTo>
                  <a:lnTo>
                    <a:pt x="39077" y="19624"/>
                  </a:lnTo>
                  <a:lnTo>
                    <a:pt x="35676" y="27909"/>
                  </a:lnTo>
                  <a:cubicBezTo>
                    <a:pt x="37593" y="29370"/>
                    <a:pt x="45400" y="35761"/>
                    <a:pt x="45400" y="35761"/>
                  </a:cubicBezTo>
                  <a:lnTo>
                    <a:pt x="48321" y="29074"/>
                  </a:lnTo>
                  <a:cubicBezTo>
                    <a:pt x="49440" y="31653"/>
                    <a:pt x="49668" y="32999"/>
                    <a:pt x="48687" y="38683"/>
                  </a:cubicBezTo>
                  <a:cubicBezTo>
                    <a:pt x="52202" y="41742"/>
                    <a:pt x="56333" y="45394"/>
                    <a:pt x="59917" y="48726"/>
                  </a:cubicBezTo>
                  <a:cubicBezTo>
                    <a:pt x="61743" y="38044"/>
                    <a:pt x="57976" y="23230"/>
                    <a:pt x="49508" y="13552"/>
                  </a:cubicBezTo>
                  <a:cubicBezTo>
                    <a:pt x="40812" y="3578"/>
                    <a:pt x="16389" y="1067"/>
                    <a:pt x="8993" y="63"/>
                  </a:cubicBezTo>
                  <a:cubicBezTo>
                    <a:pt x="8670" y="20"/>
                    <a:pt x="8351" y="0"/>
                    <a:pt x="803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46"/>
            <p:cNvSpPr/>
            <p:nvPr/>
          </p:nvSpPr>
          <p:spPr>
            <a:xfrm>
              <a:off x="235825" y="403000"/>
              <a:ext cx="1414625" cy="1019650"/>
            </a:xfrm>
            <a:custGeom>
              <a:avLst/>
              <a:gdLst/>
              <a:ahLst/>
              <a:cxnLst/>
              <a:rect l="l" t="t" r="r" b="b"/>
              <a:pathLst>
                <a:path w="56585" h="40786" extrusionOk="0">
                  <a:moveTo>
                    <a:pt x="4306" y="1"/>
                  </a:moveTo>
                  <a:cubicBezTo>
                    <a:pt x="2798" y="1"/>
                    <a:pt x="1376" y="468"/>
                    <a:pt x="1" y="1184"/>
                  </a:cubicBezTo>
                  <a:cubicBezTo>
                    <a:pt x="640" y="1618"/>
                    <a:pt x="1370" y="2074"/>
                    <a:pt x="2169" y="2531"/>
                  </a:cubicBezTo>
                  <a:cubicBezTo>
                    <a:pt x="2169" y="2531"/>
                    <a:pt x="3673" y="2261"/>
                    <a:pt x="6447" y="2261"/>
                  </a:cubicBezTo>
                  <a:cubicBezTo>
                    <a:pt x="11745" y="2261"/>
                    <a:pt x="21675" y="3245"/>
                    <a:pt x="34604" y="8967"/>
                  </a:cubicBezTo>
                  <a:cubicBezTo>
                    <a:pt x="54005" y="17573"/>
                    <a:pt x="56516" y="40124"/>
                    <a:pt x="56585" y="40786"/>
                  </a:cubicBezTo>
                  <a:cubicBezTo>
                    <a:pt x="56037" y="31496"/>
                    <a:pt x="52316" y="20996"/>
                    <a:pt x="45788" y="13555"/>
                  </a:cubicBezTo>
                  <a:cubicBezTo>
                    <a:pt x="37092" y="3581"/>
                    <a:pt x="12669" y="1070"/>
                    <a:pt x="5273" y="66"/>
                  </a:cubicBezTo>
                  <a:cubicBezTo>
                    <a:pt x="4947" y="22"/>
                    <a:pt x="4624" y="1"/>
                    <a:pt x="4306"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46"/>
            <p:cNvSpPr/>
            <p:nvPr/>
          </p:nvSpPr>
          <p:spPr>
            <a:xfrm>
              <a:off x="144525" y="452000"/>
              <a:ext cx="645975" cy="1655425"/>
            </a:xfrm>
            <a:custGeom>
              <a:avLst/>
              <a:gdLst/>
              <a:ahLst/>
              <a:cxnLst/>
              <a:rect l="l" t="t" r="r" b="b"/>
              <a:pathLst>
                <a:path w="25839" h="66217" extrusionOk="0">
                  <a:moveTo>
                    <a:pt x="4589" y="0"/>
                  </a:moveTo>
                  <a:cubicBezTo>
                    <a:pt x="1302" y="4200"/>
                    <a:pt x="23" y="10911"/>
                    <a:pt x="1" y="18580"/>
                  </a:cubicBezTo>
                  <a:lnTo>
                    <a:pt x="5091" y="16092"/>
                  </a:lnTo>
                  <a:lnTo>
                    <a:pt x="46" y="21456"/>
                  </a:lnTo>
                  <a:cubicBezTo>
                    <a:pt x="183" y="25519"/>
                    <a:pt x="617" y="29787"/>
                    <a:pt x="1233" y="34055"/>
                  </a:cubicBezTo>
                  <a:lnTo>
                    <a:pt x="6255" y="31134"/>
                  </a:lnTo>
                  <a:lnTo>
                    <a:pt x="1827" y="37776"/>
                  </a:lnTo>
                  <a:cubicBezTo>
                    <a:pt x="2032" y="39008"/>
                    <a:pt x="2260" y="40241"/>
                    <a:pt x="2511" y="41474"/>
                  </a:cubicBezTo>
                  <a:lnTo>
                    <a:pt x="10637" y="34375"/>
                  </a:lnTo>
                  <a:lnTo>
                    <a:pt x="10637" y="34375"/>
                  </a:lnTo>
                  <a:cubicBezTo>
                    <a:pt x="6940" y="40287"/>
                    <a:pt x="5798" y="41633"/>
                    <a:pt x="3219" y="44966"/>
                  </a:cubicBezTo>
                  <a:cubicBezTo>
                    <a:pt x="4064" y="48937"/>
                    <a:pt x="5022" y="52726"/>
                    <a:pt x="5958" y="56173"/>
                  </a:cubicBezTo>
                  <a:lnTo>
                    <a:pt x="11048" y="49622"/>
                  </a:lnTo>
                  <a:lnTo>
                    <a:pt x="6871" y="59369"/>
                  </a:lnTo>
                  <a:cubicBezTo>
                    <a:pt x="7624" y="61971"/>
                    <a:pt x="8378" y="64299"/>
                    <a:pt x="9039" y="66216"/>
                  </a:cubicBezTo>
                  <a:cubicBezTo>
                    <a:pt x="25839" y="40127"/>
                    <a:pt x="23990" y="23784"/>
                    <a:pt x="4589"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46"/>
            <p:cNvSpPr/>
            <p:nvPr/>
          </p:nvSpPr>
          <p:spPr>
            <a:xfrm>
              <a:off x="274050" y="470825"/>
              <a:ext cx="470250" cy="1221750"/>
            </a:xfrm>
            <a:custGeom>
              <a:avLst/>
              <a:gdLst/>
              <a:ahLst/>
              <a:cxnLst/>
              <a:rect l="l" t="t" r="r" b="b"/>
              <a:pathLst>
                <a:path w="18810" h="48870" extrusionOk="0">
                  <a:moveTo>
                    <a:pt x="1" y="0"/>
                  </a:moveTo>
                  <a:lnTo>
                    <a:pt x="1" y="0"/>
                  </a:lnTo>
                  <a:cubicBezTo>
                    <a:pt x="2717" y="4314"/>
                    <a:pt x="18307" y="30358"/>
                    <a:pt x="12486" y="48869"/>
                  </a:cubicBezTo>
                  <a:cubicBezTo>
                    <a:pt x="18809" y="31727"/>
                    <a:pt x="14495" y="17964"/>
                    <a:pt x="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4270;p47">
            <a:extLst>
              <a:ext uri="{FF2B5EF4-FFF2-40B4-BE49-F238E27FC236}">
                <a16:creationId xmlns:a16="http://schemas.microsoft.com/office/drawing/2014/main" id="{4C696148-B5A0-DF2A-B7E9-BA90DA3DC256}"/>
              </a:ext>
            </a:extLst>
          </p:cNvPr>
          <p:cNvSpPr/>
          <p:nvPr/>
        </p:nvSpPr>
        <p:spPr>
          <a:xfrm>
            <a:off x="-294875" y="174362"/>
            <a:ext cx="1073950" cy="487350"/>
          </a:xfrm>
          <a:custGeom>
            <a:avLst/>
            <a:gdLst/>
            <a:ahLst/>
            <a:cxnLst/>
            <a:rect l="l" t="t" r="r" b="b"/>
            <a:pathLst>
              <a:path w="42958" h="19494" extrusionOk="0">
                <a:moveTo>
                  <a:pt x="38872" y="17896"/>
                </a:moveTo>
                <a:cubicBezTo>
                  <a:pt x="38644" y="17553"/>
                  <a:pt x="38392" y="17143"/>
                  <a:pt x="38096" y="16618"/>
                </a:cubicBezTo>
                <a:cubicBezTo>
                  <a:pt x="35790" y="12646"/>
                  <a:pt x="29308" y="14152"/>
                  <a:pt x="29308" y="14152"/>
                </a:cubicBezTo>
                <a:cubicBezTo>
                  <a:pt x="34147" y="5730"/>
                  <a:pt x="19242" y="1"/>
                  <a:pt x="17781" y="11322"/>
                </a:cubicBezTo>
                <a:cubicBezTo>
                  <a:pt x="13422" y="6666"/>
                  <a:pt x="6916" y="12943"/>
                  <a:pt x="10363" y="15705"/>
                </a:cubicBezTo>
                <a:cubicBezTo>
                  <a:pt x="10363" y="15705"/>
                  <a:pt x="5341" y="14518"/>
                  <a:pt x="3561" y="17622"/>
                </a:cubicBezTo>
                <a:cubicBezTo>
                  <a:pt x="3493" y="17713"/>
                  <a:pt x="3447" y="17804"/>
                  <a:pt x="3401" y="17896"/>
                </a:cubicBezTo>
                <a:lnTo>
                  <a:pt x="799" y="17896"/>
                </a:lnTo>
                <a:cubicBezTo>
                  <a:pt x="343" y="17896"/>
                  <a:pt x="0" y="18238"/>
                  <a:pt x="0" y="18695"/>
                </a:cubicBezTo>
                <a:cubicBezTo>
                  <a:pt x="0" y="19128"/>
                  <a:pt x="343" y="19494"/>
                  <a:pt x="799" y="19494"/>
                </a:cubicBezTo>
                <a:lnTo>
                  <a:pt x="42159" y="19494"/>
                </a:lnTo>
                <a:cubicBezTo>
                  <a:pt x="42615" y="19494"/>
                  <a:pt x="42957" y="19128"/>
                  <a:pt x="42957" y="18695"/>
                </a:cubicBezTo>
                <a:cubicBezTo>
                  <a:pt x="42957" y="18238"/>
                  <a:pt x="42615" y="17896"/>
                  <a:pt x="42159" y="17896"/>
                </a:cubicBezTo>
                <a:close/>
              </a:path>
            </a:pathLst>
          </a:custGeom>
          <a:solidFill>
            <a:srgbClr val="F3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4284;p47">
            <a:extLst>
              <a:ext uri="{FF2B5EF4-FFF2-40B4-BE49-F238E27FC236}">
                <a16:creationId xmlns:a16="http://schemas.microsoft.com/office/drawing/2014/main" id="{3D5FC324-1661-5336-97CA-39BF34D0AACE}"/>
              </a:ext>
            </a:extLst>
          </p:cNvPr>
          <p:cNvGrpSpPr/>
          <p:nvPr/>
        </p:nvGrpSpPr>
        <p:grpSpPr>
          <a:xfrm>
            <a:off x="-274232" y="62638"/>
            <a:ext cx="849101" cy="1067750"/>
            <a:chOff x="142825" y="-61675"/>
            <a:chExt cx="1766125" cy="2169100"/>
          </a:xfrm>
        </p:grpSpPr>
        <p:sp>
          <p:nvSpPr>
            <p:cNvPr id="4" name="Google Shape;4285;p47">
              <a:extLst>
                <a:ext uri="{FF2B5EF4-FFF2-40B4-BE49-F238E27FC236}">
                  <a16:creationId xmlns:a16="http://schemas.microsoft.com/office/drawing/2014/main" id="{CEC528BF-0902-BCE7-A72C-B8A65C5CFAFA}"/>
                </a:ext>
              </a:extLst>
            </p:cNvPr>
            <p:cNvSpPr/>
            <p:nvPr/>
          </p:nvSpPr>
          <p:spPr>
            <a:xfrm>
              <a:off x="209575" y="-61675"/>
              <a:ext cx="1699375" cy="533125"/>
            </a:xfrm>
            <a:custGeom>
              <a:avLst/>
              <a:gdLst/>
              <a:ahLst/>
              <a:cxnLst/>
              <a:rect l="l" t="t" r="r" b="b"/>
              <a:pathLst>
                <a:path w="67975" h="21325" extrusionOk="0">
                  <a:moveTo>
                    <a:pt x="39695" y="1"/>
                  </a:moveTo>
                  <a:cubicBezTo>
                    <a:pt x="39588" y="1"/>
                    <a:pt x="39481" y="2"/>
                    <a:pt x="39374" y="4"/>
                  </a:cubicBezTo>
                  <a:cubicBezTo>
                    <a:pt x="28053" y="278"/>
                    <a:pt x="1" y="18881"/>
                    <a:pt x="1" y="18881"/>
                  </a:cubicBezTo>
                  <a:cubicBezTo>
                    <a:pt x="5507" y="20649"/>
                    <a:pt x="12181" y="21325"/>
                    <a:pt x="19171" y="21325"/>
                  </a:cubicBezTo>
                  <a:cubicBezTo>
                    <a:pt x="28698" y="21325"/>
                    <a:pt x="38809" y="20068"/>
                    <a:pt x="47340" y="18607"/>
                  </a:cubicBezTo>
                  <a:cubicBezTo>
                    <a:pt x="45446" y="15959"/>
                    <a:pt x="44191" y="12307"/>
                    <a:pt x="44191" y="12307"/>
                  </a:cubicBezTo>
                  <a:lnTo>
                    <a:pt x="44191" y="12307"/>
                  </a:lnTo>
                  <a:lnTo>
                    <a:pt x="50467" y="18036"/>
                  </a:lnTo>
                  <a:cubicBezTo>
                    <a:pt x="52636" y="17648"/>
                    <a:pt x="54667" y="17237"/>
                    <a:pt x="56516" y="16849"/>
                  </a:cubicBezTo>
                  <a:cubicBezTo>
                    <a:pt x="55033" y="15183"/>
                    <a:pt x="54028" y="14019"/>
                    <a:pt x="53754" y="12946"/>
                  </a:cubicBezTo>
                  <a:lnTo>
                    <a:pt x="53754" y="12946"/>
                  </a:lnTo>
                  <a:cubicBezTo>
                    <a:pt x="56334" y="14704"/>
                    <a:pt x="57680" y="15822"/>
                    <a:pt x="58959" y="16324"/>
                  </a:cubicBezTo>
                  <a:cubicBezTo>
                    <a:pt x="64482" y="15115"/>
                    <a:pt x="67974" y="14156"/>
                    <a:pt x="67974" y="14156"/>
                  </a:cubicBezTo>
                  <a:cubicBezTo>
                    <a:pt x="67974" y="14156"/>
                    <a:pt x="51019" y="1"/>
                    <a:pt x="39695"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286;p47">
              <a:extLst>
                <a:ext uri="{FF2B5EF4-FFF2-40B4-BE49-F238E27FC236}">
                  <a16:creationId xmlns:a16="http://schemas.microsoft.com/office/drawing/2014/main" id="{2CD84A0F-0762-B805-CFD5-DD0961B9B97C}"/>
                </a:ext>
              </a:extLst>
            </p:cNvPr>
            <p:cNvSpPr/>
            <p:nvPr/>
          </p:nvSpPr>
          <p:spPr>
            <a:xfrm>
              <a:off x="142825" y="403075"/>
              <a:ext cx="1543575" cy="1218175"/>
            </a:xfrm>
            <a:custGeom>
              <a:avLst/>
              <a:gdLst/>
              <a:ahLst/>
              <a:cxnLst/>
              <a:rect l="l" t="t" r="r" b="b"/>
              <a:pathLst>
                <a:path w="61743" h="48727" extrusionOk="0">
                  <a:moveTo>
                    <a:pt x="8037" y="0"/>
                  </a:moveTo>
                  <a:cubicBezTo>
                    <a:pt x="5134" y="0"/>
                    <a:pt x="2595" y="1717"/>
                    <a:pt x="0" y="3509"/>
                  </a:cubicBezTo>
                  <a:cubicBezTo>
                    <a:pt x="8537" y="8850"/>
                    <a:pt x="15681" y="13552"/>
                    <a:pt x="21912" y="17866"/>
                  </a:cubicBezTo>
                  <a:cubicBezTo>
                    <a:pt x="22574" y="16223"/>
                    <a:pt x="24309" y="14351"/>
                    <a:pt x="25793" y="13324"/>
                  </a:cubicBezTo>
                  <a:lnTo>
                    <a:pt x="25793" y="13324"/>
                  </a:lnTo>
                  <a:cubicBezTo>
                    <a:pt x="25542" y="14009"/>
                    <a:pt x="24263" y="19464"/>
                    <a:pt x="24218" y="19487"/>
                  </a:cubicBezTo>
                  <a:cubicBezTo>
                    <a:pt x="25359" y="20286"/>
                    <a:pt x="33736" y="26426"/>
                    <a:pt x="33736" y="26426"/>
                  </a:cubicBezTo>
                  <a:lnTo>
                    <a:pt x="39077" y="19624"/>
                  </a:lnTo>
                  <a:lnTo>
                    <a:pt x="35676" y="27909"/>
                  </a:lnTo>
                  <a:cubicBezTo>
                    <a:pt x="37593" y="29370"/>
                    <a:pt x="45400" y="35761"/>
                    <a:pt x="45400" y="35761"/>
                  </a:cubicBezTo>
                  <a:lnTo>
                    <a:pt x="48321" y="29074"/>
                  </a:lnTo>
                  <a:cubicBezTo>
                    <a:pt x="49440" y="31653"/>
                    <a:pt x="49668" y="32999"/>
                    <a:pt x="48687" y="38683"/>
                  </a:cubicBezTo>
                  <a:cubicBezTo>
                    <a:pt x="52202" y="41742"/>
                    <a:pt x="56333" y="45394"/>
                    <a:pt x="59917" y="48726"/>
                  </a:cubicBezTo>
                  <a:cubicBezTo>
                    <a:pt x="61743" y="38044"/>
                    <a:pt x="57976" y="23230"/>
                    <a:pt x="49508" y="13552"/>
                  </a:cubicBezTo>
                  <a:cubicBezTo>
                    <a:pt x="40812" y="3578"/>
                    <a:pt x="16389" y="1067"/>
                    <a:pt x="8993" y="63"/>
                  </a:cubicBezTo>
                  <a:cubicBezTo>
                    <a:pt x="8670" y="20"/>
                    <a:pt x="8351" y="0"/>
                    <a:pt x="803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287;p47">
              <a:extLst>
                <a:ext uri="{FF2B5EF4-FFF2-40B4-BE49-F238E27FC236}">
                  <a16:creationId xmlns:a16="http://schemas.microsoft.com/office/drawing/2014/main" id="{9C2D0C05-DAA8-7767-EEFB-F65F9CDCCA2E}"/>
                </a:ext>
              </a:extLst>
            </p:cNvPr>
            <p:cNvSpPr/>
            <p:nvPr/>
          </p:nvSpPr>
          <p:spPr>
            <a:xfrm>
              <a:off x="235825" y="403000"/>
              <a:ext cx="1414625" cy="1019650"/>
            </a:xfrm>
            <a:custGeom>
              <a:avLst/>
              <a:gdLst/>
              <a:ahLst/>
              <a:cxnLst/>
              <a:rect l="l" t="t" r="r" b="b"/>
              <a:pathLst>
                <a:path w="56585" h="40786" extrusionOk="0">
                  <a:moveTo>
                    <a:pt x="4306" y="1"/>
                  </a:moveTo>
                  <a:cubicBezTo>
                    <a:pt x="2798" y="1"/>
                    <a:pt x="1376" y="468"/>
                    <a:pt x="1" y="1184"/>
                  </a:cubicBezTo>
                  <a:cubicBezTo>
                    <a:pt x="640" y="1618"/>
                    <a:pt x="1370" y="2074"/>
                    <a:pt x="2169" y="2531"/>
                  </a:cubicBezTo>
                  <a:cubicBezTo>
                    <a:pt x="2169" y="2531"/>
                    <a:pt x="3673" y="2261"/>
                    <a:pt x="6447" y="2261"/>
                  </a:cubicBezTo>
                  <a:cubicBezTo>
                    <a:pt x="11745" y="2261"/>
                    <a:pt x="21675" y="3245"/>
                    <a:pt x="34604" y="8967"/>
                  </a:cubicBezTo>
                  <a:cubicBezTo>
                    <a:pt x="54005" y="17573"/>
                    <a:pt x="56516" y="40124"/>
                    <a:pt x="56585" y="40786"/>
                  </a:cubicBezTo>
                  <a:cubicBezTo>
                    <a:pt x="56037" y="31496"/>
                    <a:pt x="52316" y="20996"/>
                    <a:pt x="45788" y="13555"/>
                  </a:cubicBezTo>
                  <a:cubicBezTo>
                    <a:pt x="37092" y="3581"/>
                    <a:pt x="12669" y="1070"/>
                    <a:pt x="5273" y="66"/>
                  </a:cubicBezTo>
                  <a:cubicBezTo>
                    <a:pt x="4947" y="22"/>
                    <a:pt x="4624" y="1"/>
                    <a:pt x="4306"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288;p47">
              <a:extLst>
                <a:ext uri="{FF2B5EF4-FFF2-40B4-BE49-F238E27FC236}">
                  <a16:creationId xmlns:a16="http://schemas.microsoft.com/office/drawing/2014/main" id="{135DB291-05CA-9A27-E786-9615CC838D74}"/>
                </a:ext>
              </a:extLst>
            </p:cNvPr>
            <p:cNvSpPr/>
            <p:nvPr/>
          </p:nvSpPr>
          <p:spPr>
            <a:xfrm>
              <a:off x="144525" y="452000"/>
              <a:ext cx="645975" cy="1655425"/>
            </a:xfrm>
            <a:custGeom>
              <a:avLst/>
              <a:gdLst/>
              <a:ahLst/>
              <a:cxnLst/>
              <a:rect l="l" t="t" r="r" b="b"/>
              <a:pathLst>
                <a:path w="25839" h="66217" extrusionOk="0">
                  <a:moveTo>
                    <a:pt x="4589" y="0"/>
                  </a:moveTo>
                  <a:cubicBezTo>
                    <a:pt x="1302" y="4200"/>
                    <a:pt x="23" y="10911"/>
                    <a:pt x="1" y="18580"/>
                  </a:cubicBezTo>
                  <a:lnTo>
                    <a:pt x="5091" y="16092"/>
                  </a:lnTo>
                  <a:lnTo>
                    <a:pt x="46" y="21456"/>
                  </a:lnTo>
                  <a:cubicBezTo>
                    <a:pt x="183" y="25519"/>
                    <a:pt x="617" y="29787"/>
                    <a:pt x="1233" y="34055"/>
                  </a:cubicBezTo>
                  <a:lnTo>
                    <a:pt x="6255" y="31134"/>
                  </a:lnTo>
                  <a:lnTo>
                    <a:pt x="1827" y="37776"/>
                  </a:lnTo>
                  <a:cubicBezTo>
                    <a:pt x="2032" y="39008"/>
                    <a:pt x="2260" y="40241"/>
                    <a:pt x="2511" y="41474"/>
                  </a:cubicBezTo>
                  <a:lnTo>
                    <a:pt x="10637" y="34375"/>
                  </a:lnTo>
                  <a:lnTo>
                    <a:pt x="10637" y="34375"/>
                  </a:lnTo>
                  <a:cubicBezTo>
                    <a:pt x="6940" y="40287"/>
                    <a:pt x="5798" y="41633"/>
                    <a:pt x="3219" y="44966"/>
                  </a:cubicBezTo>
                  <a:cubicBezTo>
                    <a:pt x="4064" y="48937"/>
                    <a:pt x="5022" y="52726"/>
                    <a:pt x="5958" y="56173"/>
                  </a:cubicBezTo>
                  <a:lnTo>
                    <a:pt x="11048" y="49622"/>
                  </a:lnTo>
                  <a:lnTo>
                    <a:pt x="6871" y="59369"/>
                  </a:lnTo>
                  <a:cubicBezTo>
                    <a:pt x="7624" y="61971"/>
                    <a:pt x="8378" y="64299"/>
                    <a:pt x="9039" y="66216"/>
                  </a:cubicBezTo>
                  <a:cubicBezTo>
                    <a:pt x="25839" y="40127"/>
                    <a:pt x="23990" y="23784"/>
                    <a:pt x="4589"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289;p47">
              <a:extLst>
                <a:ext uri="{FF2B5EF4-FFF2-40B4-BE49-F238E27FC236}">
                  <a16:creationId xmlns:a16="http://schemas.microsoft.com/office/drawing/2014/main" id="{7D5BFD72-AF9B-5E3F-490C-DF40E100068D}"/>
                </a:ext>
              </a:extLst>
            </p:cNvPr>
            <p:cNvSpPr/>
            <p:nvPr/>
          </p:nvSpPr>
          <p:spPr>
            <a:xfrm>
              <a:off x="274050" y="470825"/>
              <a:ext cx="470250" cy="1221750"/>
            </a:xfrm>
            <a:custGeom>
              <a:avLst/>
              <a:gdLst/>
              <a:ahLst/>
              <a:cxnLst/>
              <a:rect l="l" t="t" r="r" b="b"/>
              <a:pathLst>
                <a:path w="18810" h="48870" extrusionOk="0">
                  <a:moveTo>
                    <a:pt x="1" y="0"/>
                  </a:moveTo>
                  <a:lnTo>
                    <a:pt x="1" y="0"/>
                  </a:lnTo>
                  <a:cubicBezTo>
                    <a:pt x="2717" y="4314"/>
                    <a:pt x="18307" y="30358"/>
                    <a:pt x="12486" y="48869"/>
                  </a:cubicBezTo>
                  <a:cubicBezTo>
                    <a:pt x="18809" y="31727"/>
                    <a:pt x="14495" y="17964"/>
                    <a:pt x="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10" name="Diagram 9">
            <a:extLst>
              <a:ext uri="{FF2B5EF4-FFF2-40B4-BE49-F238E27FC236}">
                <a16:creationId xmlns:a16="http://schemas.microsoft.com/office/drawing/2014/main" id="{C9FB2CE5-C938-445B-CEE7-0B5399897E9E}"/>
              </a:ext>
            </a:extLst>
          </p:cNvPr>
          <p:cNvGraphicFramePr/>
          <p:nvPr>
            <p:extLst>
              <p:ext uri="{D42A27DB-BD31-4B8C-83A1-F6EECF244321}">
                <p14:modId xmlns:p14="http://schemas.microsoft.com/office/powerpoint/2010/main" val="367044533"/>
              </p:ext>
            </p:extLst>
          </p:nvPr>
        </p:nvGraphicFramePr>
        <p:xfrm>
          <a:off x="173517" y="-87863"/>
          <a:ext cx="8794195" cy="54666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Picture 15" descr="A group of native american indian people&#10;&#10;Description automatically generated">
            <a:extLst>
              <a:ext uri="{FF2B5EF4-FFF2-40B4-BE49-F238E27FC236}">
                <a16:creationId xmlns:a16="http://schemas.microsoft.com/office/drawing/2014/main" id="{D52F4C1A-D0A3-5AE2-C2AC-E722141A584C}"/>
              </a:ext>
            </a:extLst>
          </p:cNvPr>
          <p:cNvPicPr>
            <a:picLocks noChangeAspect="1"/>
          </p:cNvPicPr>
          <p:nvPr/>
        </p:nvPicPr>
        <p:blipFill rotWithShape="1">
          <a:blip r:embed="rId8">
            <a:clrChange>
              <a:clrFrom>
                <a:srgbClr val="FFFFFF"/>
              </a:clrFrom>
              <a:clrTo>
                <a:srgbClr val="FFFFFF">
                  <a:alpha val="0"/>
                </a:srgbClr>
              </a:clrTo>
            </a:clrChange>
          </a:blip>
          <a:srcRect l="17058" r="52978" b="66091"/>
          <a:stretch/>
        </p:blipFill>
        <p:spPr>
          <a:xfrm>
            <a:off x="7519212" y="3450563"/>
            <a:ext cx="1676256" cy="1896974"/>
          </a:xfrm>
          <a:prstGeom prst="rect">
            <a:avLst/>
          </a:prstGeom>
        </p:spPr>
      </p:pic>
    </p:spTree>
    <p:extLst>
      <p:ext uri="{BB962C8B-B14F-4D97-AF65-F5344CB8AC3E}">
        <p14:creationId xmlns:p14="http://schemas.microsoft.com/office/powerpoint/2010/main" val="18896001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graphicEl>
                                              <a:dgm id="{CA8BE193-44BF-480D-AF61-DD945E34D031}"/>
                                            </p:graphicEl>
                                          </p:spTgt>
                                        </p:tgtEl>
                                        <p:attrNameLst>
                                          <p:attrName>style.visibility</p:attrName>
                                        </p:attrNameLst>
                                      </p:cBhvr>
                                      <p:to>
                                        <p:strVal val="visible"/>
                                      </p:to>
                                    </p:set>
                                    <p:animEffect transition="in" filter="fade">
                                      <p:cBhvr>
                                        <p:cTn id="7" dur="1000"/>
                                        <p:tgtEl>
                                          <p:spTgt spid="10">
                                            <p:graphicEl>
                                              <a:dgm id="{CA8BE193-44BF-480D-AF61-DD945E34D031}"/>
                                            </p:graphicEl>
                                          </p:spTgt>
                                        </p:tgtEl>
                                      </p:cBhvr>
                                    </p:animEffect>
                                    <p:anim calcmode="lin" valueType="num">
                                      <p:cBhvr>
                                        <p:cTn id="8" dur="1000" fill="hold"/>
                                        <p:tgtEl>
                                          <p:spTgt spid="10">
                                            <p:graphicEl>
                                              <a:dgm id="{CA8BE193-44BF-480D-AF61-DD945E34D031}"/>
                                            </p:graphicEl>
                                          </p:spTgt>
                                        </p:tgtEl>
                                        <p:attrNameLst>
                                          <p:attrName>ppt_x</p:attrName>
                                        </p:attrNameLst>
                                      </p:cBhvr>
                                      <p:tavLst>
                                        <p:tav tm="0">
                                          <p:val>
                                            <p:strVal val="#ppt_x"/>
                                          </p:val>
                                        </p:tav>
                                        <p:tav tm="100000">
                                          <p:val>
                                            <p:strVal val="#ppt_x"/>
                                          </p:val>
                                        </p:tav>
                                      </p:tavLst>
                                    </p:anim>
                                    <p:anim calcmode="lin" valueType="num">
                                      <p:cBhvr>
                                        <p:cTn id="9" dur="1000" fill="hold"/>
                                        <p:tgtEl>
                                          <p:spTgt spid="10">
                                            <p:graphicEl>
                                              <a:dgm id="{CA8BE193-44BF-480D-AF61-DD945E34D031}"/>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graphicEl>
                                              <a:dgm id="{62A68C27-33F3-4325-A4CC-9B591FA4CED2}"/>
                                            </p:graphicEl>
                                          </p:spTgt>
                                        </p:tgtEl>
                                        <p:attrNameLst>
                                          <p:attrName>style.visibility</p:attrName>
                                        </p:attrNameLst>
                                      </p:cBhvr>
                                      <p:to>
                                        <p:strVal val="visible"/>
                                      </p:to>
                                    </p:set>
                                    <p:animEffect transition="in" filter="fade">
                                      <p:cBhvr>
                                        <p:cTn id="14" dur="1000"/>
                                        <p:tgtEl>
                                          <p:spTgt spid="10">
                                            <p:graphicEl>
                                              <a:dgm id="{62A68C27-33F3-4325-A4CC-9B591FA4CED2}"/>
                                            </p:graphicEl>
                                          </p:spTgt>
                                        </p:tgtEl>
                                      </p:cBhvr>
                                    </p:animEffect>
                                    <p:anim calcmode="lin" valueType="num">
                                      <p:cBhvr>
                                        <p:cTn id="15" dur="1000" fill="hold"/>
                                        <p:tgtEl>
                                          <p:spTgt spid="10">
                                            <p:graphicEl>
                                              <a:dgm id="{62A68C27-33F3-4325-A4CC-9B591FA4CED2}"/>
                                            </p:graphicEl>
                                          </p:spTgt>
                                        </p:tgtEl>
                                        <p:attrNameLst>
                                          <p:attrName>ppt_x</p:attrName>
                                        </p:attrNameLst>
                                      </p:cBhvr>
                                      <p:tavLst>
                                        <p:tav tm="0">
                                          <p:val>
                                            <p:strVal val="#ppt_x"/>
                                          </p:val>
                                        </p:tav>
                                        <p:tav tm="100000">
                                          <p:val>
                                            <p:strVal val="#ppt_x"/>
                                          </p:val>
                                        </p:tav>
                                      </p:tavLst>
                                    </p:anim>
                                    <p:anim calcmode="lin" valueType="num">
                                      <p:cBhvr>
                                        <p:cTn id="16" dur="1000" fill="hold"/>
                                        <p:tgtEl>
                                          <p:spTgt spid="10">
                                            <p:graphicEl>
                                              <a:dgm id="{62A68C27-33F3-4325-A4CC-9B591FA4CED2}"/>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0">
                                            <p:graphicEl>
                                              <a:dgm id="{B4EF9B0B-3489-4712-B87B-AB3A8E837475}"/>
                                            </p:graphicEl>
                                          </p:spTgt>
                                        </p:tgtEl>
                                        <p:attrNameLst>
                                          <p:attrName>style.visibility</p:attrName>
                                        </p:attrNameLst>
                                      </p:cBhvr>
                                      <p:to>
                                        <p:strVal val="visible"/>
                                      </p:to>
                                    </p:set>
                                    <p:animEffect transition="in" filter="fade">
                                      <p:cBhvr>
                                        <p:cTn id="19" dur="1000"/>
                                        <p:tgtEl>
                                          <p:spTgt spid="10">
                                            <p:graphicEl>
                                              <a:dgm id="{B4EF9B0B-3489-4712-B87B-AB3A8E837475}"/>
                                            </p:graphicEl>
                                          </p:spTgt>
                                        </p:tgtEl>
                                      </p:cBhvr>
                                    </p:animEffect>
                                    <p:anim calcmode="lin" valueType="num">
                                      <p:cBhvr>
                                        <p:cTn id="20" dur="1000" fill="hold"/>
                                        <p:tgtEl>
                                          <p:spTgt spid="10">
                                            <p:graphicEl>
                                              <a:dgm id="{B4EF9B0B-3489-4712-B87B-AB3A8E837475}"/>
                                            </p:graphicEl>
                                          </p:spTgt>
                                        </p:tgtEl>
                                        <p:attrNameLst>
                                          <p:attrName>ppt_x</p:attrName>
                                        </p:attrNameLst>
                                      </p:cBhvr>
                                      <p:tavLst>
                                        <p:tav tm="0">
                                          <p:val>
                                            <p:strVal val="#ppt_x"/>
                                          </p:val>
                                        </p:tav>
                                        <p:tav tm="100000">
                                          <p:val>
                                            <p:strVal val="#ppt_x"/>
                                          </p:val>
                                        </p:tav>
                                      </p:tavLst>
                                    </p:anim>
                                    <p:anim calcmode="lin" valueType="num">
                                      <p:cBhvr>
                                        <p:cTn id="21" dur="1000" fill="hold"/>
                                        <p:tgtEl>
                                          <p:spTgt spid="10">
                                            <p:graphicEl>
                                              <a:dgm id="{B4EF9B0B-3489-4712-B87B-AB3A8E837475}"/>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0">
                                            <p:graphicEl>
                                              <a:dgm id="{51654E5C-810E-4E86-A60F-9ADCDF1AE8DF}"/>
                                            </p:graphicEl>
                                          </p:spTgt>
                                        </p:tgtEl>
                                        <p:attrNameLst>
                                          <p:attrName>style.visibility</p:attrName>
                                        </p:attrNameLst>
                                      </p:cBhvr>
                                      <p:to>
                                        <p:strVal val="visible"/>
                                      </p:to>
                                    </p:set>
                                    <p:animEffect transition="in" filter="fade">
                                      <p:cBhvr>
                                        <p:cTn id="26" dur="1000"/>
                                        <p:tgtEl>
                                          <p:spTgt spid="10">
                                            <p:graphicEl>
                                              <a:dgm id="{51654E5C-810E-4E86-A60F-9ADCDF1AE8DF}"/>
                                            </p:graphicEl>
                                          </p:spTgt>
                                        </p:tgtEl>
                                      </p:cBhvr>
                                    </p:animEffect>
                                    <p:anim calcmode="lin" valueType="num">
                                      <p:cBhvr>
                                        <p:cTn id="27" dur="1000" fill="hold"/>
                                        <p:tgtEl>
                                          <p:spTgt spid="10">
                                            <p:graphicEl>
                                              <a:dgm id="{51654E5C-810E-4E86-A60F-9ADCDF1AE8DF}"/>
                                            </p:graphicEl>
                                          </p:spTgt>
                                        </p:tgtEl>
                                        <p:attrNameLst>
                                          <p:attrName>ppt_x</p:attrName>
                                        </p:attrNameLst>
                                      </p:cBhvr>
                                      <p:tavLst>
                                        <p:tav tm="0">
                                          <p:val>
                                            <p:strVal val="#ppt_x"/>
                                          </p:val>
                                        </p:tav>
                                        <p:tav tm="100000">
                                          <p:val>
                                            <p:strVal val="#ppt_x"/>
                                          </p:val>
                                        </p:tav>
                                      </p:tavLst>
                                    </p:anim>
                                    <p:anim calcmode="lin" valueType="num">
                                      <p:cBhvr>
                                        <p:cTn id="28" dur="1000" fill="hold"/>
                                        <p:tgtEl>
                                          <p:spTgt spid="10">
                                            <p:graphicEl>
                                              <a:dgm id="{51654E5C-810E-4E86-A60F-9ADCDF1AE8DF}"/>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graphicEl>
                                              <a:dgm id="{7E88B684-36C4-460B-8101-D4340EB45B8E}"/>
                                            </p:graphicEl>
                                          </p:spTgt>
                                        </p:tgtEl>
                                        <p:attrNameLst>
                                          <p:attrName>style.visibility</p:attrName>
                                        </p:attrNameLst>
                                      </p:cBhvr>
                                      <p:to>
                                        <p:strVal val="visible"/>
                                      </p:to>
                                    </p:set>
                                    <p:animEffect transition="in" filter="fade">
                                      <p:cBhvr>
                                        <p:cTn id="31" dur="1000"/>
                                        <p:tgtEl>
                                          <p:spTgt spid="10">
                                            <p:graphicEl>
                                              <a:dgm id="{7E88B684-36C4-460B-8101-D4340EB45B8E}"/>
                                            </p:graphicEl>
                                          </p:spTgt>
                                        </p:tgtEl>
                                      </p:cBhvr>
                                    </p:animEffect>
                                    <p:anim calcmode="lin" valueType="num">
                                      <p:cBhvr>
                                        <p:cTn id="32" dur="1000" fill="hold"/>
                                        <p:tgtEl>
                                          <p:spTgt spid="10">
                                            <p:graphicEl>
                                              <a:dgm id="{7E88B684-36C4-460B-8101-D4340EB45B8E}"/>
                                            </p:graphicEl>
                                          </p:spTgt>
                                        </p:tgtEl>
                                        <p:attrNameLst>
                                          <p:attrName>ppt_x</p:attrName>
                                        </p:attrNameLst>
                                      </p:cBhvr>
                                      <p:tavLst>
                                        <p:tav tm="0">
                                          <p:val>
                                            <p:strVal val="#ppt_x"/>
                                          </p:val>
                                        </p:tav>
                                        <p:tav tm="100000">
                                          <p:val>
                                            <p:strVal val="#ppt_x"/>
                                          </p:val>
                                        </p:tav>
                                      </p:tavLst>
                                    </p:anim>
                                    <p:anim calcmode="lin" valueType="num">
                                      <p:cBhvr>
                                        <p:cTn id="33" dur="1000" fill="hold"/>
                                        <p:tgtEl>
                                          <p:spTgt spid="10">
                                            <p:graphicEl>
                                              <a:dgm id="{7E88B684-36C4-460B-8101-D4340EB45B8E}"/>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graphicEl>
                                              <a:dgm id="{22140A11-EB24-43E6-A89C-37CCE17B1C21}"/>
                                            </p:graphicEl>
                                          </p:spTgt>
                                        </p:tgtEl>
                                        <p:attrNameLst>
                                          <p:attrName>style.visibility</p:attrName>
                                        </p:attrNameLst>
                                      </p:cBhvr>
                                      <p:to>
                                        <p:strVal val="visible"/>
                                      </p:to>
                                    </p:set>
                                    <p:animEffect transition="in" filter="fade">
                                      <p:cBhvr>
                                        <p:cTn id="38" dur="1000"/>
                                        <p:tgtEl>
                                          <p:spTgt spid="10">
                                            <p:graphicEl>
                                              <a:dgm id="{22140A11-EB24-43E6-A89C-37CCE17B1C21}"/>
                                            </p:graphicEl>
                                          </p:spTgt>
                                        </p:tgtEl>
                                      </p:cBhvr>
                                    </p:animEffect>
                                    <p:anim calcmode="lin" valueType="num">
                                      <p:cBhvr>
                                        <p:cTn id="39" dur="1000" fill="hold"/>
                                        <p:tgtEl>
                                          <p:spTgt spid="10">
                                            <p:graphicEl>
                                              <a:dgm id="{22140A11-EB24-43E6-A89C-37CCE17B1C21}"/>
                                            </p:graphicEl>
                                          </p:spTgt>
                                        </p:tgtEl>
                                        <p:attrNameLst>
                                          <p:attrName>ppt_x</p:attrName>
                                        </p:attrNameLst>
                                      </p:cBhvr>
                                      <p:tavLst>
                                        <p:tav tm="0">
                                          <p:val>
                                            <p:strVal val="#ppt_x"/>
                                          </p:val>
                                        </p:tav>
                                        <p:tav tm="100000">
                                          <p:val>
                                            <p:strVal val="#ppt_x"/>
                                          </p:val>
                                        </p:tav>
                                      </p:tavLst>
                                    </p:anim>
                                    <p:anim calcmode="lin" valueType="num">
                                      <p:cBhvr>
                                        <p:cTn id="40" dur="1000" fill="hold"/>
                                        <p:tgtEl>
                                          <p:spTgt spid="10">
                                            <p:graphicEl>
                                              <a:dgm id="{22140A11-EB24-43E6-A89C-37CCE17B1C21}"/>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0">
                                            <p:graphicEl>
                                              <a:dgm id="{9ADA49FB-7B34-41D5-8373-51BFAA5BC6A2}"/>
                                            </p:graphicEl>
                                          </p:spTgt>
                                        </p:tgtEl>
                                        <p:attrNameLst>
                                          <p:attrName>style.visibility</p:attrName>
                                        </p:attrNameLst>
                                      </p:cBhvr>
                                      <p:to>
                                        <p:strVal val="visible"/>
                                      </p:to>
                                    </p:set>
                                    <p:animEffect transition="in" filter="fade">
                                      <p:cBhvr>
                                        <p:cTn id="43" dur="1000"/>
                                        <p:tgtEl>
                                          <p:spTgt spid="10">
                                            <p:graphicEl>
                                              <a:dgm id="{9ADA49FB-7B34-41D5-8373-51BFAA5BC6A2}"/>
                                            </p:graphicEl>
                                          </p:spTgt>
                                        </p:tgtEl>
                                      </p:cBhvr>
                                    </p:animEffect>
                                    <p:anim calcmode="lin" valueType="num">
                                      <p:cBhvr>
                                        <p:cTn id="44" dur="1000" fill="hold"/>
                                        <p:tgtEl>
                                          <p:spTgt spid="10">
                                            <p:graphicEl>
                                              <a:dgm id="{9ADA49FB-7B34-41D5-8373-51BFAA5BC6A2}"/>
                                            </p:graphicEl>
                                          </p:spTgt>
                                        </p:tgtEl>
                                        <p:attrNameLst>
                                          <p:attrName>ppt_x</p:attrName>
                                        </p:attrNameLst>
                                      </p:cBhvr>
                                      <p:tavLst>
                                        <p:tav tm="0">
                                          <p:val>
                                            <p:strVal val="#ppt_x"/>
                                          </p:val>
                                        </p:tav>
                                        <p:tav tm="100000">
                                          <p:val>
                                            <p:strVal val="#ppt_x"/>
                                          </p:val>
                                        </p:tav>
                                      </p:tavLst>
                                    </p:anim>
                                    <p:anim calcmode="lin" valueType="num">
                                      <p:cBhvr>
                                        <p:cTn id="45" dur="1000" fill="hold"/>
                                        <p:tgtEl>
                                          <p:spTgt spid="10">
                                            <p:graphicEl>
                                              <a:dgm id="{9ADA49FB-7B34-41D5-8373-51BFAA5BC6A2}"/>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0">
                                            <p:graphicEl>
                                              <a:dgm id="{67C060B6-BF01-4B9C-B5E7-19069904DFF2}"/>
                                            </p:graphicEl>
                                          </p:spTgt>
                                        </p:tgtEl>
                                        <p:attrNameLst>
                                          <p:attrName>style.visibility</p:attrName>
                                        </p:attrNameLst>
                                      </p:cBhvr>
                                      <p:to>
                                        <p:strVal val="visible"/>
                                      </p:to>
                                    </p:set>
                                    <p:animEffect transition="in" filter="fade">
                                      <p:cBhvr>
                                        <p:cTn id="50" dur="1000"/>
                                        <p:tgtEl>
                                          <p:spTgt spid="10">
                                            <p:graphicEl>
                                              <a:dgm id="{67C060B6-BF01-4B9C-B5E7-19069904DFF2}"/>
                                            </p:graphicEl>
                                          </p:spTgt>
                                        </p:tgtEl>
                                      </p:cBhvr>
                                    </p:animEffect>
                                    <p:anim calcmode="lin" valueType="num">
                                      <p:cBhvr>
                                        <p:cTn id="51" dur="1000" fill="hold"/>
                                        <p:tgtEl>
                                          <p:spTgt spid="10">
                                            <p:graphicEl>
                                              <a:dgm id="{67C060B6-BF01-4B9C-B5E7-19069904DFF2}"/>
                                            </p:graphicEl>
                                          </p:spTgt>
                                        </p:tgtEl>
                                        <p:attrNameLst>
                                          <p:attrName>ppt_x</p:attrName>
                                        </p:attrNameLst>
                                      </p:cBhvr>
                                      <p:tavLst>
                                        <p:tav tm="0">
                                          <p:val>
                                            <p:strVal val="#ppt_x"/>
                                          </p:val>
                                        </p:tav>
                                        <p:tav tm="100000">
                                          <p:val>
                                            <p:strVal val="#ppt_x"/>
                                          </p:val>
                                        </p:tav>
                                      </p:tavLst>
                                    </p:anim>
                                    <p:anim calcmode="lin" valueType="num">
                                      <p:cBhvr>
                                        <p:cTn id="52" dur="1000" fill="hold"/>
                                        <p:tgtEl>
                                          <p:spTgt spid="10">
                                            <p:graphicEl>
                                              <a:dgm id="{67C060B6-BF01-4B9C-B5E7-19069904DFF2}"/>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0">
                                            <p:graphicEl>
                                              <a:dgm id="{99CFC578-84F1-4905-A178-CAA67049EE97}"/>
                                            </p:graphicEl>
                                          </p:spTgt>
                                        </p:tgtEl>
                                        <p:attrNameLst>
                                          <p:attrName>style.visibility</p:attrName>
                                        </p:attrNameLst>
                                      </p:cBhvr>
                                      <p:to>
                                        <p:strVal val="visible"/>
                                      </p:to>
                                    </p:set>
                                    <p:animEffect transition="in" filter="fade">
                                      <p:cBhvr>
                                        <p:cTn id="55" dur="1000"/>
                                        <p:tgtEl>
                                          <p:spTgt spid="10">
                                            <p:graphicEl>
                                              <a:dgm id="{99CFC578-84F1-4905-A178-CAA67049EE97}"/>
                                            </p:graphicEl>
                                          </p:spTgt>
                                        </p:tgtEl>
                                      </p:cBhvr>
                                    </p:animEffect>
                                    <p:anim calcmode="lin" valueType="num">
                                      <p:cBhvr>
                                        <p:cTn id="56" dur="1000" fill="hold"/>
                                        <p:tgtEl>
                                          <p:spTgt spid="10">
                                            <p:graphicEl>
                                              <a:dgm id="{99CFC578-84F1-4905-A178-CAA67049EE97}"/>
                                            </p:graphicEl>
                                          </p:spTgt>
                                        </p:tgtEl>
                                        <p:attrNameLst>
                                          <p:attrName>ppt_x</p:attrName>
                                        </p:attrNameLst>
                                      </p:cBhvr>
                                      <p:tavLst>
                                        <p:tav tm="0">
                                          <p:val>
                                            <p:strVal val="#ppt_x"/>
                                          </p:val>
                                        </p:tav>
                                        <p:tav tm="100000">
                                          <p:val>
                                            <p:strVal val="#ppt_x"/>
                                          </p:val>
                                        </p:tav>
                                      </p:tavLst>
                                    </p:anim>
                                    <p:anim calcmode="lin" valueType="num">
                                      <p:cBhvr>
                                        <p:cTn id="57" dur="1000" fill="hold"/>
                                        <p:tgtEl>
                                          <p:spTgt spid="10">
                                            <p:graphicEl>
                                              <a:dgm id="{99CFC578-84F1-4905-A178-CAA67049EE97}"/>
                                            </p:graphic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0">
                                            <p:graphicEl>
                                              <a:dgm id="{364E00D9-C6B3-458B-944F-AFA670B0ADC2}"/>
                                            </p:graphicEl>
                                          </p:spTgt>
                                        </p:tgtEl>
                                        <p:attrNameLst>
                                          <p:attrName>style.visibility</p:attrName>
                                        </p:attrNameLst>
                                      </p:cBhvr>
                                      <p:to>
                                        <p:strVal val="visible"/>
                                      </p:to>
                                    </p:set>
                                    <p:animEffect transition="in" filter="fade">
                                      <p:cBhvr>
                                        <p:cTn id="62" dur="1000"/>
                                        <p:tgtEl>
                                          <p:spTgt spid="10">
                                            <p:graphicEl>
                                              <a:dgm id="{364E00D9-C6B3-458B-944F-AFA670B0ADC2}"/>
                                            </p:graphicEl>
                                          </p:spTgt>
                                        </p:tgtEl>
                                      </p:cBhvr>
                                    </p:animEffect>
                                    <p:anim calcmode="lin" valueType="num">
                                      <p:cBhvr>
                                        <p:cTn id="63" dur="1000" fill="hold"/>
                                        <p:tgtEl>
                                          <p:spTgt spid="10">
                                            <p:graphicEl>
                                              <a:dgm id="{364E00D9-C6B3-458B-944F-AFA670B0ADC2}"/>
                                            </p:graphicEl>
                                          </p:spTgt>
                                        </p:tgtEl>
                                        <p:attrNameLst>
                                          <p:attrName>ppt_x</p:attrName>
                                        </p:attrNameLst>
                                      </p:cBhvr>
                                      <p:tavLst>
                                        <p:tav tm="0">
                                          <p:val>
                                            <p:strVal val="#ppt_x"/>
                                          </p:val>
                                        </p:tav>
                                        <p:tav tm="100000">
                                          <p:val>
                                            <p:strVal val="#ppt_x"/>
                                          </p:val>
                                        </p:tav>
                                      </p:tavLst>
                                    </p:anim>
                                    <p:anim calcmode="lin" valueType="num">
                                      <p:cBhvr>
                                        <p:cTn id="64" dur="1000" fill="hold"/>
                                        <p:tgtEl>
                                          <p:spTgt spid="10">
                                            <p:graphicEl>
                                              <a:dgm id="{364E00D9-C6B3-458B-944F-AFA670B0ADC2}"/>
                                            </p:graphic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0">
                                            <p:graphicEl>
                                              <a:dgm id="{2F48D24B-BAB4-4C65-9211-9FC1F4F81F3A}"/>
                                            </p:graphicEl>
                                          </p:spTgt>
                                        </p:tgtEl>
                                        <p:attrNameLst>
                                          <p:attrName>style.visibility</p:attrName>
                                        </p:attrNameLst>
                                      </p:cBhvr>
                                      <p:to>
                                        <p:strVal val="visible"/>
                                      </p:to>
                                    </p:set>
                                    <p:animEffect transition="in" filter="fade">
                                      <p:cBhvr>
                                        <p:cTn id="67" dur="1000"/>
                                        <p:tgtEl>
                                          <p:spTgt spid="10">
                                            <p:graphicEl>
                                              <a:dgm id="{2F48D24B-BAB4-4C65-9211-9FC1F4F81F3A}"/>
                                            </p:graphicEl>
                                          </p:spTgt>
                                        </p:tgtEl>
                                      </p:cBhvr>
                                    </p:animEffect>
                                    <p:anim calcmode="lin" valueType="num">
                                      <p:cBhvr>
                                        <p:cTn id="68" dur="1000" fill="hold"/>
                                        <p:tgtEl>
                                          <p:spTgt spid="10">
                                            <p:graphicEl>
                                              <a:dgm id="{2F48D24B-BAB4-4C65-9211-9FC1F4F81F3A}"/>
                                            </p:graphicEl>
                                          </p:spTgt>
                                        </p:tgtEl>
                                        <p:attrNameLst>
                                          <p:attrName>ppt_x</p:attrName>
                                        </p:attrNameLst>
                                      </p:cBhvr>
                                      <p:tavLst>
                                        <p:tav tm="0">
                                          <p:val>
                                            <p:strVal val="#ppt_x"/>
                                          </p:val>
                                        </p:tav>
                                        <p:tav tm="100000">
                                          <p:val>
                                            <p:strVal val="#ppt_x"/>
                                          </p:val>
                                        </p:tav>
                                      </p:tavLst>
                                    </p:anim>
                                    <p:anim calcmode="lin" valueType="num">
                                      <p:cBhvr>
                                        <p:cTn id="69" dur="1000" fill="hold"/>
                                        <p:tgtEl>
                                          <p:spTgt spid="10">
                                            <p:graphicEl>
                                              <a:dgm id="{2F48D24B-BAB4-4C65-9211-9FC1F4F81F3A}"/>
                                            </p:graphic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10">
                                            <p:graphicEl>
                                              <a:dgm id="{72A1F7A3-6AAB-4352-9E69-AB0553C749FC}"/>
                                            </p:graphicEl>
                                          </p:spTgt>
                                        </p:tgtEl>
                                        <p:attrNameLst>
                                          <p:attrName>style.visibility</p:attrName>
                                        </p:attrNameLst>
                                      </p:cBhvr>
                                      <p:to>
                                        <p:strVal val="visible"/>
                                      </p:to>
                                    </p:set>
                                    <p:animEffect transition="in" filter="fade">
                                      <p:cBhvr>
                                        <p:cTn id="74" dur="1000"/>
                                        <p:tgtEl>
                                          <p:spTgt spid="10">
                                            <p:graphicEl>
                                              <a:dgm id="{72A1F7A3-6AAB-4352-9E69-AB0553C749FC}"/>
                                            </p:graphicEl>
                                          </p:spTgt>
                                        </p:tgtEl>
                                      </p:cBhvr>
                                    </p:animEffect>
                                    <p:anim calcmode="lin" valueType="num">
                                      <p:cBhvr>
                                        <p:cTn id="75" dur="1000" fill="hold"/>
                                        <p:tgtEl>
                                          <p:spTgt spid="10">
                                            <p:graphicEl>
                                              <a:dgm id="{72A1F7A3-6AAB-4352-9E69-AB0553C749FC}"/>
                                            </p:graphicEl>
                                          </p:spTgt>
                                        </p:tgtEl>
                                        <p:attrNameLst>
                                          <p:attrName>ppt_x</p:attrName>
                                        </p:attrNameLst>
                                      </p:cBhvr>
                                      <p:tavLst>
                                        <p:tav tm="0">
                                          <p:val>
                                            <p:strVal val="#ppt_x"/>
                                          </p:val>
                                        </p:tav>
                                        <p:tav tm="100000">
                                          <p:val>
                                            <p:strVal val="#ppt_x"/>
                                          </p:val>
                                        </p:tav>
                                      </p:tavLst>
                                    </p:anim>
                                    <p:anim calcmode="lin" valueType="num">
                                      <p:cBhvr>
                                        <p:cTn id="76" dur="1000" fill="hold"/>
                                        <p:tgtEl>
                                          <p:spTgt spid="10">
                                            <p:graphicEl>
                                              <a:dgm id="{72A1F7A3-6AAB-4352-9E69-AB0553C749FC}"/>
                                            </p:graphicEl>
                                          </p:spTgt>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10">
                                            <p:graphicEl>
                                              <a:dgm id="{6E42F203-A651-4CC5-8366-75A4B4EEB85F}"/>
                                            </p:graphicEl>
                                          </p:spTgt>
                                        </p:tgtEl>
                                        <p:attrNameLst>
                                          <p:attrName>style.visibility</p:attrName>
                                        </p:attrNameLst>
                                      </p:cBhvr>
                                      <p:to>
                                        <p:strVal val="visible"/>
                                      </p:to>
                                    </p:set>
                                    <p:animEffect transition="in" filter="fade">
                                      <p:cBhvr>
                                        <p:cTn id="79" dur="1000"/>
                                        <p:tgtEl>
                                          <p:spTgt spid="10">
                                            <p:graphicEl>
                                              <a:dgm id="{6E42F203-A651-4CC5-8366-75A4B4EEB85F}"/>
                                            </p:graphicEl>
                                          </p:spTgt>
                                        </p:tgtEl>
                                      </p:cBhvr>
                                    </p:animEffect>
                                    <p:anim calcmode="lin" valueType="num">
                                      <p:cBhvr>
                                        <p:cTn id="80" dur="1000" fill="hold"/>
                                        <p:tgtEl>
                                          <p:spTgt spid="10">
                                            <p:graphicEl>
                                              <a:dgm id="{6E42F203-A651-4CC5-8366-75A4B4EEB85F}"/>
                                            </p:graphicEl>
                                          </p:spTgt>
                                        </p:tgtEl>
                                        <p:attrNameLst>
                                          <p:attrName>ppt_x</p:attrName>
                                        </p:attrNameLst>
                                      </p:cBhvr>
                                      <p:tavLst>
                                        <p:tav tm="0">
                                          <p:val>
                                            <p:strVal val="#ppt_x"/>
                                          </p:val>
                                        </p:tav>
                                        <p:tav tm="100000">
                                          <p:val>
                                            <p:strVal val="#ppt_x"/>
                                          </p:val>
                                        </p:tav>
                                      </p:tavLst>
                                    </p:anim>
                                    <p:anim calcmode="lin" valueType="num">
                                      <p:cBhvr>
                                        <p:cTn id="81" dur="1000" fill="hold"/>
                                        <p:tgtEl>
                                          <p:spTgt spid="10">
                                            <p:graphicEl>
                                              <a:dgm id="{6E42F203-A651-4CC5-8366-75A4B4EEB85F}"/>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120"/>
        <p:cNvGrpSpPr/>
        <p:nvPr/>
      </p:nvGrpSpPr>
      <p:grpSpPr>
        <a:xfrm>
          <a:off x="0" y="0"/>
          <a:ext cx="0" cy="0"/>
          <a:chOff x="0" y="0"/>
          <a:chExt cx="0" cy="0"/>
        </a:xfrm>
      </p:grpSpPr>
      <p:sp>
        <p:nvSpPr>
          <p:cNvPr id="4126" name="Google Shape;4126;p46"/>
          <p:cNvSpPr/>
          <p:nvPr/>
        </p:nvSpPr>
        <p:spPr>
          <a:xfrm>
            <a:off x="5849203" y="424775"/>
            <a:ext cx="1528667" cy="645053"/>
          </a:xfrm>
          <a:custGeom>
            <a:avLst/>
            <a:gdLst/>
            <a:ahLst/>
            <a:cxnLst/>
            <a:rect l="l" t="t" r="r" b="b"/>
            <a:pathLst>
              <a:path w="48847" h="20612" extrusionOk="0">
                <a:moveTo>
                  <a:pt x="44190" y="18786"/>
                </a:moveTo>
                <a:cubicBezTo>
                  <a:pt x="43939" y="18398"/>
                  <a:pt x="43642" y="17918"/>
                  <a:pt x="43323" y="17348"/>
                </a:cubicBezTo>
                <a:cubicBezTo>
                  <a:pt x="40698" y="12805"/>
                  <a:pt x="33325" y="14540"/>
                  <a:pt x="33325" y="14540"/>
                </a:cubicBezTo>
                <a:cubicBezTo>
                  <a:pt x="38826" y="4976"/>
                  <a:pt x="20794" y="0"/>
                  <a:pt x="20223" y="11322"/>
                </a:cubicBezTo>
                <a:cubicBezTo>
                  <a:pt x="15248" y="6049"/>
                  <a:pt x="7875" y="13148"/>
                  <a:pt x="11801" y="16298"/>
                </a:cubicBezTo>
                <a:cubicBezTo>
                  <a:pt x="11801" y="16298"/>
                  <a:pt x="6095" y="14951"/>
                  <a:pt x="4040" y="18466"/>
                </a:cubicBezTo>
                <a:cubicBezTo>
                  <a:pt x="3995" y="18580"/>
                  <a:pt x="3926" y="18694"/>
                  <a:pt x="3858" y="18786"/>
                </a:cubicBezTo>
                <a:lnTo>
                  <a:pt x="913" y="18786"/>
                </a:lnTo>
                <a:cubicBezTo>
                  <a:pt x="411" y="18786"/>
                  <a:pt x="0" y="19196"/>
                  <a:pt x="0" y="19699"/>
                </a:cubicBezTo>
                <a:cubicBezTo>
                  <a:pt x="0" y="20201"/>
                  <a:pt x="411" y="20612"/>
                  <a:pt x="913" y="20612"/>
                </a:cubicBezTo>
                <a:lnTo>
                  <a:pt x="47933" y="20612"/>
                </a:lnTo>
                <a:cubicBezTo>
                  <a:pt x="48436" y="20612"/>
                  <a:pt x="48846" y="20201"/>
                  <a:pt x="48846" y="19699"/>
                </a:cubicBezTo>
                <a:cubicBezTo>
                  <a:pt x="48846" y="19196"/>
                  <a:pt x="48436" y="18786"/>
                  <a:pt x="47933" y="18786"/>
                </a:cubicBezTo>
                <a:close/>
              </a:path>
            </a:pathLst>
          </a:custGeom>
          <a:solidFill>
            <a:srgbClr val="60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46"/>
          <p:cNvSpPr/>
          <p:nvPr/>
        </p:nvSpPr>
        <p:spPr>
          <a:xfrm>
            <a:off x="-368728" y="931138"/>
            <a:ext cx="1528667" cy="494085"/>
          </a:xfrm>
          <a:custGeom>
            <a:avLst/>
            <a:gdLst/>
            <a:ahLst/>
            <a:cxnLst/>
            <a:rect l="l" t="t" r="r" b="b"/>
            <a:pathLst>
              <a:path w="48847" h="15788" extrusionOk="0">
                <a:moveTo>
                  <a:pt x="26824" y="0"/>
                </a:moveTo>
                <a:cubicBezTo>
                  <a:pt x="23574" y="0"/>
                  <a:pt x="20455" y="1904"/>
                  <a:pt x="20223" y="6498"/>
                </a:cubicBezTo>
                <a:cubicBezTo>
                  <a:pt x="18956" y="5148"/>
                  <a:pt x="17528" y="4610"/>
                  <a:pt x="16171" y="4610"/>
                </a:cubicBezTo>
                <a:cubicBezTo>
                  <a:pt x="12226" y="4610"/>
                  <a:pt x="8880" y="9153"/>
                  <a:pt x="11801" y="11496"/>
                </a:cubicBezTo>
                <a:cubicBezTo>
                  <a:pt x="11801" y="11496"/>
                  <a:pt x="10727" y="11243"/>
                  <a:pt x="9345" y="11243"/>
                </a:cubicBezTo>
                <a:cubicBezTo>
                  <a:pt x="7541" y="11243"/>
                  <a:pt x="5213" y="11675"/>
                  <a:pt x="4063" y="13665"/>
                </a:cubicBezTo>
                <a:cubicBezTo>
                  <a:pt x="3995" y="13779"/>
                  <a:pt x="3926" y="13870"/>
                  <a:pt x="3880" y="13984"/>
                </a:cubicBezTo>
                <a:lnTo>
                  <a:pt x="913" y="13984"/>
                </a:lnTo>
                <a:cubicBezTo>
                  <a:pt x="411" y="13984"/>
                  <a:pt x="0" y="14395"/>
                  <a:pt x="0" y="14897"/>
                </a:cubicBezTo>
                <a:cubicBezTo>
                  <a:pt x="0" y="15399"/>
                  <a:pt x="411" y="15787"/>
                  <a:pt x="913" y="15787"/>
                </a:cubicBezTo>
                <a:lnTo>
                  <a:pt x="47933" y="15787"/>
                </a:lnTo>
                <a:cubicBezTo>
                  <a:pt x="48435" y="15787"/>
                  <a:pt x="48846" y="15399"/>
                  <a:pt x="48846" y="14897"/>
                </a:cubicBezTo>
                <a:cubicBezTo>
                  <a:pt x="48846" y="14395"/>
                  <a:pt x="48435" y="13984"/>
                  <a:pt x="47933" y="13984"/>
                </a:cubicBezTo>
                <a:lnTo>
                  <a:pt x="44190" y="13984"/>
                </a:lnTo>
                <a:cubicBezTo>
                  <a:pt x="43939" y="13596"/>
                  <a:pt x="43665" y="13117"/>
                  <a:pt x="43323" y="12546"/>
                </a:cubicBezTo>
                <a:cubicBezTo>
                  <a:pt x="41826" y="9956"/>
                  <a:pt x="38786" y="9400"/>
                  <a:pt x="36449" y="9400"/>
                </a:cubicBezTo>
                <a:cubicBezTo>
                  <a:pt x="34687" y="9400"/>
                  <a:pt x="33325" y="9716"/>
                  <a:pt x="33325" y="9716"/>
                </a:cubicBezTo>
                <a:lnTo>
                  <a:pt x="33325" y="9716"/>
                </a:lnTo>
                <a:cubicBezTo>
                  <a:pt x="36589" y="4054"/>
                  <a:pt x="31567" y="0"/>
                  <a:pt x="26824" y="0"/>
                </a:cubicBezTo>
                <a:close/>
              </a:path>
            </a:pathLst>
          </a:custGeom>
          <a:solidFill>
            <a:srgbClr val="60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46"/>
          <p:cNvSpPr txBox="1">
            <a:spLocks noGrp="1"/>
          </p:cNvSpPr>
          <p:nvPr>
            <p:ph type="title"/>
          </p:nvPr>
        </p:nvSpPr>
        <p:spPr>
          <a:xfrm>
            <a:off x="724593" y="204489"/>
            <a:ext cx="6827875"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latin typeface="Times New Roman" panose="02020603050405020304" pitchFamily="18" charset="0"/>
                <a:cs typeface="Times New Roman" panose="02020603050405020304" pitchFamily="18" charset="0"/>
              </a:rPr>
              <a:t>1. Hệ thống luận điểm, lí lẽ, bằng chứng của văn bản</a:t>
            </a:r>
            <a:endParaRPr b="1">
              <a:latin typeface="Times New Roman" panose="02020603050405020304" pitchFamily="18" charset="0"/>
              <a:cs typeface="Times New Roman" panose="02020603050405020304" pitchFamily="18" charset="0"/>
            </a:endParaRPr>
          </a:p>
        </p:txBody>
      </p:sp>
      <p:grpSp>
        <p:nvGrpSpPr>
          <p:cNvPr id="4129" name="Google Shape;4129;p46"/>
          <p:cNvGrpSpPr/>
          <p:nvPr/>
        </p:nvGrpSpPr>
        <p:grpSpPr>
          <a:xfrm>
            <a:off x="259701" y="1471428"/>
            <a:ext cx="307025" cy="307025"/>
            <a:chOff x="462375" y="3055200"/>
            <a:chExt cx="307025" cy="307025"/>
          </a:xfrm>
        </p:grpSpPr>
        <p:sp>
          <p:nvSpPr>
            <p:cNvPr id="4130" name="Google Shape;4130;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1" name="Google Shape;4181;p46"/>
          <p:cNvGrpSpPr/>
          <p:nvPr/>
        </p:nvGrpSpPr>
        <p:grpSpPr>
          <a:xfrm>
            <a:off x="8315313" y="2046441"/>
            <a:ext cx="307025" cy="307025"/>
            <a:chOff x="462375" y="3055200"/>
            <a:chExt cx="307025" cy="307025"/>
          </a:xfrm>
        </p:grpSpPr>
        <p:sp>
          <p:nvSpPr>
            <p:cNvPr id="4182" name="Google Shape;4182;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7" name="Google Shape;4207;p46"/>
          <p:cNvGrpSpPr/>
          <p:nvPr/>
        </p:nvGrpSpPr>
        <p:grpSpPr>
          <a:xfrm>
            <a:off x="7203135" y="293062"/>
            <a:ext cx="307025" cy="307025"/>
            <a:chOff x="462375" y="3055200"/>
            <a:chExt cx="307025" cy="307025"/>
          </a:xfrm>
        </p:grpSpPr>
        <p:sp>
          <p:nvSpPr>
            <p:cNvPr id="4208" name="Google Shape;4208;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3" name="Google Shape;4233;p46"/>
          <p:cNvGrpSpPr/>
          <p:nvPr/>
        </p:nvGrpSpPr>
        <p:grpSpPr>
          <a:xfrm>
            <a:off x="437525" y="4117700"/>
            <a:ext cx="307025" cy="307025"/>
            <a:chOff x="462375" y="3055200"/>
            <a:chExt cx="307025" cy="307025"/>
          </a:xfrm>
        </p:grpSpPr>
        <p:sp>
          <p:nvSpPr>
            <p:cNvPr id="4234" name="Google Shape;4234;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9" name="Google Shape;4259;p46"/>
          <p:cNvSpPr/>
          <p:nvPr/>
        </p:nvSpPr>
        <p:spPr>
          <a:xfrm>
            <a:off x="6613536" y="649527"/>
            <a:ext cx="861675" cy="390900"/>
          </a:xfrm>
          <a:custGeom>
            <a:avLst/>
            <a:gdLst/>
            <a:ahLst/>
            <a:cxnLst/>
            <a:rect l="l" t="t" r="r" b="b"/>
            <a:pathLst>
              <a:path w="34467" h="15636" extrusionOk="0">
                <a:moveTo>
                  <a:pt x="31180" y="14334"/>
                </a:moveTo>
                <a:cubicBezTo>
                  <a:pt x="30997" y="14083"/>
                  <a:pt x="30792" y="13741"/>
                  <a:pt x="30564" y="13330"/>
                </a:cubicBezTo>
                <a:cubicBezTo>
                  <a:pt x="28715" y="10135"/>
                  <a:pt x="23511" y="11344"/>
                  <a:pt x="23511" y="11344"/>
                </a:cubicBezTo>
                <a:cubicBezTo>
                  <a:pt x="27391" y="4588"/>
                  <a:pt x="15431" y="0"/>
                  <a:pt x="14266" y="9062"/>
                </a:cubicBezTo>
                <a:cubicBezTo>
                  <a:pt x="10774" y="5341"/>
                  <a:pt x="5547" y="10363"/>
                  <a:pt x="8332" y="12577"/>
                </a:cubicBezTo>
                <a:cubicBezTo>
                  <a:pt x="8332" y="12577"/>
                  <a:pt x="4292" y="11641"/>
                  <a:pt x="2854" y="14129"/>
                </a:cubicBezTo>
                <a:cubicBezTo>
                  <a:pt x="2808" y="14197"/>
                  <a:pt x="2762" y="14266"/>
                  <a:pt x="2717" y="14334"/>
                </a:cubicBezTo>
                <a:lnTo>
                  <a:pt x="640" y="14334"/>
                </a:lnTo>
                <a:cubicBezTo>
                  <a:pt x="297" y="14334"/>
                  <a:pt x="1" y="14631"/>
                  <a:pt x="1" y="14973"/>
                </a:cubicBezTo>
                <a:cubicBezTo>
                  <a:pt x="1" y="15339"/>
                  <a:pt x="297" y="15635"/>
                  <a:pt x="640" y="15635"/>
                </a:cubicBezTo>
                <a:lnTo>
                  <a:pt x="33828" y="15635"/>
                </a:lnTo>
                <a:cubicBezTo>
                  <a:pt x="34170" y="15635"/>
                  <a:pt x="34467" y="15339"/>
                  <a:pt x="34467" y="14973"/>
                </a:cubicBezTo>
                <a:cubicBezTo>
                  <a:pt x="34467" y="14631"/>
                  <a:pt x="34170" y="14334"/>
                  <a:pt x="33828" y="14334"/>
                </a:cubicBezTo>
                <a:close/>
              </a:path>
            </a:pathLst>
          </a:custGeom>
          <a:solidFill>
            <a:srgbClr val="F3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60" name="Google Shape;4260;p46"/>
          <p:cNvGrpSpPr/>
          <p:nvPr/>
        </p:nvGrpSpPr>
        <p:grpSpPr>
          <a:xfrm flipH="1">
            <a:off x="7377875" y="-354425"/>
            <a:ext cx="1766125" cy="2169100"/>
            <a:chOff x="142825" y="-61675"/>
            <a:chExt cx="1766125" cy="2169100"/>
          </a:xfrm>
        </p:grpSpPr>
        <p:sp>
          <p:nvSpPr>
            <p:cNvPr id="4261" name="Google Shape;4261;p46"/>
            <p:cNvSpPr/>
            <p:nvPr/>
          </p:nvSpPr>
          <p:spPr>
            <a:xfrm>
              <a:off x="209575" y="-61675"/>
              <a:ext cx="1699375" cy="533125"/>
            </a:xfrm>
            <a:custGeom>
              <a:avLst/>
              <a:gdLst/>
              <a:ahLst/>
              <a:cxnLst/>
              <a:rect l="l" t="t" r="r" b="b"/>
              <a:pathLst>
                <a:path w="67975" h="21325" extrusionOk="0">
                  <a:moveTo>
                    <a:pt x="39695" y="1"/>
                  </a:moveTo>
                  <a:cubicBezTo>
                    <a:pt x="39588" y="1"/>
                    <a:pt x="39481" y="2"/>
                    <a:pt x="39374" y="4"/>
                  </a:cubicBezTo>
                  <a:cubicBezTo>
                    <a:pt x="28053" y="278"/>
                    <a:pt x="1" y="18881"/>
                    <a:pt x="1" y="18881"/>
                  </a:cubicBezTo>
                  <a:cubicBezTo>
                    <a:pt x="5507" y="20649"/>
                    <a:pt x="12181" y="21325"/>
                    <a:pt x="19171" y="21325"/>
                  </a:cubicBezTo>
                  <a:cubicBezTo>
                    <a:pt x="28698" y="21325"/>
                    <a:pt x="38809" y="20068"/>
                    <a:pt x="47340" y="18607"/>
                  </a:cubicBezTo>
                  <a:cubicBezTo>
                    <a:pt x="45446" y="15959"/>
                    <a:pt x="44191" y="12307"/>
                    <a:pt x="44191" y="12307"/>
                  </a:cubicBezTo>
                  <a:lnTo>
                    <a:pt x="44191" y="12307"/>
                  </a:lnTo>
                  <a:lnTo>
                    <a:pt x="50467" y="18036"/>
                  </a:lnTo>
                  <a:cubicBezTo>
                    <a:pt x="52636" y="17648"/>
                    <a:pt x="54667" y="17237"/>
                    <a:pt x="56516" y="16849"/>
                  </a:cubicBezTo>
                  <a:cubicBezTo>
                    <a:pt x="55033" y="15183"/>
                    <a:pt x="54028" y="14019"/>
                    <a:pt x="53754" y="12946"/>
                  </a:cubicBezTo>
                  <a:lnTo>
                    <a:pt x="53754" y="12946"/>
                  </a:lnTo>
                  <a:cubicBezTo>
                    <a:pt x="56334" y="14704"/>
                    <a:pt x="57680" y="15822"/>
                    <a:pt x="58959" y="16324"/>
                  </a:cubicBezTo>
                  <a:cubicBezTo>
                    <a:pt x="64482" y="15115"/>
                    <a:pt x="67974" y="14156"/>
                    <a:pt x="67974" y="14156"/>
                  </a:cubicBezTo>
                  <a:cubicBezTo>
                    <a:pt x="67974" y="14156"/>
                    <a:pt x="51019" y="1"/>
                    <a:pt x="39695"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46"/>
            <p:cNvSpPr/>
            <p:nvPr/>
          </p:nvSpPr>
          <p:spPr>
            <a:xfrm>
              <a:off x="142825" y="403075"/>
              <a:ext cx="1543575" cy="1218175"/>
            </a:xfrm>
            <a:custGeom>
              <a:avLst/>
              <a:gdLst/>
              <a:ahLst/>
              <a:cxnLst/>
              <a:rect l="l" t="t" r="r" b="b"/>
              <a:pathLst>
                <a:path w="61743" h="48727" extrusionOk="0">
                  <a:moveTo>
                    <a:pt x="8037" y="0"/>
                  </a:moveTo>
                  <a:cubicBezTo>
                    <a:pt x="5134" y="0"/>
                    <a:pt x="2595" y="1717"/>
                    <a:pt x="0" y="3509"/>
                  </a:cubicBezTo>
                  <a:cubicBezTo>
                    <a:pt x="8537" y="8850"/>
                    <a:pt x="15681" y="13552"/>
                    <a:pt x="21912" y="17866"/>
                  </a:cubicBezTo>
                  <a:cubicBezTo>
                    <a:pt x="22574" y="16223"/>
                    <a:pt x="24309" y="14351"/>
                    <a:pt x="25793" y="13324"/>
                  </a:cubicBezTo>
                  <a:lnTo>
                    <a:pt x="25793" y="13324"/>
                  </a:lnTo>
                  <a:cubicBezTo>
                    <a:pt x="25542" y="14009"/>
                    <a:pt x="24263" y="19464"/>
                    <a:pt x="24218" y="19487"/>
                  </a:cubicBezTo>
                  <a:cubicBezTo>
                    <a:pt x="25359" y="20286"/>
                    <a:pt x="33736" y="26426"/>
                    <a:pt x="33736" y="26426"/>
                  </a:cubicBezTo>
                  <a:lnTo>
                    <a:pt x="39077" y="19624"/>
                  </a:lnTo>
                  <a:lnTo>
                    <a:pt x="35676" y="27909"/>
                  </a:lnTo>
                  <a:cubicBezTo>
                    <a:pt x="37593" y="29370"/>
                    <a:pt x="45400" y="35761"/>
                    <a:pt x="45400" y="35761"/>
                  </a:cubicBezTo>
                  <a:lnTo>
                    <a:pt x="48321" y="29074"/>
                  </a:lnTo>
                  <a:cubicBezTo>
                    <a:pt x="49440" y="31653"/>
                    <a:pt x="49668" y="32999"/>
                    <a:pt x="48687" y="38683"/>
                  </a:cubicBezTo>
                  <a:cubicBezTo>
                    <a:pt x="52202" y="41742"/>
                    <a:pt x="56333" y="45394"/>
                    <a:pt x="59917" y="48726"/>
                  </a:cubicBezTo>
                  <a:cubicBezTo>
                    <a:pt x="61743" y="38044"/>
                    <a:pt x="57976" y="23230"/>
                    <a:pt x="49508" y="13552"/>
                  </a:cubicBezTo>
                  <a:cubicBezTo>
                    <a:pt x="40812" y="3578"/>
                    <a:pt x="16389" y="1067"/>
                    <a:pt x="8993" y="63"/>
                  </a:cubicBezTo>
                  <a:cubicBezTo>
                    <a:pt x="8670" y="20"/>
                    <a:pt x="8351" y="0"/>
                    <a:pt x="803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46"/>
            <p:cNvSpPr/>
            <p:nvPr/>
          </p:nvSpPr>
          <p:spPr>
            <a:xfrm>
              <a:off x="235825" y="403000"/>
              <a:ext cx="1414625" cy="1019650"/>
            </a:xfrm>
            <a:custGeom>
              <a:avLst/>
              <a:gdLst/>
              <a:ahLst/>
              <a:cxnLst/>
              <a:rect l="l" t="t" r="r" b="b"/>
              <a:pathLst>
                <a:path w="56585" h="40786" extrusionOk="0">
                  <a:moveTo>
                    <a:pt x="4306" y="1"/>
                  </a:moveTo>
                  <a:cubicBezTo>
                    <a:pt x="2798" y="1"/>
                    <a:pt x="1376" y="468"/>
                    <a:pt x="1" y="1184"/>
                  </a:cubicBezTo>
                  <a:cubicBezTo>
                    <a:pt x="640" y="1618"/>
                    <a:pt x="1370" y="2074"/>
                    <a:pt x="2169" y="2531"/>
                  </a:cubicBezTo>
                  <a:cubicBezTo>
                    <a:pt x="2169" y="2531"/>
                    <a:pt x="3673" y="2261"/>
                    <a:pt x="6447" y="2261"/>
                  </a:cubicBezTo>
                  <a:cubicBezTo>
                    <a:pt x="11745" y="2261"/>
                    <a:pt x="21675" y="3245"/>
                    <a:pt x="34604" y="8967"/>
                  </a:cubicBezTo>
                  <a:cubicBezTo>
                    <a:pt x="54005" y="17573"/>
                    <a:pt x="56516" y="40124"/>
                    <a:pt x="56585" y="40786"/>
                  </a:cubicBezTo>
                  <a:cubicBezTo>
                    <a:pt x="56037" y="31496"/>
                    <a:pt x="52316" y="20996"/>
                    <a:pt x="45788" y="13555"/>
                  </a:cubicBezTo>
                  <a:cubicBezTo>
                    <a:pt x="37092" y="3581"/>
                    <a:pt x="12669" y="1070"/>
                    <a:pt x="5273" y="66"/>
                  </a:cubicBezTo>
                  <a:cubicBezTo>
                    <a:pt x="4947" y="22"/>
                    <a:pt x="4624" y="1"/>
                    <a:pt x="4306"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46"/>
            <p:cNvSpPr/>
            <p:nvPr/>
          </p:nvSpPr>
          <p:spPr>
            <a:xfrm>
              <a:off x="144525" y="452000"/>
              <a:ext cx="645975" cy="1655425"/>
            </a:xfrm>
            <a:custGeom>
              <a:avLst/>
              <a:gdLst/>
              <a:ahLst/>
              <a:cxnLst/>
              <a:rect l="l" t="t" r="r" b="b"/>
              <a:pathLst>
                <a:path w="25839" h="66217" extrusionOk="0">
                  <a:moveTo>
                    <a:pt x="4589" y="0"/>
                  </a:moveTo>
                  <a:cubicBezTo>
                    <a:pt x="1302" y="4200"/>
                    <a:pt x="23" y="10911"/>
                    <a:pt x="1" y="18580"/>
                  </a:cubicBezTo>
                  <a:lnTo>
                    <a:pt x="5091" y="16092"/>
                  </a:lnTo>
                  <a:lnTo>
                    <a:pt x="46" y="21456"/>
                  </a:lnTo>
                  <a:cubicBezTo>
                    <a:pt x="183" y="25519"/>
                    <a:pt x="617" y="29787"/>
                    <a:pt x="1233" y="34055"/>
                  </a:cubicBezTo>
                  <a:lnTo>
                    <a:pt x="6255" y="31134"/>
                  </a:lnTo>
                  <a:lnTo>
                    <a:pt x="1827" y="37776"/>
                  </a:lnTo>
                  <a:cubicBezTo>
                    <a:pt x="2032" y="39008"/>
                    <a:pt x="2260" y="40241"/>
                    <a:pt x="2511" y="41474"/>
                  </a:cubicBezTo>
                  <a:lnTo>
                    <a:pt x="10637" y="34375"/>
                  </a:lnTo>
                  <a:lnTo>
                    <a:pt x="10637" y="34375"/>
                  </a:lnTo>
                  <a:cubicBezTo>
                    <a:pt x="6940" y="40287"/>
                    <a:pt x="5798" y="41633"/>
                    <a:pt x="3219" y="44966"/>
                  </a:cubicBezTo>
                  <a:cubicBezTo>
                    <a:pt x="4064" y="48937"/>
                    <a:pt x="5022" y="52726"/>
                    <a:pt x="5958" y="56173"/>
                  </a:cubicBezTo>
                  <a:lnTo>
                    <a:pt x="11048" y="49622"/>
                  </a:lnTo>
                  <a:lnTo>
                    <a:pt x="6871" y="59369"/>
                  </a:lnTo>
                  <a:cubicBezTo>
                    <a:pt x="7624" y="61971"/>
                    <a:pt x="8378" y="64299"/>
                    <a:pt x="9039" y="66216"/>
                  </a:cubicBezTo>
                  <a:cubicBezTo>
                    <a:pt x="25839" y="40127"/>
                    <a:pt x="23990" y="23784"/>
                    <a:pt x="4589"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46"/>
            <p:cNvSpPr/>
            <p:nvPr/>
          </p:nvSpPr>
          <p:spPr>
            <a:xfrm>
              <a:off x="274050" y="470825"/>
              <a:ext cx="470250" cy="1221750"/>
            </a:xfrm>
            <a:custGeom>
              <a:avLst/>
              <a:gdLst/>
              <a:ahLst/>
              <a:cxnLst/>
              <a:rect l="l" t="t" r="r" b="b"/>
              <a:pathLst>
                <a:path w="18810" h="48870" extrusionOk="0">
                  <a:moveTo>
                    <a:pt x="1" y="0"/>
                  </a:moveTo>
                  <a:lnTo>
                    <a:pt x="1" y="0"/>
                  </a:lnTo>
                  <a:cubicBezTo>
                    <a:pt x="2717" y="4314"/>
                    <a:pt x="18307" y="30358"/>
                    <a:pt x="12486" y="48869"/>
                  </a:cubicBezTo>
                  <a:cubicBezTo>
                    <a:pt x="18809" y="31727"/>
                    <a:pt x="14495" y="17964"/>
                    <a:pt x="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4270;p47">
            <a:extLst>
              <a:ext uri="{FF2B5EF4-FFF2-40B4-BE49-F238E27FC236}">
                <a16:creationId xmlns:a16="http://schemas.microsoft.com/office/drawing/2014/main" id="{4C696148-B5A0-DF2A-B7E9-BA90DA3DC256}"/>
              </a:ext>
            </a:extLst>
          </p:cNvPr>
          <p:cNvSpPr/>
          <p:nvPr/>
        </p:nvSpPr>
        <p:spPr>
          <a:xfrm>
            <a:off x="-294875" y="174362"/>
            <a:ext cx="1073950" cy="487350"/>
          </a:xfrm>
          <a:custGeom>
            <a:avLst/>
            <a:gdLst/>
            <a:ahLst/>
            <a:cxnLst/>
            <a:rect l="l" t="t" r="r" b="b"/>
            <a:pathLst>
              <a:path w="42958" h="19494" extrusionOk="0">
                <a:moveTo>
                  <a:pt x="38872" y="17896"/>
                </a:moveTo>
                <a:cubicBezTo>
                  <a:pt x="38644" y="17553"/>
                  <a:pt x="38392" y="17143"/>
                  <a:pt x="38096" y="16618"/>
                </a:cubicBezTo>
                <a:cubicBezTo>
                  <a:pt x="35790" y="12646"/>
                  <a:pt x="29308" y="14152"/>
                  <a:pt x="29308" y="14152"/>
                </a:cubicBezTo>
                <a:cubicBezTo>
                  <a:pt x="34147" y="5730"/>
                  <a:pt x="19242" y="1"/>
                  <a:pt x="17781" y="11322"/>
                </a:cubicBezTo>
                <a:cubicBezTo>
                  <a:pt x="13422" y="6666"/>
                  <a:pt x="6916" y="12943"/>
                  <a:pt x="10363" y="15705"/>
                </a:cubicBezTo>
                <a:cubicBezTo>
                  <a:pt x="10363" y="15705"/>
                  <a:pt x="5341" y="14518"/>
                  <a:pt x="3561" y="17622"/>
                </a:cubicBezTo>
                <a:cubicBezTo>
                  <a:pt x="3493" y="17713"/>
                  <a:pt x="3447" y="17804"/>
                  <a:pt x="3401" y="17896"/>
                </a:cubicBezTo>
                <a:lnTo>
                  <a:pt x="799" y="17896"/>
                </a:lnTo>
                <a:cubicBezTo>
                  <a:pt x="343" y="17896"/>
                  <a:pt x="0" y="18238"/>
                  <a:pt x="0" y="18695"/>
                </a:cubicBezTo>
                <a:cubicBezTo>
                  <a:pt x="0" y="19128"/>
                  <a:pt x="343" y="19494"/>
                  <a:pt x="799" y="19494"/>
                </a:cubicBezTo>
                <a:lnTo>
                  <a:pt x="42159" y="19494"/>
                </a:lnTo>
                <a:cubicBezTo>
                  <a:pt x="42615" y="19494"/>
                  <a:pt x="42957" y="19128"/>
                  <a:pt x="42957" y="18695"/>
                </a:cubicBezTo>
                <a:cubicBezTo>
                  <a:pt x="42957" y="18238"/>
                  <a:pt x="42615" y="17896"/>
                  <a:pt x="42159" y="17896"/>
                </a:cubicBezTo>
                <a:close/>
              </a:path>
            </a:pathLst>
          </a:custGeom>
          <a:solidFill>
            <a:srgbClr val="F3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4284;p47">
            <a:extLst>
              <a:ext uri="{FF2B5EF4-FFF2-40B4-BE49-F238E27FC236}">
                <a16:creationId xmlns:a16="http://schemas.microsoft.com/office/drawing/2014/main" id="{3D5FC324-1661-5336-97CA-39BF34D0AACE}"/>
              </a:ext>
            </a:extLst>
          </p:cNvPr>
          <p:cNvGrpSpPr/>
          <p:nvPr/>
        </p:nvGrpSpPr>
        <p:grpSpPr>
          <a:xfrm>
            <a:off x="-274232" y="62638"/>
            <a:ext cx="849101" cy="1067750"/>
            <a:chOff x="142825" y="-61675"/>
            <a:chExt cx="1766125" cy="2169100"/>
          </a:xfrm>
        </p:grpSpPr>
        <p:sp>
          <p:nvSpPr>
            <p:cNvPr id="4" name="Google Shape;4285;p47">
              <a:extLst>
                <a:ext uri="{FF2B5EF4-FFF2-40B4-BE49-F238E27FC236}">
                  <a16:creationId xmlns:a16="http://schemas.microsoft.com/office/drawing/2014/main" id="{CEC528BF-0902-BCE7-A72C-B8A65C5CFAFA}"/>
                </a:ext>
              </a:extLst>
            </p:cNvPr>
            <p:cNvSpPr/>
            <p:nvPr/>
          </p:nvSpPr>
          <p:spPr>
            <a:xfrm>
              <a:off x="209575" y="-61675"/>
              <a:ext cx="1699375" cy="533125"/>
            </a:xfrm>
            <a:custGeom>
              <a:avLst/>
              <a:gdLst/>
              <a:ahLst/>
              <a:cxnLst/>
              <a:rect l="l" t="t" r="r" b="b"/>
              <a:pathLst>
                <a:path w="67975" h="21325" extrusionOk="0">
                  <a:moveTo>
                    <a:pt x="39695" y="1"/>
                  </a:moveTo>
                  <a:cubicBezTo>
                    <a:pt x="39588" y="1"/>
                    <a:pt x="39481" y="2"/>
                    <a:pt x="39374" y="4"/>
                  </a:cubicBezTo>
                  <a:cubicBezTo>
                    <a:pt x="28053" y="278"/>
                    <a:pt x="1" y="18881"/>
                    <a:pt x="1" y="18881"/>
                  </a:cubicBezTo>
                  <a:cubicBezTo>
                    <a:pt x="5507" y="20649"/>
                    <a:pt x="12181" y="21325"/>
                    <a:pt x="19171" y="21325"/>
                  </a:cubicBezTo>
                  <a:cubicBezTo>
                    <a:pt x="28698" y="21325"/>
                    <a:pt x="38809" y="20068"/>
                    <a:pt x="47340" y="18607"/>
                  </a:cubicBezTo>
                  <a:cubicBezTo>
                    <a:pt x="45446" y="15959"/>
                    <a:pt x="44191" y="12307"/>
                    <a:pt x="44191" y="12307"/>
                  </a:cubicBezTo>
                  <a:lnTo>
                    <a:pt x="44191" y="12307"/>
                  </a:lnTo>
                  <a:lnTo>
                    <a:pt x="50467" y="18036"/>
                  </a:lnTo>
                  <a:cubicBezTo>
                    <a:pt x="52636" y="17648"/>
                    <a:pt x="54667" y="17237"/>
                    <a:pt x="56516" y="16849"/>
                  </a:cubicBezTo>
                  <a:cubicBezTo>
                    <a:pt x="55033" y="15183"/>
                    <a:pt x="54028" y="14019"/>
                    <a:pt x="53754" y="12946"/>
                  </a:cubicBezTo>
                  <a:lnTo>
                    <a:pt x="53754" y="12946"/>
                  </a:lnTo>
                  <a:cubicBezTo>
                    <a:pt x="56334" y="14704"/>
                    <a:pt x="57680" y="15822"/>
                    <a:pt x="58959" y="16324"/>
                  </a:cubicBezTo>
                  <a:cubicBezTo>
                    <a:pt x="64482" y="15115"/>
                    <a:pt x="67974" y="14156"/>
                    <a:pt x="67974" y="14156"/>
                  </a:cubicBezTo>
                  <a:cubicBezTo>
                    <a:pt x="67974" y="14156"/>
                    <a:pt x="51019" y="1"/>
                    <a:pt x="39695"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286;p47">
              <a:extLst>
                <a:ext uri="{FF2B5EF4-FFF2-40B4-BE49-F238E27FC236}">
                  <a16:creationId xmlns:a16="http://schemas.microsoft.com/office/drawing/2014/main" id="{2CD84A0F-0762-B805-CFD5-DD0961B9B97C}"/>
                </a:ext>
              </a:extLst>
            </p:cNvPr>
            <p:cNvSpPr/>
            <p:nvPr/>
          </p:nvSpPr>
          <p:spPr>
            <a:xfrm>
              <a:off x="142825" y="403075"/>
              <a:ext cx="1543575" cy="1218175"/>
            </a:xfrm>
            <a:custGeom>
              <a:avLst/>
              <a:gdLst/>
              <a:ahLst/>
              <a:cxnLst/>
              <a:rect l="l" t="t" r="r" b="b"/>
              <a:pathLst>
                <a:path w="61743" h="48727" extrusionOk="0">
                  <a:moveTo>
                    <a:pt x="8037" y="0"/>
                  </a:moveTo>
                  <a:cubicBezTo>
                    <a:pt x="5134" y="0"/>
                    <a:pt x="2595" y="1717"/>
                    <a:pt x="0" y="3509"/>
                  </a:cubicBezTo>
                  <a:cubicBezTo>
                    <a:pt x="8537" y="8850"/>
                    <a:pt x="15681" y="13552"/>
                    <a:pt x="21912" y="17866"/>
                  </a:cubicBezTo>
                  <a:cubicBezTo>
                    <a:pt x="22574" y="16223"/>
                    <a:pt x="24309" y="14351"/>
                    <a:pt x="25793" y="13324"/>
                  </a:cubicBezTo>
                  <a:lnTo>
                    <a:pt x="25793" y="13324"/>
                  </a:lnTo>
                  <a:cubicBezTo>
                    <a:pt x="25542" y="14009"/>
                    <a:pt x="24263" y="19464"/>
                    <a:pt x="24218" y="19487"/>
                  </a:cubicBezTo>
                  <a:cubicBezTo>
                    <a:pt x="25359" y="20286"/>
                    <a:pt x="33736" y="26426"/>
                    <a:pt x="33736" y="26426"/>
                  </a:cubicBezTo>
                  <a:lnTo>
                    <a:pt x="39077" y="19624"/>
                  </a:lnTo>
                  <a:lnTo>
                    <a:pt x="35676" y="27909"/>
                  </a:lnTo>
                  <a:cubicBezTo>
                    <a:pt x="37593" y="29370"/>
                    <a:pt x="45400" y="35761"/>
                    <a:pt x="45400" y="35761"/>
                  </a:cubicBezTo>
                  <a:lnTo>
                    <a:pt x="48321" y="29074"/>
                  </a:lnTo>
                  <a:cubicBezTo>
                    <a:pt x="49440" y="31653"/>
                    <a:pt x="49668" y="32999"/>
                    <a:pt x="48687" y="38683"/>
                  </a:cubicBezTo>
                  <a:cubicBezTo>
                    <a:pt x="52202" y="41742"/>
                    <a:pt x="56333" y="45394"/>
                    <a:pt x="59917" y="48726"/>
                  </a:cubicBezTo>
                  <a:cubicBezTo>
                    <a:pt x="61743" y="38044"/>
                    <a:pt x="57976" y="23230"/>
                    <a:pt x="49508" y="13552"/>
                  </a:cubicBezTo>
                  <a:cubicBezTo>
                    <a:pt x="40812" y="3578"/>
                    <a:pt x="16389" y="1067"/>
                    <a:pt x="8993" y="63"/>
                  </a:cubicBezTo>
                  <a:cubicBezTo>
                    <a:pt x="8670" y="20"/>
                    <a:pt x="8351" y="0"/>
                    <a:pt x="803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287;p47">
              <a:extLst>
                <a:ext uri="{FF2B5EF4-FFF2-40B4-BE49-F238E27FC236}">
                  <a16:creationId xmlns:a16="http://schemas.microsoft.com/office/drawing/2014/main" id="{9C2D0C05-DAA8-7767-EEFB-F65F9CDCCA2E}"/>
                </a:ext>
              </a:extLst>
            </p:cNvPr>
            <p:cNvSpPr/>
            <p:nvPr/>
          </p:nvSpPr>
          <p:spPr>
            <a:xfrm>
              <a:off x="235825" y="403000"/>
              <a:ext cx="1414625" cy="1019650"/>
            </a:xfrm>
            <a:custGeom>
              <a:avLst/>
              <a:gdLst/>
              <a:ahLst/>
              <a:cxnLst/>
              <a:rect l="l" t="t" r="r" b="b"/>
              <a:pathLst>
                <a:path w="56585" h="40786" extrusionOk="0">
                  <a:moveTo>
                    <a:pt x="4306" y="1"/>
                  </a:moveTo>
                  <a:cubicBezTo>
                    <a:pt x="2798" y="1"/>
                    <a:pt x="1376" y="468"/>
                    <a:pt x="1" y="1184"/>
                  </a:cubicBezTo>
                  <a:cubicBezTo>
                    <a:pt x="640" y="1618"/>
                    <a:pt x="1370" y="2074"/>
                    <a:pt x="2169" y="2531"/>
                  </a:cubicBezTo>
                  <a:cubicBezTo>
                    <a:pt x="2169" y="2531"/>
                    <a:pt x="3673" y="2261"/>
                    <a:pt x="6447" y="2261"/>
                  </a:cubicBezTo>
                  <a:cubicBezTo>
                    <a:pt x="11745" y="2261"/>
                    <a:pt x="21675" y="3245"/>
                    <a:pt x="34604" y="8967"/>
                  </a:cubicBezTo>
                  <a:cubicBezTo>
                    <a:pt x="54005" y="17573"/>
                    <a:pt x="56516" y="40124"/>
                    <a:pt x="56585" y="40786"/>
                  </a:cubicBezTo>
                  <a:cubicBezTo>
                    <a:pt x="56037" y="31496"/>
                    <a:pt x="52316" y="20996"/>
                    <a:pt x="45788" y="13555"/>
                  </a:cubicBezTo>
                  <a:cubicBezTo>
                    <a:pt x="37092" y="3581"/>
                    <a:pt x="12669" y="1070"/>
                    <a:pt x="5273" y="66"/>
                  </a:cubicBezTo>
                  <a:cubicBezTo>
                    <a:pt x="4947" y="22"/>
                    <a:pt x="4624" y="1"/>
                    <a:pt x="4306"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288;p47">
              <a:extLst>
                <a:ext uri="{FF2B5EF4-FFF2-40B4-BE49-F238E27FC236}">
                  <a16:creationId xmlns:a16="http://schemas.microsoft.com/office/drawing/2014/main" id="{135DB291-05CA-9A27-E786-9615CC838D74}"/>
                </a:ext>
              </a:extLst>
            </p:cNvPr>
            <p:cNvSpPr/>
            <p:nvPr/>
          </p:nvSpPr>
          <p:spPr>
            <a:xfrm>
              <a:off x="144525" y="452000"/>
              <a:ext cx="645975" cy="1655425"/>
            </a:xfrm>
            <a:custGeom>
              <a:avLst/>
              <a:gdLst/>
              <a:ahLst/>
              <a:cxnLst/>
              <a:rect l="l" t="t" r="r" b="b"/>
              <a:pathLst>
                <a:path w="25839" h="66217" extrusionOk="0">
                  <a:moveTo>
                    <a:pt x="4589" y="0"/>
                  </a:moveTo>
                  <a:cubicBezTo>
                    <a:pt x="1302" y="4200"/>
                    <a:pt x="23" y="10911"/>
                    <a:pt x="1" y="18580"/>
                  </a:cubicBezTo>
                  <a:lnTo>
                    <a:pt x="5091" y="16092"/>
                  </a:lnTo>
                  <a:lnTo>
                    <a:pt x="46" y="21456"/>
                  </a:lnTo>
                  <a:cubicBezTo>
                    <a:pt x="183" y="25519"/>
                    <a:pt x="617" y="29787"/>
                    <a:pt x="1233" y="34055"/>
                  </a:cubicBezTo>
                  <a:lnTo>
                    <a:pt x="6255" y="31134"/>
                  </a:lnTo>
                  <a:lnTo>
                    <a:pt x="1827" y="37776"/>
                  </a:lnTo>
                  <a:cubicBezTo>
                    <a:pt x="2032" y="39008"/>
                    <a:pt x="2260" y="40241"/>
                    <a:pt x="2511" y="41474"/>
                  </a:cubicBezTo>
                  <a:lnTo>
                    <a:pt x="10637" y="34375"/>
                  </a:lnTo>
                  <a:lnTo>
                    <a:pt x="10637" y="34375"/>
                  </a:lnTo>
                  <a:cubicBezTo>
                    <a:pt x="6940" y="40287"/>
                    <a:pt x="5798" y="41633"/>
                    <a:pt x="3219" y="44966"/>
                  </a:cubicBezTo>
                  <a:cubicBezTo>
                    <a:pt x="4064" y="48937"/>
                    <a:pt x="5022" y="52726"/>
                    <a:pt x="5958" y="56173"/>
                  </a:cubicBezTo>
                  <a:lnTo>
                    <a:pt x="11048" y="49622"/>
                  </a:lnTo>
                  <a:lnTo>
                    <a:pt x="6871" y="59369"/>
                  </a:lnTo>
                  <a:cubicBezTo>
                    <a:pt x="7624" y="61971"/>
                    <a:pt x="8378" y="64299"/>
                    <a:pt x="9039" y="66216"/>
                  </a:cubicBezTo>
                  <a:cubicBezTo>
                    <a:pt x="25839" y="40127"/>
                    <a:pt x="23990" y="23784"/>
                    <a:pt x="4589"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289;p47">
              <a:extLst>
                <a:ext uri="{FF2B5EF4-FFF2-40B4-BE49-F238E27FC236}">
                  <a16:creationId xmlns:a16="http://schemas.microsoft.com/office/drawing/2014/main" id="{7D5BFD72-AF9B-5E3F-490C-DF40E100068D}"/>
                </a:ext>
              </a:extLst>
            </p:cNvPr>
            <p:cNvSpPr/>
            <p:nvPr/>
          </p:nvSpPr>
          <p:spPr>
            <a:xfrm>
              <a:off x="274050" y="470825"/>
              <a:ext cx="470250" cy="1221750"/>
            </a:xfrm>
            <a:custGeom>
              <a:avLst/>
              <a:gdLst/>
              <a:ahLst/>
              <a:cxnLst/>
              <a:rect l="l" t="t" r="r" b="b"/>
              <a:pathLst>
                <a:path w="18810" h="48870" extrusionOk="0">
                  <a:moveTo>
                    <a:pt x="1" y="0"/>
                  </a:moveTo>
                  <a:lnTo>
                    <a:pt x="1" y="0"/>
                  </a:lnTo>
                  <a:cubicBezTo>
                    <a:pt x="2717" y="4314"/>
                    <a:pt x="18307" y="30358"/>
                    <a:pt x="12486" y="48869"/>
                  </a:cubicBezTo>
                  <a:cubicBezTo>
                    <a:pt x="18809" y="31727"/>
                    <a:pt x="14495" y="17964"/>
                    <a:pt x="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 name="Picture 7">
            <a:extLst>
              <a:ext uri="{FF2B5EF4-FFF2-40B4-BE49-F238E27FC236}">
                <a16:creationId xmlns:a16="http://schemas.microsoft.com/office/drawing/2014/main" id="{39F1449F-C89D-F285-BCFB-91411F44888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300383">
            <a:off x="4051272" y="1708943"/>
            <a:ext cx="157145" cy="197329"/>
          </a:xfrm>
          <a:prstGeom prst="rect">
            <a:avLst/>
          </a:prstGeom>
        </p:spPr>
      </p:pic>
      <p:pic>
        <p:nvPicPr>
          <p:cNvPr id="10" name="Picture 8">
            <a:extLst>
              <a:ext uri="{FF2B5EF4-FFF2-40B4-BE49-F238E27FC236}">
                <a16:creationId xmlns:a16="http://schemas.microsoft.com/office/drawing/2014/main" id="{6ECA51D8-88F3-F9A7-578E-CF5E5B10534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446010" flipH="1">
            <a:off x="3780906" y="2087512"/>
            <a:ext cx="243314" cy="305531"/>
          </a:xfrm>
          <a:prstGeom prst="rect">
            <a:avLst/>
          </a:prstGeom>
        </p:spPr>
      </p:pic>
      <p:pic>
        <p:nvPicPr>
          <p:cNvPr id="11" name="Picture 14">
            <a:extLst>
              <a:ext uri="{FF2B5EF4-FFF2-40B4-BE49-F238E27FC236}">
                <a16:creationId xmlns:a16="http://schemas.microsoft.com/office/drawing/2014/main" id="{8B30E7A9-963C-2383-D812-A11EF449C3A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300383">
            <a:off x="7337492" y="1200016"/>
            <a:ext cx="215358" cy="270427"/>
          </a:xfrm>
          <a:prstGeom prst="rect">
            <a:avLst/>
          </a:prstGeom>
        </p:spPr>
      </p:pic>
      <p:pic>
        <p:nvPicPr>
          <p:cNvPr id="12" name="Picture 15">
            <a:extLst>
              <a:ext uri="{FF2B5EF4-FFF2-40B4-BE49-F238E27FC236}">
                <a16:creationId xmlns:a16="http://schemas.microsoft.com/office/drawing/2014/main" id="{7C7E68FD-BD7F-899B-4258-41215F14B85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446010" flipH="1">
            <a:off x="7710162" y="1488532"/>
            <a:ext cx="155000" cy="194635"/>
          </a:xfrm>
          <a:prstGeom prst="rect">
            <a:avLst/>
          </a:prstGeom>
        </p:spPr>
      </p:pic>
      <p:pic>
        <p:nvPicPr>
          <p:cNvPr id="13" name="Picture 16">
            <a:extLst>
              <a:ext uri="{FF2B5EF4-FFF2-40B4-BE49-F238E27FC236}">
                <a16:creationId xmlns:a16="http://schemas.microsoft.com/office/drawing/2014/main" id="{6A9E6457-3A81-C570-5CBC-7618227049BF}"/>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33272" t="32416"/>
          <a:stretch>
            <a:fillRect/>
          </a:stretch>
        </p:blipFill>
        <p:spPr>
          <a:xfrm rot="130190">
            <a:off x="7314721" y="3940829"/>
            <a:ext cx="359832" cy="349871"/>
          </a:xfrm>
          <a:prstGeom prst="rect">
            <a:avLst/>
          </a:prstGeom>
        </p:spPr>
      </p:pic>
      <p:sp>
        <p:nvSpPr>
          <p:cNvPr id="14" name="TextBox 13">
            <a:extLst>
              <a:ext uri="{FF2B5EF4-FFF2-40B4-BE49-F238E27FC236}">
                <a16:creationId xmlns:a16="http://schemas.microsoft.com/office/drawing/2014/main" id="{CB45C7FE-B603-3AB2-E83B-08AA6FDDFE59}"/>
              </a:ext>
            </a:extLst>
          </p:cNvPr>
          <p:cNvSpPr txBox="1"/>
          <p:nvPr/>
        </p:nvSpPr>
        <p:spPr>
          <a:xfrm>
            <a:off x="393659" y="2261122"/>
            <a:ext cx="2678305" cy="1200329"/>
          </a:xfrm>
          <a:prstGeom prst="rect">
            <a:avLst/>
          </a:prstGeom>
          <a:noFill/>
        </p:spPr>
        <p:txBody>
          <a:bodyPr wrap="square">
            <a:spAutoFit/>
          </a:bodyPr>
          <a:lstStyle/>
          <a:p>
            <a:pPr algn="ctr"/>
            <a:r>
              <a:rPr lang="en-US" sz="2400" i="1">
                <a:solidFill>
                  <a:schemeClr val="tx1"/>
                </a:solidFill>
                <a:latin typeface="Times New Roman" panose="02020603050405020304" pitchFamily="18" charset="0"/>
                <a:cs typeface="Times New Roman" panose="02020603050405020304" pitchFamily="18" charset="0"/>
              </a:rPr>
              <a:t>Hồi đáp lời đề nghị mua đất của tổng thống Mỹ.</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4357B347-105D-6965-472A-47B78055A845}"/>
              </a:ext>
            </a:extLst>
          </p:cNvPr>
          <p:cNvSpPr txBox="1"/>
          <p:nvPr/>
        </p:nvSpPr>
        <p:spPr>
          <a:xfrm>
            <a:off x="6101040" y="2429887"/>
            <a:ext cx="2998770" cy="830997"/>
          </a:xfrm>
          <a:prstGeom prst="rect">
            <a:avLst/>
          </a:prstGeom>
          <a:noFill/>
        </p:spPr>
        <p:txBody>
          <a:bodyPr wrap="square">
            <a:spAutoFit/>
          </a:bodyPr>
          <a:lstStyle/>
          <a:p>
            <a:pPr algn="ctr"/>
            <a:r>
              <a:rPr lang="en-US" sz="2400" i="1">
                <a:solidFill>
                  <a:schemeClr val="tx1"/>
                </a:solidFill>
                <a:latin typeface="Times New Roman" panose="02020603050405020304" pitchFamily="18" charset="0"/>
                <a:cs typeface="Times New Roman" panose="02020603050405020304" pitchFamily="18" charset="0"/>
              </a:rPr>
              <a:t>Mối quan hệ giữa con người và thiên nhiên.</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16" name="Google Shape;1940;p38">
            <a:extLst>
              <a:ext uri="{FF2B5EF4-FFF2-40B4-BE49-F238E27FC236}">
                <a16:creationId xmlns:a16="http://schemas.microsoft.com/office/drawing/2014/main" id="{3C478932-31C2-3966-DF76-F164B868ED07}"/>
              </a:ext>
            </a:extLst>
          </p:cNvPr>
          <p:cNvSpPr/>
          <p:nvPr/>
        </p:nvSpPr>
        <p:spPr>
          <a:xfrm>
            <a:off x="1936347" y="4032096"/>
            <a:ext cx="5527141" cy="1027736"/>
          </a:xfrm>
          <a:prstGeom prst="roundRect">
            <a:avLst>
              <a:gd name="adj" fmla="val 16667"/>
            </a:avLst>
          </a:prstGeom>
          <a:solidFill>
            <a:srgbClr val="2A493D">
              <a:lumMod val="60000"/>
              <a:lumOff val="4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685800"/>
            <a:r>
              <a:rPr lang="en-US" sz="2400" i="1">
                <a:solidFill>
                  <a:schemeClr val="tx1"/>
                </a:solidFill>
                <a:latin typeface="Times New Roman" panose="02020603050405020304" pitchFamily="18" charset="0"/>
                <a:cs typeface="Times New Roman" panose="02020603050405020304" pitchFamily="18" charset="0"/>
              </a:rPr>
              <a:t>Dựa vào hệ thống luận điểm, lí lẽ và bằng chứng, HS trả lời câu hỏi: Văn bản hướng đến luận đề nào dưới đây? Lí giải?</a:t>
            </a:r>
            <a:endParaRPr lang="en-US" sz="3200" kern="1200">
              <a:solidFill>
                <a:schemeClr val="tx1"/>
              </a:solidFill>
              <a:latin typeface="Times New Roman" panose="02020603050405020304" pitchFamily="18" charset="0"/>
              <a:cs typeface="Times New Roman" panose="02020603050405020304" pitchFamily="18" charset="0"/>
            </a:endParaRPr>
          </a:p>
        </p:txBody>
      </p:sp>
      <p:sp>
        <p:nvSpPr>
          <p:cNvPr id="17" name="Google Shape;2239;p65">
            <a:extLst>
              <a:ext uri="{FF2B5EF4-FFF2-40B4-BE49-F238E27FC236}">
                <a16:creationId xmlns:a16="http://schemas.microsoft.com/office/drawing/2014/main" id="{152240DA-D05D-4C52-15AF-5ED768B2FD78}"/>
              </a:ext>
            </a:extLst>
          </p:cNvPr>
          <p:cNvSpPr/>
          <p:nvPr/>
        </p:nvSpPr>
        <p:spPr>
          <a:xfrm rot="10716260">
            <a:off x="7060631" y="1454826"/>
            <a:ext cx="811887" cy="696126"/>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33" rtl="0" eaLnBrk="1" fontAlgn="auto" latinLnBrk="0" hangingPunct="1">
              <a:lnSpc>
                <a:spcPct val="100000"/>
              </a:lnSpc>
              <a:spcBef>
                <a:spcPts val="0"/>
              </a:spcBef>
              <a:spcAft>
                <a:spcPts val="0"/>
              </a:spcAft>
              <a:buClrTx/>
              <a:buSzTx/>
              <a:buFont typeface="Arial"/>
              <a:buNone/>
              <a:tabLst/>
              <a:defRPr/>
            </a:pPr>
            <a:endParaRPr kumimoji="0" sz="16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8" name="Google Shape;2240;p65">
            <a:extLst>
              <a:ext uri="{FF2B5EF4-FFF2-40B4-BE49-F238E27FC236}">
                <a16:creationId xmlns:a16="http://schemas.microsoft.com/office/drawing/2014/main" id="{3E5C0CF0-1897-BC26-FCAB-866CCB13BF4A}"/>
              </a:ext>
            </a:extLst>
          </p:cNvPr>
          <p:cNvSpPr/>
          <p:nvPr/>
        </p:nvSpPr>
        <p:spPr>
          <a:xfrm rot="-504209">
            <a:off x="1511417" y="1538000"/>
            <a:ext cx="811866" cy="696144"/>
          </a:xfrm>
          <a:custGeom>
            <a:avLst/>
            <a:gdLst/>
            <a:ahLst/>
            <a:cxnLst/>
            <a:rect l="l" t="t" r="r" b="b"/>
            <a:pathLst>
              <a:path w="58592" h="67516" extrusionOk="0">
                <a:moveTo>
                  <a:pt x="1" y="1"/>
                </a:moveTo>
                <a:lnTo>
                  <a:pt x="1" y="67516"/>
                </a:lnTo>
                <a:lnTo>
                  <a:pt x="58592" y="67516"/>
                </a:lnTo>
                <a:lnTo>
                  <a:pt x="58592" y="1"/>
                </a:lnTo>
                <a:close/>
              </a:path>
            </a:pathLst>
          </a:custGeom>
          <a:solidFill>
            <a:srgbClr val="FFE487"/>
          </a:solidFill>
          <a:ln>
            <a:noFill/>
          </a:ln>
          <a:effectLst>
            <a:outerShdw blurRad="57150" dist="19050" dir="5400000" algn="bl" rotWithShape="0">
              <a:srgbClr val="434343">
                <a:alpha val="30000"/>
              </a:srgbClr>
            </a:outerShdw>
          </a:effectLst>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333" rtl="0" eaLnBrk="1" fontAlgn="auto" latinLnBrk="0" hangingPunct="1">
              <a:lnSpc>
                <a:spcPct val="100000"/>
              </a:lnSpc>
              <a:spcBef>
                <a:spcPts val="0"/>
              </a:spcBef>
              <a:spcAft>
                <a:spcPts val="0"/>
              </a:spcAft>
              <a:buClrTx/>
              <a:buSzTx/>
              <a:buFont typeface="Arial"/>
              <a:buNone/>
              <a:tabLst/>
              <a:defRPr/>
            </a:pPr>
            <a:endParaRPr kumimoji="0" sz="16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p:sp>
        <p:nvSpPr>
          <p:cNvPr id="19" name="Google Shape;2339;p65">
            <a:extLst>
              <a:ext uri="{FF2B5EF4-FFF2-40B4-BE49-F238E27FC236}">
                <a16:creationId xmlns:a16="http://schemas.microsoft.com/office/drawing/2014/main" id="{5B858380-800B-C2B5-4B33-D690F38898DE}"/>
              </a:ext>
            </a:extLst>
          </p:cNvPr>
          <p:cNvSpPr txBox="1">
            <a:spLocks/>
          </p:cNvSpPr>
          <p:nvPr/>
        </p:nvSpPr>
        <p:spPr>
          <a:xfrm>
            <a:off x="1464907" y="1580795"/>
            <a:ext cx="832200" cy="649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buClr>
                <a:srgbClr val="E32747"/>
              </a:buClr>
              <a:defRPr/>
            </a:pPr>
            <a:r>
              <a:rPr lang="en" sz="3600" b="1">
                <a:solidFill>
                  <a:srgbClr val="79BEE0"/>
                </a:solidFill>
                <a:latin typeface="Times New Roman" panose="02020603050405020304" pitchFamily="18" charset="0"/>
                <a:cs typeface="Times New Roman" panose="02020603050405020304" pitchFamily="18" charset="0"/>
              </a:rPr>
              <a:t>01</a:t>
            </a:r>
          </a:p>
        </p:txBody>
      </p:sp>
      <p:sp>
        <p:nvSpPr>
          <p:cNvPr id="20" name="Google Shape;2340;p65">
            <a:extLst>
              <a:ext uri="{FF2B5EF4-FFF2-40B4-BE49-F238E27FC236}">
                <a16:creationId xmlns:a16="http://schemas.microsoft.com/office/drawing/2014/main" id="{BC9E6136-7708-67A8-7EAC-C6CB41CFAFEE}"/>
              </a:ext>
            </a:extLst>
          </p:cNvPr>
          <p:cNvSpPr txBox="1">
            <a:spLocks/>
          </p:cNvSpPr>
          <p:nvPr/>
        </p:nvSpPr>
        <p:spPr>
          <a:xfrm>
            <a:off x="7037431" y="1496750"/>
            <a:ext cx="832200" cy="649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33">
              <a:buClr>
                <a:srgbClr val="E32747"/>
              </a:buClr>
              <a:defRPr/>
            </a:pPr>
            <a:r>
              <a:rPr lang="en" sz="3600" b="1">
                <a:solidFill>
                  <a:srgbClr val="FF785D"/>
                </a:solidFill>
                <a:latin typeface="Times New Roman" panose="02020603050405020304" pitchFamily="18" charset="0"/>
                <a:cs typeface="Times New Roman" panose="02020603050405020304" pitchFamily="18" charset="0"/>
              </a:rPr>
              <a:t>02</a:t>
            </a:r>
          </a:p>
        </p:txBody>
      </p:sp>
      <p:sp>
        <p:nvSpPr>
          <p:cNvPr id="21" name="Freeform 5">
            <a:extLst>
              <a:ext uri="{FF2B5EF4-FFF2-40B4-BE49-F238E27FC236}">
                <a16:creationId xmlns:a16="http://schemas.microsoft.com/office/drawing/2014/main" id="{22CFB6B1-64CE-986F-9552-62988B754D1F}"/>
              </a:ext>
            </a:extLst>
          </p:cNvPr>
          <p:cNvSpPr/>
          <p:nvPr/>
        </p:nvSpPr>
        <p:spPr>
          <a:xfrm>
            <a:off x="3396847" y="2509811"/>
            <a:ext cx="2783614" cy="1595984"/>
          </a:xfrm>
          <a:custGeom>
            <a:avLst/>
            <a:gdLst/>
            <a:ahLst/>
            <a:cxnLst/>
            <a:rect l="l" t="t" r="r" b="b"/>
            <a:pathLst>
              <a:path w="5144976" h="2637969">
                <a:moveTo>
                  <a:pt x="0" y="0"/>
                </a:moveTo>
                <a:lnTo>
                  <a:pt x="5144976" y="0"/>
                </a:lnTo>
                <a:lnTo>
                  <a:pt x="5144976" y="2637969"/>
                </a:lnTo>
                <a:lnTo>
                  <a:pt x="0" y="2637969"/>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extLst>
      <p:ext uri="{BB962C8B-B14F-4D97-AF65-F5344CB8AC3E}">
        <p14:creationId xmlns:p14="http://schemas.microsoft.com/office/powerpoint/2010/main" val="3901021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down)">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animBg="1"/>
      <p:bldP spid="17" grpId="0" animBg="1"/>
      <p:bldP spid="18" grpId="0" animBg="1"/>
      <p:bldP spid="19"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20"/>
        <p:cNvGrpSpPr/>
        <p:nvPr/>
      </p:nvGrpSpPr>
      <p:grpSpPr>
        <a:xfrm>
          <a:off x="0" y="0"/>
          <a:ext cx="0" cy="0"/>
          <a:chOff x="0" y="0"/>
          <a:chExt cx="0" cy="0"/>
        </a:xfrm>
      </p:grpSpPr>
      <p:sp>
        <p:nvSpPr>
          <p:cNvPr id="4126" name="Google Shape;4126;p46"/>
          <p:cNvSpPr/>
          <p:nvPr/>
        </p:nvSpPr>
        <p:spPr>
          <a:xfrm>
            <a:off x="5849203" y="424775"/>
            <a:ext cx="1528667" cy="645053"/>
          </a:xfrm>
          <a:custGeom>
            <a:avLst/>
            <a:gdLst/>
            <a:ahLst/>
            <a:cxnLst/>
            <a:rect l="l" t="t" r="r" b="b"/>
            <a:pathLst>
              <a:path w="48847" h="20612" extrusionOk="0">
                <a:moveTo>
                  <a:pt x="44190" y="18786"/>
                </a:moveTo>
                <a:cubicBezTo>
                  <a:pt x="43939" y="18398"/>
                  <a:pt x="43642" y="17918"/>
                  <a:pt x="43323" y="17348"/>
                </a:cubicBezTo>
                <a:cubicBezTo>
                  <a:pt x="40698" y="12805"/>
                  <a:pt x="33325" y="14540"/>
                  <a:pt x="33325" y="14540"/>
                </a:cubicBezTo>
                <a:cubicBezTo>
                  <a:pt x="38826" y="4976"/>
                  <a:pt x="20794" y="0"/>
                  <a:pt x="20223" y="11322"/>
                </a:cubicBezTo>
                <a:cubicBezTo>
                  <a:pt x="15248" y="6049"/>
                  <a:pt x="7875" y="13148"/>
                  <a:pt x="11801" y="16298"/>
                </a:cubicBezTo>
                <a:cubicBezTo>
                  <a:pt x="11801" y="16298"/>
                  <a:pt x="6095" y="14951"/>
                  <a:pt x="4040" y="18466"/>
                </a:cubicBezTo>
                <a:cubicBezTo>
                  <a:pt x="3995" y="18580"/>
                  <a:pt x="3926" y="18694"/>
                  <a:pt x="3858" y="18786"/>
                </a:cubicBezTo>
                <a:lnTo>
                  <a:pt x="913" y="18786"/>
                </a:lnTo>
                <a:cubicBezTo>
                  <a:pt x="411" y="18786"/>
                  <a:pt x="0" y="19196"/>
                  <a:pt x="0" y="19699"/>
                </a:cubicBezTo>
                <a:cubicBezTo>
                  <a:pt x="0" y="20201"/>
                  <a:pt x="411" y="20612"/>
                  <a:pt x="913" y="20612"/>
                </a:cubicBezTo>
                <a:lnTo>
                  <a:pt x="47933" y="20612"/>
                </a:lnTo>
                <a:cubicBezTo>
                  <a:pt x="48436" y="20612"/>
                  <a:pt x="48846" y="20201"/>
                  <a:pt x="48846" y="19699"/>
                </a:cubicBezTo>
                <a:cubicBezTo>
                  <a:pt x="48846" y="19196"/>
                  <a:pt x="48436" y="18786"/>
                  <a:pt x="47933" y="18786"/>
                </a:cubicBezTo>
                <a:close/>
              </a:path>
            </a:pathLst>
          </a:custGeom>
          <a:solidFill>
            <a:srgbClr val="60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46"/>
          <p:cNvSpPr/>
          <p:nvPr/>
        </p:nvSpPr>
        <p:spPr>
          <a:xfrm>
            <a:off x="-368728" y="931138"/>
            <a:ext cx="1528667" cy="494085"/>
          </a:xfrm>
          <a:custGeom>
            <a:avLst/>
            <a:gdLst/>
            <a:ahLst/>
            <a:cxnLst/>
            <a:rect l="l" t="t" r="r" b="b"/>
            <a:pathLst>
              <a:path w="48847" h="15788" extrusionOk="0">
                <a:moveTo>
                  <a:pt x="26824" y="0"/>
                </a:moveTo>
                <a:cubicBezTo>
                  <a:pt x="23574" y="0"/>
                  <a:pt x="20455" y="1904"/>
                  <a:pt x="20223" y="6498"/>
                </a:cubicBezTo>
                <a:cubicBezTo>
                  <a:pt x="18956" y="5148"/>
                  <a:pt x="17528" y="4610"/>
                  <a:pt x="16171" y="4610"/>
                </a:cubicBezTo>
                <a:cubicBezTo>
                  <a:pt x="12226" y="4610"/>
                  <a:pt x="8880" y="9153"/>
                  <a:pt x="11801" y="11496"/>
                </a:cubicBezTo>
                <a:cubicBezTo>
                  <a:pt x="11801" y="11496"/>
                  <a:pt x="10727" y="11243"/>
                  <a:pt x="9345" y="11243"/>
                </a:cubicBezTo>
                <a:cubicBezTo>
                  <a:pt x="7541" y="11243"/>
                  <a:pt x="5213" y="11675"/>
                  <a:pt x="4063" y="13665"/>
                </a:cubicBezTo>
                <a:cubicBezTo>
                  <a:pt x="3995" y="13779"/>
                  <a:pt x="3926" y="13870"/>
                  <a:pt x="3880" y="13984"/>
                </a:cubicBezTo>
                <a:lnTo>
                  <a:pt x="913" y="13984"/>
                </a:lnTo>
                <a:cubicBezTo>
                  <a:pt x="411" y="13984"/>
                  <a:pt x="0" y="14395"/>
                  <a:pt x="0" y="14897"/>
                </a:cubicBezTo>
                <a:cubicBezTo>
                  <a:pt x="0" y="15399"/>
                  <a:pt x="411" y="15787"/>
                  <a:pt x="913" y="15787"/>
                </a:cubicBezTo>
                <a:lnTo>
                  <a:pt x="47933" y="15787"/>
                </a:lnTo>
                <a:cubicBezTo>
                  <a:pt x="48435" y="15787"/>
                  <a:pt x="48846" y="15399"/>
                  <a:pt x="48846" y="14897"/>
                </a:cubicBezTo>
                <a:cubicBezTo>
                  <a:pt x="48846" y="14395"/>
                  <a:pt x="48435" y="13984"/>
                  <a:pt x="47933" y="13984"/>
                </a:cubicBezTo>
                <a:lnTo>
                  <a:pt x="44190" y="13984"/>
                </a:lnTo>
                <a:cubicBezTo>
                  <a:pt x="43939" y="13596"/>
                  <a:pt x="43665" y="13117"/>
                  <a:pt x="43323" y="12546"/>
                </a:cubicBezTo>
                <a:cubicBezTo>
                  <a:pt x="41826" y="9956"/>
                  <a:pt x="38786" y="9400"/>
                  <a:pt x="36449" y="9400"/>
                </a:cubicBezTo>
                <a:cubicBezTo>
                  <a:pt x="34687" y="9400"/>
                  <a:pt x="33325" y="9716"/>
                  <a:pt x="33325" y="9716"/>
                </a:cubicBezTo>
                <a:lnTo>
                  <a:pt x="33325" y="9716"/>
                </a:lnTo>
                <a:cubicBezTo>
                  <a:pt x="36589" y="4054"/>
                  <a:pt x="31567" y="0"/>
                  <a:pt x="26824" y="0"/>
                </a:cubicBezTo>
                <a:close/>
              </a:path>
            </a:pathLst>
          </a:custGeom>
          <a:solidFill>
            <a:srgbClr val="60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46"/>
          <p:cNvSpPr txBox="1">
            <a:spLocks noGrp="1"/>
          </p:cNvSpPr>
          <p:nvPr>
            <p:ph type="title"/>
          </p:nvPr>
        </p:nvSpPr>
        <p:spPr>
          <a:xfrm>
            <a:off x="724593" y="204489"/>
            <a:ext cx="6827875"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latin typeface="Times New Roman" panose="02020603050405020304" pitchFamily="18" charset="0"/>
                <a:cs typeface="Times New Roman" panose="02020603050405020304" pitchFamily="18" charset="0"/>
              </a:rPr>
              <a:t>1. Hệ thống luận điểm, lí lẽ, bằng chứng của văn bản</a:t>
            </a:r>
            <a:endParaRPr b="1">
              <a:latin typeface="Times New Roman" panose="02020603050405020304" pitchFamily="18" charset="0"/>
              <a:cs typeface="Times New Roman" panose="02020603050405020304" pitchFamily="18" charset="0"/>
            </a:endParaRPr>
          </a:p>
        </p:txBody>
      </p:sp>
      <p:grpSp>
        <p:nvGrpSpPr>
          <p:cNvPr id="4129" name="Google Shape;4129;p46"/>
          <p:cNvGrpSpPr/>
          <p:nvPr/>
        </p:nvGrpSpPr>
        <p:grpSpPr>
          <a:xfrm>
            <a:off x="242100" y="1154938"/>
            <a:ext cx="307025" cy="307025"/>
            <a:chOff x="462375" y="3055200"/>
            <a:chExt cx="307025" cy="307025"/>
          </a:xfrm>
        </p:grpSpPr>
        <p:sp>
          <p:nvSpPr>
            <p:cNvPr id="4130" name="Google Shape;4130;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1" name="Google Shape;4181;p46"/>
          <p:cNvGrpSpPr/>
          <p:nvPr/>
        </p:nvGrpSpPr>
        <p:grpSpPr>
          <a:xfrm>
            <a:off x="8297712" y="1729951"/>
            <a:ext cx="307025" cy="307025"/>
            <a:chOff x="462375" y="3055200"/>
            <a:chExt cx="307025" cy="307025"/>
          </a:xfrm>
        </p:grpSpPr>
        <p:sp>
          <p:nvSpPr>
            <p:cNvPr id="4182" name="Google Shape;4182;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7" name="Google Shape;4207;p46"/>
          <p:cNvGrpSpPr/>
          <p:nvPr/>
        </p:nvGrpSpPr>
        <p:grpSpPr>
          <a:xfrm>
            <a:off x="7203135" y="293062"/>
            <a:ext cx="307025" cy="307025"/>
            <a:chOff x="462375" y="3055200"/>
            <a:chExt cx="307025" cy="307025"/>
          </a:xfrm>
        </p:grpSpPr>
        <p:sp>
          <p:nvSpPr>
            <p:cNvPr id="4208" name="Google Shape;4208;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3" name="Google Shape;4233;p46"/>
          <p:cNvGrpSpPr/>
          <p:nvPr/>
        </p:nvGrpSpPr>
        <p:grpSpPr>
          <a:xfrm>
            <a:off x="437525" y="4117700"/>
            <a:ext cx="307025" cy="307025"/>
            <a:chOff x="462375" y="3055200"/>
            <a:chExt cx="307025" cy="307025"/>
          </a:xfrm>
        </p:grpSpPr>
        <p:sp>
          <p:nvSpPr>
            <p:cNvPr id="4234" name="Google Shape;4234;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9" name="Google Shape;4259;p46"/>
          <p:cNvSpPr/>
          <p:nvPr/>
        </p:nvSpPr>
        <p:spPr>
          <a:xfrm>
            <a:off x="6346475" y="835150"/>
            <a:ext cx="861675" cy="390900"/>
          </a:xfrm>
          <a:custGeom>
            <a:avLst/>
            <a:gdLst/>
            <a:ahLst/>
            <a:cxnLst/>
            <a:rect l="l" t="t" r="r" b="b"/>
            <a:pathLst>
              <a:path w="34467" h="15636" extrusionOk="0">
                <a:moveTo>
                  <a:pt x="31180" y="14334"/>
                </a:moveTo>
                <a:cubicBezTo>
                  <a:pt x="30997" y="14083"/>
                  <a:pt x="30792" y="13741"/>
                  <a:pt x="30564" y="13330"/>
                </a:cubicBezTo>
                <a:cubicBezTo>
                  <a:pt x="28715" y="10135"/>
                  <a:pt x="23511" y="11344"/>
                  <a:pt x="23511" y="11344"/>
                </a:cubicBezTo>
                <a:cubicBezTo>
                  <a:pt x="27391" y="4588"/>
                  <a:pt x="15431" y="0"/>
                  <a:pt x="14266" y="9062"/>
                </a:cubicBezTo>
                <a:cubicBezTo>
                  <a:pt x="10774" y="5341"/>
                  <a:pt x="5547" y="10363"/>
                  <a:pt x="8332" y="12577"/>
                </a:cubicBezTo>
                <a:cubicBezTo>
                  <a:pt x="8332" y="12577"/>
                  <a:pt x="4292" y="11641"/>
                  <a:pt x="2854" y="14129"/>
                </a:cubicBezTo>
                <a:cubicBezTo>
                  <a:pt x="2808" y="14197"/>
                  <a:pt x="2762" y="14266"/>
                  <a:pt x="2717" y="14334"/>
                </a:cubicBezTo>
                <a:lnTo>
                  <a:pt x="640" y="14334"/>
                </a:lnTo>
                <a:cubicBezTo>
                  <a:pt x="297" y="14334"/>
                  <a:pt x="1" y="14631"/>
                  <a:pt x="1" y="14973"/>
                </a:cubicBezTo>
                <a:cubicBezTo>
                  <a:pt x="1" y="15339"/>
                  <a:pt x="297" y="15635"/>
                  <a:pt x="640" y="15635"/>
                </a:cubicBezTo>
                <a:lnTo>
                  <a:pt x="33828" y="15635"/>
                </a:lnTo>
                <a:cubicBezTo>
                  <a:pt x="34170" y="15635"/>
                  <a:pt x="34467" y="15339"/>
                  <a:pt x="34467" y="14973"/>
                </a:cubicBezTo>
                <a:cubicBezTo>
                  <a:pt x="34467" y="14631"/>
                  <a:pt x="34170" y="14334"/>
                  <a:pt x="33828" y="14334"/>
                </a:cubicBezTo>
                <a:close/>
              </a:path>
            </a:pathLst>
          </a:custGeom>
          <a:solidFill>
            <a:srgbClr val="F3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60" name="Google Shape;4260;p46"/>
          <p:cNvGrpSpPr/>
          <p:nvPr/>
        </p:nvGrpSpPr>
        <p:grpSpPr>
          <a:xfrm flipH="1">
            <a:off x="7377875" y="-354425"/>
            <a:ext cx="1766125" cy="2169100"/>
            <a:chOff x="142825" y="-61675"/>
            <a:chExt cx="1766125" cy="2169100"/>
          </a:xfrm>
        </p:grpSpPr>
        <p:sp>
          <p:nvSpPr>
            <p:cNvPr id="4261" name="Google Shape;4261;p46"/>
            <p:cNvSpPr/>
            <p:nvPr/>
          </p:nvSpPr>
          <p:spPr>
            <a:xfrm>
              <a:off x="209575" y="-61675"/>
              <a:ext cx="1699375" cy="533125"/>
            </a:xfrm>
            <a:custGeom>
              <a:avLst/>
              <a:gdLst/>
              <a:ahLst/>
              <a:cxnLst/>
              <a:rect l="l" t="t" r="r" b="b"/>
              <a:pathLst>
                <a:path w="67975" h="21325" extrusionOk="0">
                  <a:moveTo>
                    <a:pt x="39695" y="1"/>
                  </a:moveTo>
                  <a:cubicBezTo>
                    <a:pt x="39588" y="1"/>
                    <a:pt x="39481" y="2"/>
                    <a:pt x="39374" y="4"/>
                  </a:cubicBezTo>
                  <a:cubicBezTo>
                    <a:pt x="28053" y="278"/>
                    <a:pt x="1" y="18881"/>
                    <a:pt x="1" y="18881"/>
                  </a:cubicBezTo>
                  <a:cubicBezTo>
                    <a:pt x="5507" y="20649"/>
                    <a:pt x="12181" y="21325"/>
                    <a:pt x="19171" y="21325"/>
                  </a:cubicBezTo>
                  <a:cubicBezTo>
                    <a:pt x="28698" y="21325"/>
                    <a:pt x="38809" y="20068"/>
                    <a:pt x="47340" y="18607"/>
                  </a:cubicBezTo>
                  <a:cubicBezTo>
                    <a:pt x="45446" y="15959"/>
                    <a:pt x="44191" y="12307"/>
                    <a:pt x="44191" y="12307"/>
                  </a:cubicBezTo>
                  <a:lnTo>
                    <a:pt x="44191" y="12307"/>
                  </a:lnTo>
                  <a:lnTo>
                    <a:pt x="50467" y="18036"/>
                  </a:lnTo>
                  <a:cubicBezTo>
                    <a:pt x="52636" y="17648"/>
                    <a:pt x="54667" y="17237"/>
                    <a:pt x="56516" y="16849"/>
                  </a:cubicBezTo>
                  <a:cubicBezTo>
                    <a:pt x="55033" y="15183"/>
                    <a:pt x="54028" y="14019"/>
                    <a:pt x="53754" y="12946"/>
                  </a:cubicBezTo>
                  <a:lnTo>
                    <a:pt x="53754" y="12946"/>
                  </a:lnTo>
                  <a:cubicBezTo>
                    <a:pt x="56334" y="14704"/>
                    <a:pt x="57680" y="15822"/>
                    <a:pt x="58959" y="16324"/>
                  </a:cubicBezTo>
                  <a:cubicBezTo>
                    <a:pt x="64482" y="15115"/>
                    <a:pt x="67974" y="14156"/>
                    <a:pt x="67974" y="14156"/>
                  </a:cubicBezTo>
                  <a:cubicBezTo>
                    <a:pt x="67974" y="14156"/>
                    <a:pt x="51019" y="1"/>
                    <a:pt x="39695"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46"/>
            <p:cNvSpPr/>
            <p:nvPr/>
          </p:nvSpPr>
          <p:spPr>
            <a:xfrm>
              <a:off x="142825" y="403075"/>
              <a:ext cx="1543575" cy="1218175"/>
            </a:xfrm>
            <a:custGeom>
              <a:avLst/>
              <a:gdLst/>
              <a:ahLst/>
              <a:cxnLst/>
              <a:rect l="l" t="t" r="r" b="b"/>
              <a:pathLst>
                <a:path w="61743" h="48727" extrusionOk="0">
                  <a:moveTo>
                    <a:pt x="8037" y="0"/>
                  </a:moveTo>
                  <a:cubicBezTo>
                    <a:pt x="5134" y="0"/>
                    <a:pt x="2595" y="1717"/>
                    <a:pt x="0" y="3509"/>
                  </a:cubicBezTo>
                  <a:cubicBezTo>
                    <a:pt x="8537" y="8850"/>
                    <a:pt x="15681" y="13552"/>
                    <a:pt x="21912" y="17866"/>
                  </a:cubicBezTo>
                  <a:cubicBezTo>
                    <a:pt x="22574" y="16223"/>
                    <a:pt x="24309" y="14351"/>
                    <a:pt x="25793" y="13324"/>
                  </a:cubicBezTo>
                  <a:lnTo>
                    <a:pt x="25793" y="13324"/>
                  </a:lnTo>
                  <a:cubicBezTo>
                    <a:pt x="25542" y="14009"/>
                    <a:pt x="24263" y="19464"/>
                    <a:pt x="24218" y="19487"/>
                  </a:cubicBezTo>
                  <a:cubicBezTo>
                    <a:pt x="25359" y="20286"/>
                    <a:pt x="33736" y="26426"/>
                    <a:pt x="33736" y="26426"/>
                  </a:cubicBezTo>
                  <a:lnTo>
                    <a:pt x="39077" y="19624"/>
                  </a:lnTo>
                  <a:lnTo>
                    <a:pt x="35676" y="27909"/>
                  </a:lnTo>
                  <a:cubicBezTo>
                    <a:pt x="37593" y="29370"/>
                    <a:pt x="45400" y="35761"/>
                    <a:pt x="45400" y="35761"/>
                  </a:cubicBezTo>
                  <a:lnTo>
                    <a:pt x="48321" y="29074"/>
                  </a:lnTo>
                  <a:cubicBezTo>
                    <a:pt x="49440" y="31653"/>
                    <a:pt x="49668" y="32999"/>
                    <a:pt x="48687" y="38683"/>
                  </a:cubicBezTo>
                  <a:cubicBezTo>
                    <a:pt x="52202" y="41742"/>
                    <a:pt x="56333" y="45394"/>
                    <a:pt x="59917" y="48726"/>
                  </a:cubicBezTo>
                  <a:cubicBezTo>
                    <a:pt x="61743" y="38044"/>
                    <a:pt x="57976" y="23230"/>
                    <a:pt x="49508" y="13552"/>
                  </a:cubicBezTo>
                  <a:cubicBezTo>
                    <a:pt x="40812" y="3578"/>
                    <a:pt x="16389" y="1067"/>
                    <a:pt x="8993" y="63"/>
                  </a:cubicBezTo>
                  <a:cubicBezTo>
                    <a:pt x="8670" y="20"/>
                    <a:pt x="8351" y="0"/>
                    <a:pt x="803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46"/>
            <p:cNvSpPr/>
            <p:nvPr/>
          </p:nvSpPr>
          <p:spPr>
            <a:xfrm>
              <a:off x="235825" y="403000"/>
              <a:ext cx="1414625" cy="1019650"/>
            </a:xfrm>
            <a:custGeom>
              <a:avLst/>
              <a:gdLst/>
              <a:ahLst/>
              <a:cxnLst/>
              <a:rect l="l" t="t" r="r" b="b"/>
              <a:pathLst>
                <a:path w="56585" h="40786" extrusionOk="0">
                  <a:moveTo>
                    <a:pt x="4306" y="1"/>
                  </a:moveTo>
                  <a:cubicBezTo>
                    <a:pt x="2798" y="1"/>
                    <a:pt x="1376" y="468"/>
                    <a:pt x="1" y="1184"/>
                  </a:cubicBezTo>
                  <a:cubicBezTo>
                    <a:pt x="640" y="1618"/>
                    <a:pt x="1370" y="2074"/>
                    <a:pt x="2169" y="2531"/>
                  </a:cubicBezTo>
                  <a:cubicBezTo>
                    <a:pt x="2169" y="2531"/>
                    <a:pt x="3673" y="2261"/>
                    <a:pt x="6447" y="2261"/>
                  </a:cubicBezTo>
                  <a:cubicBezTo>
                    <a:pt x="11745" y="2261"/>
                    <a:pt x="21675" y="3245"/>
                    <a:pt x="34604" y="8967"/>
                  </a:cubicBezTo>
                  <a:cubicBezTo>
                    <a:pt x="54005" y="17573"/>
                    <a:pt x="56516" y="40124"/>
                    <a:pt x="56585" y="40786"/>
                  </a:cubicBezTo>
                  <a:cubicBezTo>
                    <a:pt x="56037" y="31496"/>
                    <a:pt x="52316" y="20996"/>
                    <a:pt x="45788" y="13555"/>
                  </a:cubicBezTo>
                  <a:cubicBezTo>
                    <a:pt x="37092" y="3581"/>
                    <a:pt x="12669" y="1070"/>
                    <a:pt x="5273" y="66"/>
                  </a:cubicBezTo>
                  <a:cubicBezTo>
                    <a:pt x="4947" y="22"/>
                    <a:pt x="4624" y="1"/>
                    <a:pt x="4306"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46"/>
            <p:cNvSpPr/>
            <p:nvPr/>
          </p:nvSpPr>
          <p:spPr>
            <a:xfrm>
              <a:off x="144525" y="452000"/>
              <a:ext cx="645975" cy="1655425"/>
            </a:xfrm>
            <a:custGeom>
              <a:avLst/>
              <a:gdLst/>
              <a:ahLst/>
              <a:cxnLst/>
              <a:rect l="l" t="t" r="r" b="b"/>
              <a:pathLst>
                <a:path w="25839" h="66217" extrusionOk="0">
                  <a:moveTo>
                    <a:pt x="4589" y="0"/>
                  </a:moveTo>
                  <a:cubicBezTo>
                    <a:pt x="1302" y="4200"/>
                    <a:pt x="23" y="10911"/>
                    <a:pt x="1" y="18580"/>
                  </a:cubicBezTo>
                  <a:lnTo>
                    <a:pt x="5091" y="16092"/>
                  </a:lnTo>
                  <a:lnTo>
                    <a:pt x="46" y="21456"/>
                  </a:lnTo>
                  <a:cubicBezTo>
                    <a:pt x="183" y="25519"/>
                    <a:pt x="617" y="29787"/>
                    <a:pt x="1233" y="34055"/>
                  </a:cubicBezTo>
                  <a:lnTo>
                    <a:pt x="6255" y="31134"/>
                  </a:lnTo>
                  <a:lnTo>
                    <a:pt x="1827" y="37776"/>
                  </a:lnTo>
                  <a:cubicBezTo>
                    <a:pt x="2032" y="39008"/>
                    <a:pt x="2260" y="40241"/>
                    <a:pt x="2511" y="41474"/>
                  </a:cubicBezTo>
                  <a:lnTo>
                    <a:pt x="10637" y="34375"/>
                  </a:lnTo>
                  <a:lnTo>
                    <a:pt x="10637" y="34375"/>
                  </a:lnTo>
                  <a:cubicBezTo>
                    <a:pt x="6940" y="40287"/>
                    <a:pt x="5798" y="41633"/>
                    <a:pt x="3219" y="44966"/>
                  </a:cubicBezTo>
                  <a:cubicBezTo>
                    <a:pt x="4064" y="48937"/>
                    <a:pt x="5022" y="52726"/>
                    <a:pt x="5958" y="56173"/>
                  </a:cubicBezTo>
                  <a:lnTo>
                    <a:pt x="11048" y="49622"/>
                  </a:lnTo>
                  <a:lnTo>
                    <a:pt x="6871" y="59369"/>
                  </a:lnTo>
                  <a:cubicBezTo>
                    <a:pt x="7624" y="61971"/>
                    <a:pt x="8378" y="64299"/>
                    <a:pt x="9039" y="66216"/>
                  </a:cubicBezTo>
                  <a:cubicBezTo>
                    <a:pt x="25839" y="40127"/>
                    <a:pt x="23990" y="23784"/>
                    <a:pt x="4589"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46"/>
            <p:cNvSpPr/>
            <p:nvPr/>
          </p:nvSpPr>
          <p:spPr>
            <a:xfrm>
              <a:off x="274050" y="470825"/>
              <a:ext cx="470250" cy="1221750"/>
            </a:xfrm>
            <a:custGeom>
              <a:avLst/>
              <a:gdLst/>
              <a:ahLst/>
              <a:cxnLst/>
              <a:rect l="l" t="t" r="r" b="b"/>
              <a:pathLst>
                <a:path w="18810" h="48870" extrusionOk="0">
                  <a:moveTo>
                    <a:pt x="1" y="0"/>
                  </a:moveTo>
                  <a:lnTo>
                    <a:pt x="1" y="0"/>
                  </a:lnTo>
                  <a:cubicBezTo>
                    <a:pt x="2717" y="4314"/>
                    <a:pt x="18307" y="30358"/>
                    <a:pt x="12486" y="48869"/>
                  </a:cubicBezTo>
                  <a:cubicBezTo>
                    <a:pt x="18809" y="31727"/>
                    <a:pt x="14495" y="17964"/>
                    <a:pt x="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4270;p47">
            <a:extLst>
              <a:ext uri="{FF2B5EF4-FFF2-40B4-BE49-F238E27FC236}">
                <a16:creationId xmlns:a16="http://schemas.microsoft.com/office/drawing/2014/main" id="{4C696148-B5A0-DF2A-B7E9-BA90DA3DC256}"/>
              </a:ext>
            </a:extLst>
          </p:cNvPr>
          <p:cNvSpPr/>
          <p:nvPr/>
        </p:nvSpPr>
        <p:spPr>
          <a:xfrm>
            <a:off x="-294875" y="174362"/>
            <a:ext cx="1073950" cy="487350"/>
          </a:xfrm>
          <a:custGeom>
            <a:avLst/>
            <a:gdLst/>
            <a:ahLst/>
            <a:cxnLst/>
            <a:rect l="l" t="t" r="r" b="b"/>
            <a:pathLst>
              <a:path w="42958" h="19494" extrusionOk="0">
                <a:moveTo>
                  <a:pt x="38872" y="17896"/>
                </a:moveTo>
                <a:cubicBezTo>
                  <a:pt x="38644" y="17553"/>
                  <a:pt x="38392" y="17143"/>
                  <a:pt x="38096" y="16618"/>
                </a:cubicBezTo>
                <a:cubicBezTo>
                  <a:pt x="35790" y="12646"/>
                  <a:pt x="29308" y="14152"/>
                  <a:pt x="29308" y="14152"/>
                </a:cubicBezTo>
                <a:cubicBezTo>
                  <a:pt x="34147" y="5730"/>
                  <a:pt x="19242" y="1"/>
                  <a:pt x="17781" y="11322"/>
                </a:cubicBezTo>
                <a:cubicBezTo>
                  <a:pt x="13422" y="6666"/>
                  <a:pt x="6916" y="12943"/>
                  <a:pt x="10363" y="15705"/>
                </a:cubicBezTo>
                <a:cubicBezTo>
                  <a:pt x="10363" y="15705"/>
                  <a:pt x="5341" y="14518"/>
                  <a:pt x="3561" y="17622"/>
                </a:cubicBezTo>
                <a:cubicBezTo>
                  <a:pt x="3493" y="17713"/>
                  <a:pt x="3447" y="17804"/>
                  <a:pt x="3401" y="17896"/>
                </a:cubicBezTo>
                <a:lnTo>
                  <a:pt x="799" y="17896"/>
                </a:lnTo>
                <a:cubicBezTo>
                  <a:pt x="343" y="17896"/>
                  <a:pt x="0" y="18238"/>
                  <a:pt x="0" y="18695"/>
                </a:cubicBezTo>
                <a:cubicBezTo>
                  <a:pt x="0" y="19128"/>
                  <a:pt x="343" y="19494"/>
                  <a:pt x="799" y="19494"/>
                </a:cubicBezTo>
                <a:lnTo>
                  <a:pt x="42159" y="19494"/>
                </a:lnTo>
                <a:cubicBezTo>
                  <a:pt x="42615" y="19494"/>
                  <a:pt x="42957" y="19128"/>
                  <a:pt x="42957" y="18695"/>
                </a:cubicBezTo>
                <a:cubicBezTo>
                  <a:pt x="42957" y="18238"/>
                  <a:pt x="42615" y="17896"/>
                  <a:pt x="42159" y="17896"/>
                </a:cubicBezTo>
                <a:close/>
              </a:path>
            </a:pathLst>
          </a:custGeom>
          <a:solidFill>
            <a:srgbClr val="F3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4284;p47">
            <a:extLst>
              <a:ext uri="{FF2B5EF4-FFF2-40B4-BE49-F238E27FC236}">
                <a16:creationId xmlns:a16="http://schemas.microsoft.com/office/drawing/2014/main" id="{3D5FC324-1661-5336-97CA-39BF34D0AACE}"/>
              </a:ext>
            </a:extLst>
          </p:cNvPr>
          <p:cNvGrpSpPr/>
          <p:nvPr/>
        </p:nvGrpSpPr>
        <p:grpSpPr>
          <a:xfrm>
            <a:off x="-274232" y="62638"/>
            <a:ext cx="849101" cy="1067750"/>
            <a:chOff x="142825" y="-61675"/>
            <a:chExt cx="1766125" cy="2169100"/>
          </a:xfrm>
        </p:grpSpPr>
        <p:sp>
          <p:nvSpPr>
            <p:cNvPr id="4" name="Google Shape;4285;p47">
              <a:extLst>
                <a:ext uri="{FF2B5EF4-FFF2-40B4-BE49-F238E27FC236}">
                  <a16:creationId xmlns:a16="http://schemas.microsoft.com/office/drawing/2014/main" id="{CEC528BF-0902-BCE7-A72C-B8A65C5CFAFA}"/>
                </a:ext>
              </a:extLst>
            </p:cNvPr>
            <p:cNvSpPr/>
            <p:nvPr/>
          </p:nvSpPr>
          <p:spPr>
            <a:xfrm>
              <a:off x="209575" y="-61675"/>
              <a:ext cx="1699375" cy="533125"/>
            </a:xfrm>
            <a:custGeom>
              <a:avLst/>
              <a:gdLst/>
              <a:ahLst/>
              <a:cxnLst/>
              <a:rect l="l" t="t" r="r" b="b"/>
              <a:pathLst>
                <a:path w="67975" h="21325" extrusionOk="0">
                  <a:moveTo>
                    <a:pt x="39695" y="1"/>
                  </a:moveTo>
                  <a:cubicBezTo>
                    <a:pt x="39588" y="1"/>
                    <a:pt x="39481" y="2"/>
                    <a:pt x="39374" y="4"/>
                  </a:cubicBezTo>
                  <a:cubicBezTo>
                    <a:pt x="28053" y="278"/>
                    <a:pt x="1" y="18881"/>
                    <a:pt x="1" y="18881"/>
                  </a:cubicBezTo>
                  <a:cubicBezTo>
                    <a:pt x="5507" y="20649"/>
                    <a:pt x="12181" y="21325"/>
                    <a:pt x="19171" y="21325"/>
                  </a:cubicBezTo>
                  <a:cubicBezTo>
                    <a:pt x="28698" y="21325"/>
                    <a:pt x="38809" y="20068"/>
                    <a:pt x="47340" y="18607"/>
                  </a:cubicBezTo>
                  <a:cubicBezTo>
                    <a:pt x="45446" y="15959"/>
                    <a:pt x="44191" y="12307"/>
                    <a:pt x="44191" y="12307"/>
                  </a:cubicBezTo>
                  <a:lnTo>
                    <a:pt x="44191" y="12307"/>
                  </a:lnTo>
                  <a:lnTo>
                    <a:pt x="50467" y="18036"/>
                  </a:lnTo>
                  <a:cubicBezTo>
                    <a:pt x="52636" y="17648"/>
                    <a:pt x="54667" y="17237"/>
                    <a:pt x="56516" y="16849"/>
                  </a:cubicBezTo>
                  <a:cubicBezTo>
                    <a:pt x="55033" y="15183"/>
                    <a:pt x="54028" y="14019"/>
                    <a:pt x="53754" y="12946"/>
                  </a:cubicBezTo>
                  <a:lnTo>
                    <a:pt x="53754" y="12946"/>
                  </a:lnTo>
                  <a:cubicBezTo>
                    <a:pt x="56334" y="14704"/>
                    <a:pt x="57680" y="15822"/>
                    <a:pt x="58959" y="16324"/>
                  </a:cubicBezTo>
                  <a:cubicBezTo>
                    <a:pt x="64482" y="15115"/>
                    <a:pt x="67974" y="14156"/>
                    <a:pt x="67974" y="14156"/>
                  </a:cubicBezTo>
                  <a:cubicBezTo>
                    <a:pt x="67974" y="14156"/>
                    <a:pt x="51019" y="1"/>
                    <a:pt x="39695"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286;p47">
              <a:extLst>
                <a:ext uri="{FF2B5EF4-FFF2-40B4-BE49-F238E27FC236}">
                  <a16:creationId xmlns:a16="http://schemas.microsoft.com/office/drawing/2014/main" id="{2CD84A0F-0762-B805-CFD5-DD0961B9B97C}"/>
                </a:ext>
              </a:extLst>
            </p:cNvPr>
            <p:cNvSpPr/>
            <p:nvPr/>
          </p:nvSpPr>
          <p:spPr>
            <a:xfrm>
              <a:off x="142825" y="403075"/>
              <a:ext cx="1543575" cy="1218175"/>
            </a:xfrm>
            <a:custGeom>
              <a:avLst/>
              <a:gdLst/>
              <a:ahLst/>
              <a:cxnLst/>
              <a:rect l="l" t="t" r="r" b="b"/>
              <a:pathLst>
                <a:path w="61743" h="48727" extrusionOk="0">
                  <a:moveTo>
                    <a:pt x="8037" y="0"/>
                  </a:moveTo>
                  <a:cubicBezTo>
                    <a:pt x="5134" y="0"/>
                    <a:pt x="2595" y="1717"/>
                    <a:pt x="0" y="3509"/>
                  </a:cubicBezTo>
                  <a:cubicBezTo>
                    <a:pt x="8537" y="8850"/>
                    <a:pt x="15681" y="13552"/>
                    <a:pt x="21912" y="17866"/>
                  </a:cubicBezTo>
                  <a:cubicBezTo>
                    <a:pt x="22574" y="16223"/>
                    <a:pt x="24309" y="14351"/>
                    <a:pt x="25793" y="13324"/>
                  </a:cubicBezTo>
                  <a:lnTo>
                    <a:pt x="25793" y="13324"/>
                  </a:lnTo>
                  <a:cubicBezTo>
                    <a:pt x="25542" y="14009"/>
                    <a:pt x="24263" y="19464"/>
                    <a:pt x="24218" y="19487"/>
                  </a:cubicBezTo>
                  <a:cubicBezTo>
                    <a:pt x="25359" y="20286"/>
                    <a:pt x="33736" y="26426"/>
                    <a:pt x="33736" y="26426"/>
                  </a:cubicBezTo>
                  <a:lnTo>
                    <a:pt x="39077" y="19624"/>
                  </a:lnTo>
                  <a:lnTo>
                    <a:pt x="35676" y="27909"/>
                  </a:lnTo>
                  <a:cubicBezTo>
                    <a:pt x="37593" y="29370"/>
                    <a:pt x="45400" y="35761"/>
                    <a:pt x="45400" y="35761"/>
                  </a:cubicBezTo>
                  <a:lnTo>
                    <a:pt x="48321" y="29074"/>
                  </a:lnTo>
                  <a:cubicBezTo>
                    <a:pt x="49440" y="31653"/>
                    <a:pt x="49668" y="32999"/>
                    <a:pt x="48687" y="38683"/>
                  </a:cubicBezTo>
                  <a:cubicBezTo>
                    <a:pt x="52202" y="41742"/>
                    <a:pt x="56333" y="45394"/>
                    <a:pt x="59917" y="48726"/>
                  </a:cubicBezTo>
                  <a:cubicBezTo>
                    <a:pt x="61743" y="38044"/>
                    <a:pt x="57976" y="23230"/>
                    <a:pt x="49508" y="13552"/>
                  </a:cubicBezTo>
                  <a:cubicBezTo>
                    <a:pt x="40812" y="3578"/>
                    <a:pt x="16389" y="1067"/>
                    <a:pt x="8993" y="63"/>
                  </a:cubicBezTo>
                  <a:cubicBezTo>
                    <a:pt x="8670" y="20"/>
                    <a:pt x="8351" y="0"/>
                    <a:pt x="803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287;p47">
              <a:extLst>
                <a:ext uri="{FF2B5EF4-FFF2-40B4-BE49-F238E27FC236}">
                  <a16:creationId xmlns:a16="http://schemas.microsoft.com/office/drawing/2014/main" id="{9C2D0C05-DAA8-7767-EEFB-F65F9CDCCA2E}"/>
                </a:ext>
              </a:extLst>
            </p:cNvPr>
            <p:cNvSpPr/>
            <p:nvPr/>
          </p:nvSpPr>
          <p:spPr>
            <a:xfrm>
              <a:off x="235825" y="403000"/>
              <a:ext cx="1414625" cy="1019650"/>
            </a:xfrm>
            <a:custGeom>
              <a:avLst/>
              <a:gdLst/>
              <a:ahLst/>
              <a:cxnLst/>
              <a:rect l="l" t="t" r="r" b="b"/>
              <a:pathLst>
                <a:path w="56585" h="40786" extrusionOk="0">
                  <a:moveTo>
                    <a:pt x="4306" y="1"/>
                  </a:moveTo>
                  <a:cubicBezTo>
                    <a:pt x="2798" y="1"/>
                    <a:pt x="1376" y="468"/>
                    <a:pt x="1" y="1184"/>
                  </a:cubicBezTo>
                  <a:cubicBezTo>
                    <a:pt x="640" y="1618"/>
                    <a:pt x="1370" y="2074"/>
                    <a:pt x="2169" y="2531"/>
                  </a:cubicBezTo>
                  <a:cubicBezTo>
                    <a:pt x="2169" y="2531"/>
                    <a:pt x="3673" y="2261"/>
                    <a:pt x="6447" y="2261"/>
                  </a:cubicBezTo>
                  <a:cubicBezTo>
                    <a:pt x="11745" y="2261"/>
                    <a:pt x="21675" y="3245"/>
                    <a:pt x="34604" y="8967"/>
                  </a:cubicBezTo>
                  <a:cubicBezTo>
                    <a:pt x="54005" y="17573"/>
                    <a:pt x="56516" y="40124"/>
                    <a:pt x="56585" y="40786"/>
                  </a:cubicBezTo>
                  <a:cubicBezTo>
                    <a:pt x="56037" y="31496"/>
                    <a:pt x="52316" y="20996"/>
                    <a:pt x="45788" y="13555"/>
                  </a:cubicBezTo>
                  <a:cubicBezTo>
                    <a:pt x="37092" y="3581"/>
                    <a:pt x="12669" y="1070"/>
                    <a:pt x="5273" y="66"/>
                  </a:cubicBezTo>
                  <a:cubicBezTo>
                    <a:pt x="4947" y="22"/>
                    <a:pt x="4624" y="1"/>
                    <a:pt x="4306"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288;p47">
              <a:extLst>
                <a:ext uri="{FF2B5EF4-FFF2-40B4-BE49-F238E27FC236}">
                  <a16:creationId xmlns:a16="http://schemas.microsoft.com/office/drawing/2014/main" id="{135DB291-05CA-9A27-E786-9615CC838D74}"/>
                </a:ext>
              </a:extLst>
            </p:cNvPr>
            <p:cNvSpPr/>
            <p:nvPr/>
          </p:nvSpPr>
          <p:spPr>
            <a:xfrm>
              <a:off x="144525" y="452000"/>
              <a:ext cx="645975" cy="1655425"/>
            </a:xfrm>
            <a:custGeom>
              <a:avLst/>
              <a:gdLst/>
              <a:ahLst/>
              <a:cxnLst/>
              <a:rect l="l" t="t" r="r" b="b"/>
              <a:pathLst>
                <a:path w="25839" h="66217" extrusionOk="0">
                  <a:moveTo>
                    <a:pt x="4589" y="0"/>
                  </a:moveTo>
                  <a:cubicBezTo>
                    <a:pt x="1302" y="4200"/>
                    <a:pt x="23" y="10911"/>
                    <a:pt x="1" y="18580"/>
                  </a:cubicBezTo>
                  <a:lnTo>
                    <a:pt x="5091" y="16092"/>
                  </a:lnTo>
                  <a:lnTo>
                    <a:pt x="46" y="21456"/>
                  </a:lnTo>
                  <a:cubicBezTo>
                    <a:pt x="183" y="25519"/>
                    <a:pt x="617" y="29787"/>
                    <a:pt x="1233" y="34055"/>
                  </a:cubicBezTo>
                  <a:lnTo>
                    <a:pt x="6255" y="31134"/>
                  </a:lnTo>
                  <a:lnTo>
                    <a:pt x="1827" y="37776"/>
                  </a:lnTo>
                  <a:cubicBezTo>
                    <a:pt x="2032" y="39008"/>
                    <a:pt x="2260" y="40241"/>
                    <a:pt x="2511" y="41474"/>
                  </a:cubicBezTo>
                  <a:lnTo>
                    <a:pt x="10637" y="34375"/>
                  </a:lnTo>
                  <a:lnTo>
                    <a:pt x="10637" y="34375"/>
                  </a:lnTo>
                  <a:cubicBezTo>
                    <a:pt x="6940" y="40287"/>
                    <a:pt x="5798" y="41633"/>
                    <a:pt x="3219" y="44966"/>
                  </a:cubicBezTo>
                  <a:cubicBezTo>
                    <a:pt x="4064" y="48937"/>
                    <a:pt x="5022" y="52726"/>
                    <a:pt x="5958" y="56173"/>
                  </a:cubicBezTo>
                  <a:lnTo>
                    <a:pt x="11048" y="49622"/>
                  </a:lnTo>
                  <a:lnTo>
                    <a:pt x="6871" y="59369"/>
                  </a:lnTo>
                  <a:cubicBezTo>
                    <a:pt x="7624" y="61971"/>
                    <a:pt x="8378" y="64299"/>
                    <a:pt x="9039" y="66216"/>
                  </a:cubicBezTo>
                  <a:cubicBezTo>
                    <a:pt x="25839" y="40127"/>
                    <a:pt x="23990" y="23784"/>
                    <a:pt x="4589"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289;p47">
              <a:extLst>
                <a:ext uri="{FF2B5EF4-FFF2-40B4-BE49-F238E27FC236}">
                  <a16:creationId xmlns:a16="http://schemas.microsoft.com/office/drawing/2014/main" id="{7D5BFD72-AF9B-5E3F-490C-DF40E100068D}"/>
                </a:ext>
              </a:extLst>
            </p:cNvPr>
            <p:cNvSpPr/>
            <p:nvPr/>
          </p:nvSpPr>
          <p:spPr>
            <a:xfrm>
              <a:off x="274050" y="470825"/>
              <a:ext cx="470250" cy="1221750"/>
            </a:xfrm>
            <a:custGeom>
              <a:avLst/>
              <a:gdLst/>
              <a:ahLst/>
              <a:cxnLst/>
              <a:rect l="l" t="t" r="r" b="b"/>
              <a:pathLst>
                <a:path w="18810" h="48870" extrusionOk="0">
                  <a:moveTo>
                    <a:pt x="1" y="0"/>
                  </a:moveTo>
                  <a:lnTo>
                    <a:pt x="1" y="0"/>
                  </a:lnTo>
                  <a:cubicBezTo>
                    <a:pt x="2717" y="4314"/>
                    <a:pt x="18307" y="30358"/>
                    <a:pt x="12486" y="48869"/>
                  </a:cubicBezTo>
                  <a:cubicBezTo>
                    <a:pt x="18809" y="31727"/>
                    <a:pt x="14495" y="17964"/>
                    <a:pt x="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Freeform 2">
            <a:extLst>
              <a:ext uri="{FF2B5EF4-FFF2-40B4-BE49-F238E27FC236}">
                <a16:creationId xmlns:a16="http://schemas.microsoft.com/office/drawing/2014/main" id="{EBE31772-69DF-0C67-1097-032963274E43}"/>
              </a:ext>
            </a:extLst>
          </p:cNvPr>
          <p:cNvSpPr/>
          <p:nvPr/>
        </p:nvSpPr>
        <p:spPr>
          <a:xfrm>
            <a:off x="4333443" y="1598378"/>
            <a:ext cx="4289269" cy="2097582"/>
          </a:xfrm>
          <a:custGeom>
            <a:avLst/>
            <a:gdLst/>
            <a:ahLst/>
            <a:cxnLst/>
            <a:rect l="l" t="t" r="r" b="b"/>
            <a:pathLst>
              <a:path w="12751145" h="8782351">
                <a:moveTo>
                  <a:pt x="0" y="0"/>
                </a:moveTo>
                <a:lnTo>
                  <a:pt x="12751145" y="0"/>
                </a:lnTo>
                <a:lnTo>
                  <a:pt x="12751145" y="8782352"/>
                </a:lnTo>
                <a:lnTo>
                  <a:pt x="0" y="8782352"/>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0" name="文本框 7">
            <a:extLst>
              <a:ext uri="{FF2B5EF4-FFF2-40B4-BE49-F238E27FC236}">
                <a16:creationId xmlns:a16="http://schemas.microsoft.com/office/drawing/2014/main" id="{0D670BC4-5A03-800A-EE5D-4DA69620A3D3}"/>
              </a:ext>
            </a:extLst>
          </p:cNvPr>
          <p:cNvSpPr txBox="1"/>
          <p:nvPr/>
        </p:nvSpPr>
        <p:spPr>
          <a:xfrm rot="21449363">
            <a:off x="4861816" y="2015569"/>
            <a:ext cx="3232522" cy="1384995"/>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800">
                <a:latin typeface="Times New Roman" panose="02020603050405020304" pitchFamily="18" charset="0"/>
                <a:cs typeface="Times New Roman" panose="02020603050405020304" pitchFamily="18" charset="0"/>
              </a:rPr>
              <a:t>Luận đề: </a:t>
            </a:r>
            <a:r>
              <a:rPr lang="en-US" sz="2800" b="1">
                <a:latin typeface="Times New Roman" panose="02020603050405020304" pitchFamily="18" charset="0"/>
                <a:cs typeface="Times New Roman" panose="02020603050405020304" pitchFamily="18" charset="0"/>
              </a:rPr>
              <a:t>mối quan hệ giữa con người và thiên nhiên.</a:t>
            </a:r>
          </a:p>
        </p:txBody>
      </p:sp>
      <p:pic>
        <p:nvPicPr>
          <p:cNvPr id="11" name="Picture 10" descr="A couple of indian dolls and a teepee&#10;&#10;Description automatically generated">
            <a:extLst>
              <a:ext uri="{FF2B5EF4-FFF2-40B4-BE49-F238E27FC236}">
                <a16:creationId xmlns:a16="http://schemas.microsoft.com/office/drawing/2014/main" id="{F997A3F8-6032-ED26-B709-C9234C1CF3A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474192" y="2635677"/>
            <a:ext cx="3184705" cy="2445186"/>
          </a:xfrm>
          <a:prstGeom prst="rect">
            <a:avLst/>
          </a:prstGeom>
        </p:spPr>
      </p:pic>
    </p:spTree>
    <p:extLst>
      <p:ext uri="{BB962C8B-B14F-4D97-AF65-F5344CB8AC3E}">
        <p14:creationId xmlns:p14="http://schemas.microsoft.com/office/powerpoint/2010/main" val="1134987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120"/>
        <p:cNvGrpSpPr/>
        <p:nvPr/>
      </p:nvGrpSpPr>
      <p:grpSpPr>
        <a:xfrm>
          <a:off x="0" y="0"/>
          <a:ext cx="0" cy="0"/>
          <a:chOff x="0" y="0"/>
          <a:chExt cx="0" cy="0"/>
        </a:xfrm>
      </p:grpSpPr>
      <p:sp>
        <p:nvSpPr>
          <p:cNvPr id="4126" name="Google Shape;4126;p46"/>
          <p:cNvSpPr/>
          <p:nvPr/>
        </p:nvSpPr>
        <p:spPr>
          <a:xfrm>
            <a:off x="5849203" y="424775"/>
            <a:ext cx="1528667" cy="645053"/>
          </a:xfrm>
          <a:custGeom>
            <a:avLst/>
            <a:gdLst/>
            <a:ahLst/>
            <a:cxnLst/>
            <a:rect l="l" t="t" r="r" b="b"/>
            <a:pathLst>
              <a:path w="48847" h="20612" extrusionOk="0">
                <a:moveTo>
                  <a:pt x="44190" y="18786"/>
                </a:moveTo>
                <a:cubicBezTo>
                  <a:pt x="43939" y="18398"/>
                  <a:pt x="43642" y="17918"/>
                  <a:pt x="43323" y="17348"/>
                </a:cubicBezTo>
                <a:cubicBezTo>
                  <a:pt x="40698" y="12805"/>
                  <a:pt x="33325" y="14540"/>
                  <a:pt x="33325" y="14540"/>
                </a:cubicBezTo>
                <a:cubicBezTo>
                  <a:pt x="38826" y="4976"/>
                  <a:pt x="20794" y="0"/>
                  <a:pt x="20223" y="11322"/>
                </a:cubicBezTo>
                <a:cubicBezTo>
                  <a:pt x="15248" y="6049"/>
                  <a:pt x="7875" y="13148"/>
                  <a:pt x="11801" y="16298"/>
                </a:cubicBezTo>
                <a:cubicBezTo>
                  <a:pt x="11801" y="16298"/>
                  <a:pt x="6095" y="14951"/>
                  <a:pt x="4040" y="18466"/>
                </a:cubicBezTo>
                <a:cubicBezTo>
                  <a:pt x="3995" y="18580"/>
                  <a:pt x="3926" y="18694"/>
                  <a:pt x="3858" y="18786"/>
                </a:cubicBezTo>
                <a:lnTo>
                  <a:pt x="913" y="18786"/>
                </a:lnTo>
                <a:cubicBezTo>
                  <a:pt x="411" y="18786"/>
                  <a:pt x="0" y="19196"/>
                  <a:pt x="0" y="19699"/>
                </a:cubicBezTo>
                <a:cubicBezTo>
                  <a:pt x="0" y="20201"/>
                  <a:pt x="411" y="20612"/>
                  <a:pt x="913" y="20612"/>
                </a:cubicBezTo>
                <a:lnTo>
                  <a:pt x="47933" y="20612"/>
                </a:lnTo>
                <a:cubicBezTo>
                  <a:pt x="48436" y="20612"/>
                  <a:pt x="48846" y="20201"/>
                  <a:pt x="48846" y="19699"/>
                </a:cubicBezTo>
                <a:cubicBezTo>
                  <a:pt x="48846" y="19196"/>
                  <a:pt x="48436" y="18786"/>
                  <a:pt x="47933" y="18786"/>
                </a:cubicBezTo>
                <a:close/>
              </a:path>
            </a:pathLst>
          </a:custGeom>
          <a:solidFill>
            <a:srgbClr val="60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46"/>
          <p:cNvSpPr/>
          <p:nvPr/>
        </p:nvSpPr>
        <p:spPr>
          <a:xfrm>
            <a:off x="-368728" y="931138"/>
            <a:ext cx="1528667" cy="494085"/>
          </a:xfrm>
          <a:custGeom>
            <a:avLst/>
            <a:gdLst/>
            <a:ahLst/>
            <a:cxnLst/>
            <a:rect l="l" t="t" r="r" b="b"/>
            <a:pathLst>
              <a:path w="48847" h="15788" extrusionOk="0">
                <a:moveTo>
                  <a:pt x="26824" y="0"/>
                </a:moveTo>
                <a:cubicBezTo>
                  <a:pt x="23574" y="0"/>
                  <a:pt x="20455" y="1904"/>
                  <a:pt x="20223" y="6498"/>
                </a:cubicBezTo>
                <a:cubicBezTo>
                  <a:pt x="18956" y="5148"/>
                  <a:pt x="17528" y="4610"/>
                  <a:pt x="16171" y="4610"/>
                </a:cubicBezTo>
                <a:cubicBezTo>
                  <a:pt x="12226" y="4610"/>
                  <a:pt x="8880" y="9153"/>
                  <a:pt x="11801" y="11496"/>
                </a:cubicBezTo>
                <a:cubicBezTo>
                  <a:pt x="11801" y="11496"/>
                  <a:pt x="10727" y="11243"/>
                  <a:pt x="9345" y="11243"/>
                </a:cubicBezTo>
                <a:cubicBezTo>
                  <a:pt x="7541" y="11243"/>
                  <a:pt x="5213" y="11675"/>
                  <a:pt x="4063" y="13665"/>
                </a:cubicBezTo>
                <a:cubicBezTo>
                  <a:pt x="3995" y="13779"/>
                  <a:pt x="3926" y="13870"/>
                  <a:pt x="3880" y="13984"/>
                </a:cubicBezTo>
                <a:lnTo>
                  <a:pt x="913" y="13984"/>
                </a:lnTo>
                <a:cubicBezTo>
                  <a:pt x="411" y="13984"/>
                  <a:pt x="0" y="14395"/>
                  <a:pt x="0" y="14897"/>
                </a:cubicBezTo>
                <a:cubicBezTo>
                  <a:pt x="0" y="15399"/>
                  <a:pt x="411" y="15787"/>
                  <a:pt x="913" y="15787"/>
                </a:cubicBezTo>
                <a:lnTo>
                  <a:pt x="47933" y="15787"/>
                </a:lnTo>
                <a:cubicBezTo>
                  <a:pt x="48435" y="15787"/>
                  <a:pt x="48846" y="15399"/>
                  <a:pt x="48846" y="14897"/>
                </a:cubicBezTo>
                <a:cubicBezTo>
                  <a:pt x="48846" y="14395"/>
                  <a:pt x="48435" y="13984"/>
                  <a:pt x="47933" y="13984"/>
                </a:cubicBezTo>
                <a:lnTo>
                  <a:pt x="44190" y="13984"/>
                </a:lnTo>
                <a:cubicBezTo>
                  <a:pt x="43939" y="13596"/>
                  <a:pt x="43665" y="13117"/>
                  <a:pt x="43323" y="12546"/>
                </a:cubicBezTo>
                <a:cubicBezTo>
                  <a:pt x="41826" y="9956"/>
                  <a:pt x="38786" y="9400"/>
                  <a:pt x="36449" y="9400"/>
                </a:cubicBezTo>
                <a:cubicBezTo>
                  <a:pt x="34687" y="9400"/>
                  <a:pt x="33325" y="9716"/>
                  <a:pt x="33325" y="9716"/>
                </a:cubicBezTo>
                <a:lnTo>
                  <a:pt x="33325" y="9716"/>
                </a:lnTo>
                <a:cubicBezTo>
                  <a:pt x="36589" y="4054"/>
                  <a:pt x="31567" y="0"/>
                  <a:pt x="26824" y="0"/>
                </a:cubicBezTo>
                <a:close/>
              </a:path>
            </a:pathLst>
          </a:custGeom>
          <a:solidFill>
            <a:srgbClr val="60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46"/>
          <p:cNvSpPr txBox="1">
            <a:spLocks noGrp="1"/>
          </p:cNvSpPr>
          <p:nvPr>
            <p:ph type="title"/>
          </p:nvPr>
        </p:nvSpPr>
        <p:spPr>
          <a:xfrm>
            <a:off x="724593" y="204489"/>
            <a:ext cx="6827875"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latin typeface="Times New Roman" panose="02020603050405020304" pitchFamily="18" charset="0"/>
                <a:cs typeface="Times New Roman" panose="02020603050405020304" pitchFamily="18" charset="0"/>
              </a:rPr>
              <a:t>1. Hệ thống luận điểm, lí lẽ, bằng chứng của văn bản</a:t>
            </a:r>
            <a:endParaRPr b="1">
              <a:latin typeface="Times New Roman" panose="02020603050405020304" pitchFamily="18" charset="0"/>
              <a:cs typeface="Times New Roman" panose="02020603050405020304" pitchFamily="18" charset="0"/>
            </a:endParaRPr>
          </a:p>
        </p:txBody>
      </p:sp>
      <p:grpSp>
        <p:nvGrpSpPr>
          <p:cNvPr id="4129" name="Google Shape;4129;p46"/>
          <p:cNvGrpSpPr/>
          <p:nvPr/>
        </p:nvGrpSpPr>
        <p:grpSpPr>
          <a:xfrm>
            <a:off x="218081" y="1328500"/>
            <a:ext cx="307025" cy="307025"/>
            <a:chOff x="462375" y="3055200"/>
            <a:chExt cx="307025" cy="307025"/>
          </a:xfrm>
        </p:grpSpPr>
        <p:sp>
          <p:nvSpPr>
            <p:cNvPr id="4130" name="Google Shape;4130;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1" name="Google Shape;4181;p46"/>
          <p:cNvGrpSpPr/>
          <p:nvPr/>
        </p:nvGrpSpPr>
        <p:grpSpPr>
          <a:xfrm>
            <a:off x="8524860" y="3063098"/>
            <a:ext cx="307025" cy="307025"/>
            <a:chOff x="462375" y="3055200"/>
            <a:chExt cx="307025" cy="307025"/>
          </a:xfrm>
        </p:grpSpPr>
        <p:sp>
          <p:nvSpPr>
            <p:cNvPr id="4182" name="Google Shape;4182;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7" name="Google Shape;4207;p46"/>
          <p:cNvGrpSpPr/>
          <p:nvPr/>
        </p:nvGrpSpPr>
        <p:grpSpPr>
          <a:xfrm>
            <a:off x="7203135" y="293062"/>
            <a:ext cx="307025" cy="307025"/>
            <a:chOff x="462375" y="3055200"/>
            <a:chExt cx="307025" cy="307025"/>
          </a:xfrm>
        </p:grpSpPr>
        <p:sp>
          <p:nvSpPr>
            <p:cNvPr id="4208" name="Google Shape;4208;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3" name="Google Shape;4233;p46"/>
          <p:cNvGrpSpPr/>
          <p:nvPr/>
        </p:nvGrpSpPr>
        <p:grpSpPr>
          <a:xfrm>
            <a:off x="410605" y="4594799"/>
            <a:ext cx="307025" cy="307025"/>
            <a:chOff x="462375" y="3055200"/>
            <a:chExt cx="307025" cy="307025"/>
          </a:xfrm>
        </p:grpSpPr>
        <p:sp>
          <p:nvSpPr>
            <p:cNvPr id="4234" name="Google Shape;4234;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9" name="Google Shape;4259;p46"/>
          <p:cNvSpPr/>
          <p:nvPr/>
        </p:nvSpPr>
        <p:spPr>
          <a:xfrm>
            <a:off x="6346475" y="835150"/>
            <a:ext cx="861675" cy="390900"/>
          </a:xfrm>
          <a:custGeom>
            <a:avLst/>
            <a:gdLst/>
            <a:ahLst/>
            <a:cxnLst/>
            <a:rect l="l" t="t" r="r" b="b"/>
            <a:pathLst>
              <a:path w="34467" h="15636" extrusionOk="0">
                <a:moveTo>
                  <a:pt x="31180" y="14334"/>
                </a:moveTo>
                <a:cubicBezTo>
                  <a:pt x="30997" y="14083"/>
                  <a:pt x="30792" y="13741"/>
                  <a:pt x="30564" y="13330"/>
                </a:cubicBezTo>
                <a:cubicBezTo>
                  <a:pt x="28715" y="10135"/>
                  <a:pt x="23511" y="11344"/>
                  <a:pt x="23511" y="11344"/>
                </a:cubicBezTo>
                <a:cubicBezTo>
                  <a:pt x="27391" y="4588"/>
                  <a:pt x="15431" y="0"/>
                  <a:pt x="14266" y="9062"/>
                </a:cubicBezTo>
                <a:cubicBezTo>
                  <a:pt x="10774" y="5341"/>
                  <a:pt x="5547" y="10363"/>
                  <a:pt x="8332" y="12577"/>
                </a:cubicBezTo>
                <a:cubicBezTo>
                  <a:pt x="8332" y="12577"/>
                  <a:pt x="4292" y="11641"/>
                  <a:pt x="2854" y="14129"/>
                </a:cubicBezTo>
                <a:cubicBezTo>
                  <a:pt x="2808" y="14197"/>
                  <a:pt x="2762" y="14266"/>
                  <a:pt x="2717" y="14334"/>
                </a:cubicBezTo>
                <a:lnTo>
                  <a:pt x="640" y="14334"/>
                </a:lnTo>
                <a:cubicBezTo>
                  <a:pt x="297" y="14334"/>
                  <a:pt x="1" y="14631"/>
                  <a:pt x="1" y="14973"/>
                </a:cubicBezTo>
                <a:cubicBezTo>
                  <a:pt x="1" y="15339"/>
                  <a:pt x="297" y="15635"/>
                  <a:pt x="640" y="15635"/>
                </a:cubicBezTo>
                <a:lnTo>
                  <a:pt x="33828" y="15635"/>
                </a:lnTo>
                <a:cubicBezTo>
                  <a:pt x="34170" y="15635"/>
                  <a:pt x="34467" y="15339"/>
                  <a:pt x="34467" y="14973"/>
                </a:cubicBezTo>
                <a:cubicBezTo>
                  <a:pt x="34467" y="14631"/>
                  <a:pt x="34170" y="14334"/>
                  <a:pt x="33828" y="14334"/>
                </a:cubicBezTo>
                <a:close/>
              </a:path>
            </a:pathLst>
          </a:custGeom>
          <a:solidFill>
            <a:srgbClr val="F3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60" name="Google Shape;4260;p46"/>
          <p:cNvGrpSpPr/>
          <p:nvPr/>
        </p:nvGrpSpPr>
        <p:grpSpPr>
          <a:xfrm flipH="1">
            <a:off x="7377875" y="-354425"/>
            <a:ext cx="1766125" cy="2169100"/>
            <a:chOff x="142825" y="-61675"/>
            <a:chExt cx="1766125" cy="2169100"/>
          </a:xfrm>
        </p:grpSpPr>
        <p:sp>
          <p:nvSpPr>
            <p:cNvPr id="4261" name="Google Shape;4261;p46"/>
            <p:cNvSpPr/>
            <p:nvPr/>
          </p:nvSpPr>
          <p:spPr>
            <a:xfrm>
              <a:off x="209575" y="-61675"/>
              <a:ext cx="1699375" cy="533125"/>
            </a:xfrm>
            <a:custGeom>
              <a:avLst/>
              <a:gdLst/>
              <a:ahLst/>
              <a:cxnLst/>
              <a:rect l="l" t="t" r="r" b="b"/>
              <a:pathLst>
                <a:path w="67975" h="21325" extrusionOk="0">
                  <a:moveTo>
                    <a:pt x="39695" y="1"/>
                  </a:moveTo>
                  <a:cubicBezTo>
                    <a:pt x="39588" y="1"/>
                    <a:pt x="39481" y="2"/>
                    <a:pt x="39374" y="4"/>
                  </a:cubicBezTo>
                  <a:cubicBezTo>
                    <a:pt x="28053" y="278"/>
                    <a:pt x="1" y="18881"/>
                    <a:pt x="1" y="18881"/>
                  </a:cubicBezTo>
                  <a:cubicBezTo>
                    <a:pt x="5507" y="20649"/>
                    <a:pt x="12181" y="21325"/>
                    <a:pt x="19171" y="21325"/>
                  </a:cubicBezTo>
                  <a:cubicBezTo>
                    <a:pt x="28698" y="21325"/>
                    <a:pt x="38809" y="20068"/>
                    <a:pt x="47340" y="18607"/>
                  </a:cubicBezTo>
                  <a:cubicBezTo>
                    <a:pt x="45446" y="15959"/>
                    <a:pt x="44191" y="12307"/>
                    <a:pt x="44191" y="12307"/>
                  </a:cubicBezTo>
                  <a:lnTo>
                    <a:pt x="44191" y="12307"/>
                  </a:lnTo>
                  <a:lnTo>
                    <a:pt x="50467" y="18036"/>
                  </a:lnTo>
                  <a:cubicBezTo>
                    <a:pt x="52636" y="17648"/>
                    <a:pt x="54667" y="17237"/>
                    <a:pt x="56516" y="16849"/>
                  </a:cubicBezTo>
                  <a:cubicBezTo>
                    <a:pt x="55033" y="15183"/>
                    <a:pt x="54028" y="14019"/>
                    <a:pt x="53754" y="12946"/>
                  </a:cubicBezTo>
                  <a:lnTo>
                    <a:pt x="53754" y="12946"/>
                  </a:lnTo>
                  <a:cubicBezTo>
                    <a:pt x="56334" y="14704"/>
                    <a:pt x="57680" y="15822"/>
                    <a:pt x="58959" y="16324"/>
                  </a:cubicBezTo>
                  <a:cubicBezTo>
                    <a:pt x="64482" y="15115"/>
                    <a:pt x="67974" y="14156"/>
                    <a:pt x="67974" y="14156"/>
                  </a:cubicBezTo>
                  <a:cubicBezTo>
                    <a:pt x="67974" y="14156"/>
                    <a:pt x="51019" y="1"/>
                    <a:pt x="39695"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46"/>
            <p:cNvSpPr/>
            <p:nvPr/>
          </p:nvSpPr>
          <p:spPr>
            <a:xfrm>
              <a:off x="142825" y="403075"/>
              <a:ext cx="1543575" cy="1218175"/>
            </a:xfrm>
            <a:custGeom>
              <a:avLst/>
              <a:gdLst/>
              <a:ahLst/>
              <a:cxnLst/>
              <a:rect l="l" t="t" r="r" b="b"/>
              <a:pathLst>
                <a:path w="61743" h="48727" extrusionOk="0">
                  <a:moveTo>
                    <a:pt x="8037" y="0"/>
                  </a:moveTo>
                  <a:cubicBezTo>
                    <a:pt x="5134" y="0"/>
                    <a:pt x="2595" y="1717"/>
                    <a:pt x="0" y="3509"/>
                  </a:cubicBezTo>
                  <a:cubicBezTo>
                    <a:pt x="8537" y="8850"/>
                    <a:pt x="15681" y="13552"/>
                    <a:pt x="21912" y="17866"/>
                  </a:cubicBezTo>
                  <a:cubicBezTo>
                    <a:pt x="22574" y="16223"/>
                    <a:pt x="24309" y="14351"/>
                    <a:pt x="25793" y="13324"/>
                  </a:cubicBezTo>
                  <a:lnTo>
                    <a:pt x="25793" y="13324"/>
                  </a:lnTo>
                  <a:cubicBezTo>
                    <a:pt x="25542" y="14009"/>
                    <a:pt x="24263" y="19464"/>
                    <a:pt x="24218" y="19487"/>
                  </a:cubicBezTo>
                  <a:cubicBezTo>
                    <a:pt x="25359" y="20286"/>
                    <a:pt x="33736" y="26426"/>
                    <a:pt x="33736" y="26426"/>
                  </a:cubicBezTo>
                  <a:lnTo>
                    <a:pt x="39077" y="19624"/>
                  </a:lnTo>
                  <a:lnTo>
                    <a:pt x="35676" y="27909"/>
                  </a:lnTo>
                  <a:cubicBezTo>
                    <a:pt x="37593" y="29370"/>
                    <a:pt x="45400" y="35761"/>
                    <a:pt x="45400" y="35761"/>
                  </a:cubicBezTo>
                  <a:lnTo>
                    <a:pt x="48321" y="29074"/>
                  </a:lnTo>
                  <a:cubicBezTo>
                    <a:pt x="49440" y="31653"/>
                    <a:pt x="49668" y="32999"/>
                    <a:pt x="48687" y="38683"/>
                  </a:cubicBezTo>
                  <a:cubicBezTo>
                    <a:pt x="52202" y="41742"/>
                    <a:pt x="56333" y="45394"/>
                    <a:pt x="59917" y="48726"/>
                  </a:cubicBezTo>
                  <a:cubicBezTo>
                    <a:pt x="61743" y="38044"/>
                    <a:pt x="57976" y="23230"/>
                    <a:pt x="49508" y="13552"/>
                  </a:cubicBezTo>
                  <a:cubicBezTo>
                    <a:pt x="40812" y="3578"/>
                    <a:pt x="16389" y="1067"/>
                    <a:pt x="8993" y="63"/>
                  </a:cubicBezTo>
                  <a:cubicBezTo>
                    <a:pt x="8670" y="20"/>
                    <a:pt x="8351" y="0"/>
                    <a:pt x="803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46"/>
            <p:cNvSpPr/>
            <p:nvPr/>
          </p:nvSpPr>
          <p:spPr>
            <a:xfrm>
              <a:off x="235825" y="403000"/>
              <a:ext cx="1414625" cy="1019650"/>
            </a:xfrm>
            <a:custGeom>
              <a:avLst/>
              <a:gdLst/>
              <a:ahLst/>
              <a:cxnLst/>
              <a:rect l="l" t="t" r="r" b="b"/>
              <a:pathLst>
                <a:path w="56585" h="40786" extrusionOk="0">
                  <a:moveTo>
                    <a:pt x="4306" y="1"/>
                  </a:moveTo>
                  <a:cubicBezTo>
                    <a:pt x="2798" y="1"/>
                    <a:pt x="1376" y="468"/>
                    <a:pt x="1" y="1184"/>
                  </a:cubicBezTo>
                  <a:cubicBezTo>
                    <a:pt x="640" y="1618"/>
                    <a:pt x="1370" y="2074"/>
                    <a:pt x="2169" y="2531"/>
                  </a:cubicBezTo>
                  <a:cubicBezTo>
                    <a:pt x="2169" y="2531"/>
                    <a:pt x="3673" y="2261"/>
                    <a:pt x="6447" y="2261"/>
                  </a:cubicBezTo>
                  <a:cubicBezTo>
                    <a:pt x="11745" y="2261"/>
                    <a:pt x="21675" y="3245"/>
                    <a:pt x="34604" y="8967"/>
                  </a:cubicBezTo>
                  <a:cubicBezTo>
                    <a:pt x="54005" y="17573"/>
                    <a:pt x="56516" y="40124"/>
                    <a:pt x="56585" y="40786"/>
                  </a:cubicBezTo>
                  <a:cubicBezTo>
                    <a:pt x="56037" y="31496"/>
                    <a:pt x="52316" y="20996"/>
                    <a:pt x="45788" y="13555"/>
                  </a:cubicBezTo>
                  <a:cubicBezTo>
                    <a:pt x="37092" y="3581"/>
                    <a:pt x="12669" y="1070"/>
                    <a:pt x="5273" y="66"/>
                  </a:cubicBezTo>
                  <a:cubicBezTo>
                    <a:pt x="4947" y="22"/>
                    <a:pt x="4624" y="1"/>
                    <a:pt x="4306"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46"/>
            <p:cNvSpPr/>
            <p:nvPr/>
          </p:nvSpPr>
          <p:spPr>
            <a:xfrm>
              <a:off x="144525" y="452000"/>
              <a:ext cx="645975" cy="1655425"/>
            </a:xfrm>
            <a:custGeom>
              <a:avLst/>
              <a:gdLst/>
              <a:ahLst/>
              <a:cxnLst/>
              <a:rect l="l" t="t" r="r" b="b"/>
              <a:pathLst>
                <a:path w="25839" h="66217" extrusionOk="0">
                  <a:moveTo>
                    <a:pt x="4589" y="0"/>
                  </a:moveTo>
                  <a:cubicBezTo>
                    <a:pt x="1302" y="4200"/>
                    <a:pt x="23" y="10911"/>
                    <a:pt x="1" y="18580"/>
                  </a:cubicBezTo>
                  <a:lnTo>
                    <a:pt x="5091" y="16092"/>
                  </a:lnTo>
                  <a:lnTo>
                    <a:pt x="46" y="21456"/>
                  </a:lnTo>
                  <a:cubicBezTo>
                    <a:pt x="183" y="25519"/>
                    <a:pt x="617" y="29787"/>
                    <a:pt x="1233" y="34055"/>
                  </a:cubicBezTo>
                  <a:lnTo>
                    <a:pt x="6255" y="31134"/>
                  </a:lnTo>
                  <a:lnTo>
                    <a:pt x="1827" y="37776"/>
                  </a:lnTo>
                  <a:cubicBezTo>
                    <a:pt x="2032" y="39008"/>
                    <a:pt x="2260" y="40241"/>
                    <a:pt x="2511" y="41474"/>
                  </a:cubicBezTo>
                  <a:lnTo>
                    <a:pt x="10637" y="34375"/>
                  </a:lnTo>
                  <a:lnTo>
                    <a:pt x="10637" y="34375"/>
                  </a:lnTo>
                  <a:cubicBezTo>
                    <a:pt x="6940" y="40287"/>
                    <a:pt x="5798" y="41633"/>
                    <a:pt x="3219" y="44966"/>
                  </a:cubicBezTo>
                  <a:cubicBezTo>
                    <a:pt x="4064" y="48937"/>
                    <a:pt x="5022" y="52726"/>
                    <a:pt x="5958" y="56173"/>
                  </a:cubicBezTo>
                  <a:lnTo>
                    <a:pt x="11048" y="49622"/>
                  </a:lnTo>
                  <a:lnTo>
                    <a:pt x="6871" y="59369"/>
                  </a:lnTo>
                  <a:cubicBezTo>
                    <a:pt x="7624" y="61971"/>
                    <a:pt x="8378" y="64299"/>
                    <a:pt x="9039" y="66216"/>
                  </a:cubicBezTo>
                  <a:cubicBezTo>
                    <a:pt x="25839" y="40127"/>
                    <a:pt x="23990" y="23784"/>
                    <a:pt x="4589"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46"/>
            <p:cNvSpPr/>
            <p:nvPr/>
          </p:nvSpPr>
          <p:spPr>
            <a:xfrm>
              <a:off x="274050" y="470825"/>
              <a:ext cx="470250" cy="1221750"/>
            </a:xfrm>
            <a:custGeom>
              <a:avLst/>
              <a:gdLst/>
              <a:ahLst/>
              <a:cxnLst/>
              <a:rect l="l" t="t" r="r" b="b"/>
              <a:pathLst>
                <a:path w="18810" h="48870" extrusionOk="0">
                  <a:moveTo>
                    <a:pt x="1" y="0"/>
                  </a:moveTo>
                  <a:lnTo>
                    <a:pt x="1" y="0"/>
                  </a:lnTo>
                  <a:cubicBezTo>
                    <a:pt x="2717" y="4314"/>
                    <a:pt x="18307" y="30358"/>
                    <a:pt x="12486" y="48869"/>
                  </a:cubicBezTo>
                  <a:cubicBezTo>
                    <a:pt x="18809" y="31727"/>
                    <a:pt x="14495" y="17964"/>
                    <a:pt x="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4270;p47">
            <a:extLst>
              <a:ext uri="{FF2B5EF4-FFF2-40B4-BE49-F238E27FC236}">
                <a16:creationId xmlns:a16="http://schemas.microsoft.com/office/drawing/2014/main" id="{4C696148-B5A0-DF2A-B7E9-BA90DA3DC256}"/>
              </a:ext>
            </a:extLst>
          </p:cNvPr>
          <p:cNvSpPr/>
          <p:nvPr/>
        </p:nvSpPr>
        <p:spPr>
          <a:xfrm>
            <a:off x="-294875" y="174362"/>
            <a:ext cx="1073950" cy="487350"/>
          </a:xfrm>
          <a:custGeom>
            <a:avLst/>
            <a:gdLst/>
            <a:ahLst/>
            <a:cxnLst/>
            <a:rect l="l" t="t" r="r" b="b"/>
            <a:pathLst>
              <a:path w="42958" h="19494" extrusionOk="0">
                <a:moveTo>
                  <a:pt x="38872" y="17896"/>
                </a:moveTo>
                <a:cubicBezTo>
                  <a:pt x="38644" y="17553"/>
                  <a:pt x="38392" y="17143"/>
                  <a:pt x="38096" y="16618"/>
                </a:cubicBezTo>
                <a:cubicBezTo>
                  <a:pt x="35790" y="12646"/>
                  <a:pt x="29308" y="14152"/>
                  <a:pt x="29308" y="14152"/>
                </a:cubicBezTo>
                <a:cubicBezTo>
                  <a:pt x="34147" y="5730"/>
                  <a:pt x="19242" y="1"/>
                  <a:pt x="17781" y="11322"/>
                </a:cubicBezTo>
                <a:cubicBezTo>
                  <a:pt x="13422" y="6666"/>
                  <a:pt x="6916" y="12943"/>
                  <a:pt x="10363" y="15705"/>
                </a:cubicBezTo>
                <a:cubicBezTo>
                  <a:pt x="10363" y="15705"/>
                  <a:pt x="5341" y="14518"/>
                  <a:pt x="3561" y="17622"/>
                </a:cubicBezTo>
                <a:cubicBezTo>
                  <a:pt x="3493" y="17713"/>
                  <a:pt x="3447" y="17804"/>
                  <a:pt x="3401" y="17896"/>
                </a:cubicBezTo>
                <a:lnTo>
                  <a:pt x="799" y="17896"/>
                </a:lnTo>
                <a:cubicBezTo>
                  <a:pt x="343" y="17896"/>
                  <a:pt x="0" y="18238"/>
                  <a:pt x="0" y="18695"/>
                </a:cubicBezTo>
                <a:cubicBezTo>
                  <a:pt x="0" y="19128"/>
                  <a:pt x="343" y="19494"/>
                  <a:pt x="799" y="19494"/>
                </a:cubicBezTo>
                <a:lnTo>
                  <a:pt x="42159" y="19494"/>
                </a:lnTo>
                <a:cubicBezTo>
                  <a:pt x="42615" y="19494"/>
                  <a:pt x="42957" y="19128"/>
                  <a:pt x="42957" y="18695"/>
                </a:cubicBezTo>
                <a:cubicBezTo>
                  <a:pt x="42957" y="18238"/>
                  <a:pt x="42615" y="17896"/>
                  <a:pt x="42159" y="17896"/>
                </a:cubicBezTo>
                <a:close/>
              </a:path>
            </a:pathLst>
          </a:custGeom>
          <a:solidFill>
            <a:srgbClr val="F3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4284;p47">
            <a:extLst>
              <a:ext uri="{FF2B5EF4-FFF2-40B4-BE49-F238E27FC236}">
                <a16:creationId xmlns:a16="http://schemas.microsoft.com/office/drawing/2014/main" id="{3D5FC324-1661-5336-97CA-39BF34D0AACE}"/>
              </a:ext>
            </a:extLst>
          </p:cNvPr>
          <p:cNvGrpSpPr/>
          <p:nvPr/>
        </p:nvGrpSpPr>
        <p:grpSpPr>
          <a:xfrm>
            <a:off x="-274232" y="62638"/>
            <a:ext cx="849101" cy="1067750"/>
            <a:chOff x="142825" y="-61675"/>
            <a:chExt cx="1766125" cy="2169100"/>
          </a:xfrm>
        </p:grpSpPr>
        <p:sp>
          <p:nvSpPr>
            <p:cNvPr id="4" name="Google Shape;4285;p47">
              <a:extLst>
                <a:ext uri="{FF2B5EF4-FFF2-40B4-BE49-F238E27FC236}">
                  <a16:creationId xmlns:a16="http://schemas.microsoft.com/office/drawing/2014/main" id="{CEC528BF-0902-BCE7-A72C-B8A65C5CFAFA}"/>
                </a:ext>
              </a:extLst>
            </p:cNvPr>
            <p:cNvSpPr/>
            <p:nvPr/>
          </p:nvSpPr>
          <p:spPr>
            <a:xfrm>
              <a:off x="209575" y="-61675"/>
              <a:ext cx="1699375" cy="533125"/>
            </a:xfrm>
            <a:custGeom>
              <a:avLst/>
              <a:gdLst/>
              <a:ahLst/>
              <a:cxnLst/>
              <a:rect l="l" t="t" r="r" b="b"/>
              <a:pathLst>
                <a:path w="67975" h="21325" extrusionOk="0">
                  <a:moveTo>
                    <a:pt x="39695" y="1"/>
                  </a:moveTo>
                  <a:cubicBezTo>
                    <a:pt x="39588" y="1"/>
                    <a:pt x="39481" y="2"/>
                    <a:pt x="39374" y="4"/>
                  </a:cubicBezTo>
                  <a:cubicBezTo>
                    <a:pt x="28053" y="278"/>
                    <a:pt x="1" y="18881"/>
                    <a:pt x="1" y="18881"/>
                  </a:cubicBezTo>
                  <a:cubicBezTo>
                    <a:pt x="5507" y="20649"/>
                    <a:pt x="12181" y="21325"/>
                    <a:pt x="19171" y="21325"/>
                  </a:cubicBezTo>
                  <a:cubicBezTo>
                    <a:pt x="28698" y="21325"/>
                    <a:pt x="38809" y="20068"/>
                    <a:pt x="47340" y="18607"/>
                  </a:cubicBezTo>
                  <a:cubicBezTo>
                    <a:pt x="45446" y="15959"/>
                    <a:pt x="44191" y="12307"/>
                    <a:pt x="44191" y="12307"/>
                  </a:cubicBezTo>
                  <a:lnTo>
                    <a:pt x="44191" y="12307"/>
                  </a:lnTo>
                  <a:lnTo>
                    <a:pt x="50467" y="18036"/>
                  </a:lnTo>
                  <a:cubicBezTo>
                    <a:pt x="52636" y="17648"/>
                    <a:pt x="54667" y="17237"/>
                    <a:pt x="56516" y="16849"/>
                  </a:cubicBezTo>
                  <a:cubicBezTo>
                    <a:pt x="55033" y="15183"/>
                    <a:pt x="54028" y="14019"/>
                    <a:pt x="53754" y="12946"/>
                  </a:cubicBezTo>
                  <a:lnTo>
                    <a:pt x="53754" y="12946"/>
                  </a:lnTo>
                  <a:cubicBezTo>
                    <a:pt x="56334" y="14704"/>
                    <a:pt x="57680" y="15822"/>
                    <a:pt x="58959" y="16324"/>
                  </a:cubicBezTo>
                  <a:cubicBezTo>
                    <a:pt x="64482" y="15115"/>
                    <a:pt x="67974" y="14156"/>
                    <a:pt x="67974" y="14156"/>
                  </a:cubicBezTo>
                  <a:cubicBezTo>
                    <a:pt x="67974" y="14156"/>
                    <a:pt x="51019" y="1"/>
                    <a:pt x="39695"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286;p47">
              <a:extLst>
                <a:ext uri="{FF2B5EF4-FFF2-40B4-BE49-F238E27FC236}">
                  <a16:creationId xmlns:a16="http://schemas.microsoft.com/office/drawing/2014/main" id="{2CD84A0F-0762-B805-CFD5-DD0961B9B97C}"/>
                </a:ext>
              </a:extLst>
            </p:cNvPr>
            <p:cNvSpPr/>
            <p:nvPr/>
          </p:nvSpPr>
          <p:spPr>
            <a:xfrm>
              <a:off x="142825" y="403075"/>
              <a:ext cx="1543575" cy="1218175"/>
            </a:xfrm>
            <a:custGeom>
              <a:avLst/>
              <a:gdLst/>
              <a:ahLst/>
              <a:cxnLst/>
              <a:rect l="l" t="t" r="r" b="b"/>
              <a:pathLst>
                <a:path w="61743" h="48727" extrusionOk="0">
                  <a:moveTo>
                    <a:pt x="8037" y="0"/>
                  </a:moveTo>
                  <a:cubicBezTo>
                    <a:pt x="5134" y="0"/>
                    <a:pt x="2595" y="1717"/>
                    <a:pt x="0" y="3509"/>
                  </a:cubicBezTo>
                  <a:cubicBezTo>
                    <a:pt x="8537" y="8850"/>
                    <a:pt x="15681" y="13552"/>
                    <a:pt x="21912" y="17866"/>
                  </a:cubicBezTo>
                  <a:cubicBezTo>
                    <a:pt x="22574" y="16223"/>
                    <a:pt x="24309" y="14351"/>
                    <a:pt x="25793" y="13324"/>
                  </a:cubicBezTo>
                  <a:lnTo>
                    <a:pt x="25793" y="13324"/>
                  </a:lnTo>
                  <a:cubicBezTo>
                    <a:pt x="25542" y="14009"/>
                    <a:pt x="24263" y="19464"/>
                    <a:pt x="24218" y="19487"/>
                  </a:cubicBezTo>
                  <a:cubicBezTo>
                    <a:pt x="25359" y="20286"/>
                    <a:pt x="33736" y="26426"/>
                    <a:pt x="33736" y="26426"/>
                  </a:cubicBezTo>
                  <a:lnTo>
                    <a:pt x="39077" y="19624"/>
                  </a:lnTo>
                  <a:lnTo>
                    <a:pt x="35676" y="27909"/>
                  </a:lnTo>
                  <a:cubicBezTo>
                    <a:pt x="37593" y="29370"/>
                    <a:pt x="45400" y="35761"/>
                    <a:pt x="45400" y="35761"/>
                  </a:cubicBezTo>
                  <a:lnTo>
                    <a:pt x="48321" y="29074"/>
                  </a:lnTo>
                  <a:cubicBezTo>
                    <a:pt x="49440" y="31653"/>
                    <a:pt x="49668" y="32999"/>
                    <a:pt x="48687" y="38683"/>
                  </a:cubicBezTo>
                  <a:cubicBezTo>
                    <a:pt x="52202" y="41742"/>
                    <a:pt x="56333" y="45394"/>
                    <a:pt x="59917" y="48726"/>
                  </a:cubicBezTo>
                  <a:cubicBezTo>
                    <a:pt x="61743" y="38044"/>
                    <a:pt x="57976" y="23230"/>
                    <a:pt x="49508" y="13552"/>
                  </a:cubicBezTo>
                  <a:cubicBezTo>
                    <a:pt x="40812" y="3578"/>
                    <a:pt x="16389" y="1067"/>
                    <a:pt x="8993" y="63"/>
                  </a:cubicBezTo>
                  <a:cubicBezTo>
                    <a:pt x="8670" y="20"/>
                    <a:pt x="8351" y="0"/>
                    <a:pt x="803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287;p47">
              <a:extLst>
                <a:ext uri="{FF2B5EF4-FFF2-40B4-BE49-F238E27FC236}">
                  <a16:creationId xmlns:a16="http://schemas.microsoft.com/office/drawing/2014/main" id="{9C2D0C05-DAA8-7767-EEFB-F65F9CDCCA2E}"/>
                </a:ext>
              </a:extLst>
            </p:cNvPr>
            <p:cNvSpPr/>
            <p:nvPr/>
          </p:nvSpPr>
          <p:spPr>
            <a:xfrm>
              <a:off x="235825" y="403000"/>
              <a:ext cx="1414625" cy="1019650"/>
            </a:xfrm>
            <a:custGeom>
              <a:avLst/>
              <a:gdLst/>
              <a:ahLst/>
              <a:cxnLst/>
              <a:rect l="l" t="t" r="r" b="b"/>
              <a:pathLst>
                <a:path w="56585" h="40786" extrusionOk="0">
                  <a:moveTo>
                    <a:pt x="4306" y="1"/>
                  </a:moveTo>
                  <a:cubicBezTo>
                    <a:pt x="2798" y="1"/>
                    <a:pt x="1376" y="468"/>
                    <a:pt x="1" y="1184"/>
                  </a:cubicBezTo>
                  <a:cubicBezTo>
                    <a:pt x="640" y="1618"/>
                    <a:pt x="1370" y="2074"/>
                    <a:pt x="2169" y="2531"/>
                  </a:cubicBezTo>
                  <a:cubicBezTo>
                    <a:pt x="2169" y="2531"/>
                    <a:pt x="3673" y="2261"/>
                    <a:pt x="6447" y="2261"/>
                  </a:cubicBezTo>
                  <a:cubicBezTo>
                    <a:pt x="11745" y="2261"/>
                    <a:pt x="21675" y="3245"/>
                    <a:pt x="34604" y="8967"/>
                  </a:cubicBezTo>
                  <a:cubicBezTo>
                    <a:pt x="54005" y="17573"/>
                    <a:pt x="56516" y="40124"/>
                    <a:pt x="56585" y="40786"/>
                  </a:cubicBezTo>
                  <a:cubicBezTo>
                    <a:pt x="56037" y="31496"/>
                    <a:pt x="52316" y="20996"/>
                    <a:pt x="45788" y="13555"/>
                  </a:cubicBezTo>
                  <a:cubicBezTo>
                    <a:pt x="37092" y="3581"/>
                    <a:pt x="12669" y="1070"/>
                    <a:pt x="5273" y="66"/>
                  </a:cubicBezTo>
                  <a:cubicBezTo>
                    <a:pt x="4947" y="22"/>
                    <a:pt x="4624" y="1"/>
                    <a:pt x="4306"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288;p47">
              <a:extLst>
                <a:ext uri="{FF2B5EF4-FFF2-40B4-BE49-F238E27FC236}">
                  <a16:creationId xmlns:a16="http://schemas.microsoft.com/office/drawing/2014/main" id="{135DB291-05CA-9A27-E786-9615CC838D74}"/>
                </a:ext>
              </a:extLst>
            </p:cNvPr>
            <p:cNvSpPr/>
            <p:nvPr/>
          </p:nvSpPr>
          <p:spPr>
            <a:xfrm>
              <a:off x="144525" y="452000"/>
              <a:ext cx="645975" cy="1655425"/>
            </a:xfrm>
            <a:custGeom>
              <a:avLst/>
              <a:gdLst/>
              <a:ahLst/>
              <a:cxnLst/>
              <a:rect l="l" t="t" r="r" b="b"/>
              <a:pathLst>
                <a:path w="25839" h="66217" extrusionOk="0">
                  <a:moveTo>
                    <a:pt x="4589" y="0"/>
                  </a:moveTo>
                  <a:cubicBezTo>
                    <a:pt x="1302" y="4200"/>
                    <a:pt x="23" y="10911"/>
                    <a:pt x="1" y="18580"/>
                  </a:cubicBezTo>
                  <a:lnTo>
                    <a:pt x="5091" y="16092"/>
                  </a:lnTo>
                  <a:lnTo>
                    <a:pt x="46" y="21456"/>
                  </a:lnTo>
                  <a:cubicBezTo>
                    <a:pt x="183" y="25519"/>
                    <a:pt x="617" y="29787"/>
                    <a:pt x="1233" y="34055"/>
                  </a:cubicBezTo>
                  <a:lnTo>
                    <a:pt x="6255" y="31134"/>
                  </a:lnTo>
                  <a:lnTo>
                    <a:pt x="1827" y="37776"/>
                  </a:lnTo>
                  <a:cubicBezTo>
                    <a:pt x="2032" y="39008"/>
                    <a:pt x="2260" y="40241"/>
                    <a:pt x="2511" y="41474"/>
                  </a:cubicBezTo>
                  <a:lnTo>
                    <a:pt x="10637" y="34375"/>
                  </a:lnTo>
                  <a:lnTo>
                    <a:pt x="10637" y="34375"/>
                  </a:lnTo>
                  <a:cubicBezTo>
                    <a:pt x="6940" y="40287"/>
                    <a:pt x="5798" y="41633"/>
                    <a:pt x="3219" y="44966"/>
                  </a:cubicBezTo>
                  <a:cubicBezTo>
                    <a:pt x="4064" y="48937"/>
                    <a:pt x="5022" y="52726"/>
                    <a:pt x="5958" y="56173"/>
                  </a:cubicBezTo>
                  <a:lnTo>
                    <a:pt x="11048" y="49622"/>
                  </a:lnTo>
                  <a:lnTo>
                    <a:pt x="6871" y="59369"/>
                  </a:lnTo>
                  <a:cubicBezTo>
                    <a:pt x="7624" y="61971"/>
                    <a:pt x="8378" y="64299"/>
                    <a:pt x="9039" y="66216"/>
                  </a:cubicBezTo>
                  <a:cubicBezTo>
                    <a:pt x="25839" y="40127"/>
                    <a:pt x="23990" y="23784"/>
                    <a:pt x="4589"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289;p47">
              <a:extLst>
                <a:ext uri="{FF2B5EF4-FFF2-40B4-BE49-F238E27FC236}">
                  <a16:creationId xmlns:a16="http://schemas.microsoft.com/office/drawing/2014/main" id="{7D5BFD72-AF9B-5E3F-490C-DF40E100068D}"/>
                </a:ext>
              </a:extLst>
            </p:cNvPr>
            <p:cNvSpPr/>
            <p:nvPr/>
          </p:nvSpPr>
          <p:spPr>
            <a:xfrm>
              <a:off x="274050" y="470825"/>
              <a:ext cx="470250" cy="1221750"/>
            </a:xfrm>
            <a:custGeom>
              <a:avLst/>
              <a:gdLst/>
              <a:ahLst/>
              <a:cxnLst/>
              <a:rect l="l" t="t" r="r" b="b"/>
              <a:pathLst>
                <a:path w="18810" h="48870" extrusionOk="0">
                  <a:moveTo>
                    <a:pt x="1" y="0"/>
                  </a:moveTo>
                  <a:lnTo>
                    <a:pt x="1" y="0"/>
                  </a:lnTo>
                  <a:cubicBezTo>
                    <a:pt x="2717" y="4314"/>
                    <a:pt x="18307" y="30358"/>
                    <a:pt x="12486" y="48869"/>
                  </a:cubicBezTo>
                  <a:cubicBezTo>
                    <a:pt x="18809" y="31727"/>
                    <a:pt x="14495" y="17964"/>
                    <a:pt x="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组合 6">
            <a:extLst>
              <a:ext uri="{FF2B5EF4-FFF2-40B4-BE49-F238E27FC236}">
                <a16:creationId xmlns:a16="http://schemas.microsoft.com/office/drawing/2014/main" id="{5606A8D5-E380-A5AB-D698-6E8E0B4BCC0B}"/>
              </a:ext>
            </a:extLst>
          </p:cNvPr>
          <p:cNvGrpSpPr/>
          <p:nvPr/>
        </p:nvGrpSpPr>
        <p:grpSpPr>
          <a:xfrm>
            <a:off x="5713616" y="1381550"/>
            <a:ext cx="2783882" cy="1767161"/>
            <a:chOff x="2703541" y="1267368"/>
            <a:chExt cx="2064513" cy="1214148"/>
          </a:xfrm>
        </p:grpSpPr>
        <p:sp>
          <p:nvSpPr>
            <p:cNvPr id="25" name="思想气泡: 云 4">
              <a:extLst>
                <a:ext uri="{FF2B5EF4-FFF2-40B4-BE49-F238E27FC236}">
                  <a16:creationId xmlns:a16="http://schemas.microsoft.com/office/drawing/2014/main" id="{700523EE-F247-348E-8BC2-AF9B174CEA47}"/>
                </a:ext>
              </a:extLst>
            </p:cNvPr>
            <p:cNvSpPr/>
            <p:nvPr/>
          </p:nvSpPr>
          <p:spPr>
            <a:xfrm>
              <a:off x="2703541" y="1267368"/>
              <a:ext cx="2064513" cy="1214148"/>
            </a:xfrm>
            <a:prstGeom prst="cloudCallout">
              <a:avLst>
                <a:gd name="adj1" fmla="val -56075"/>
                <a:gd name="adj2" fmla="val 72500"/>
              </a:avLst>
            </a:prstGeom>
            <a:noFill/>
            <a:ln w="25400" cap="flat" cmpd="sng" algn="ctr">
              <a:solidFill>
                <a:srgbClr val="D47222"/>
              </a:solidFill>
              <a:prstDash val="solid"/>
            </a:ln>
            <a:effectLst/>
          </p:spPr>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zh-CN" altLang="en-US" sz="135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26" name="文本框 5">
              <a:extLst>
                <a:ext uri="{FF2B5EF4-FFF2-40B4-BE49-F238E27FC236}">
                  <a16:creationId xmlns:a16="http://schemas.microsoft.com/office/drawing/2014/main" id="{DB44E0B1-37AF-4D37-F95F-D8F425EEE63D}"/>
                </a:ext>
              </a:extLst>
            </p:cNvPr>
            <p:cNvSpPr txBox="1"/>
            <p:nvPr/>
          </p:nvSpPr>
          <p:spPr>
            <a:xfrm>
              <a:off x="2734227" y="1412853"/>
              <a:ext cx="1936901" cy="82470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Aft>
                  <a:spcPts val="800"/>
                </a:spcAft>
              </a:pPr>
              <a:r>
                <a:rPr lang="vi-VN" sz="2400">
                  <a:effectLst/>
                  <a:latin typeface="Times New Roman" panose="02020603050405020304" pitchFamily="18" charset="0"/>
                  <a:ea typeface="SimSun" panose="02010600030101010101" pitchFamily="2" charset="-122"/>
                  <a:cs typeface="Times New Roman" panose="02020603050405020304" pitchFamily="18" charset="0"/>
                </a:rPr>
                <a:t>M</a:t>
              </a:r>
              <a:r>
                <a:rPr lang="vi-VN" sz="2400">
                  <a:effectLst/>
                  <a:latin typeface="Times New Roman" panose="02020603050405020304" pitchFamily="18" charset="0"/>
                  <a:ea typeface="Calibri" panose="020F0502020204030204" pitchFamily="34" charset="0"/>
                  <a:cs typeface="Times New Roman" panose="02020603050405020304" pitchFamily="18" charset="0"/>
                </a:rPr>
                <a:t>ối liên hệ giữa luận đề, luận điểm, lí lẽ và bằng chứng.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7" name="组合 10">
            <a:extLst>
              <a:ext uri="{FF2B5EF4-FFF2-40B4-BE49-F238E27FC236}">
                <a16:creationId xmlns:a16="http://schemas.microsoft.com/office/drawing/2014/main" id="{6EA9E346-3065-0160-99AD-A5666FEAD804}"/>
              </a:ext>
            </a:extLst>
          </p:cNvPr>
          <p:cNvGrpSpPr/>
          <p:nvPr/>
        </p:nvGrpSpPr>
        <p:grpSpPr>
          <a:xfrm>
            <a:off x="1018970" y="1925151"/>
            <a:ext cx="4158129" cy="830864"/>
            <a:chOff x="2522" y="6234"/>
            <a:chExt cx="8733" cy="1745"/>
          </a:xfrm>
        </p:grpSpPr>
        <p:grpSp>
          <p:nvGrpSpPr>
            <p:cNvPr id="28" name="组合 11">
              <a:extLst>
                <a:ext uri="{FF2B5EF4-FFF2-40B4-BE49-F238E27FC236}">
                  <a16:creationId xmlns:a16="http://schemas.microsoft.com/office/drawing/2014/main" id="{6F8CB815-6EEC-43F7-4D61-58911570ACEF}"/>
                </a:ext>
              </a:extLst>
            </p:cNvPr>
            <p:cNvGrpSpPr/>
            <p:nvPr/>
          </p:nvGrpSpPr>
          <p:grpSpPr>
            <a:xfrm>
              <a:off x="2522" y="6427"/>
              <a:ext cx="1182" cy="1146"/>
              <a:chOff x="3250" y="6121"/>
              <a:chExt cx="1182" cy="1146"/>
            </a:xfrm>
          </p:grpSpPr>
          <p:sp>
            <p:nvSpPr>
              <p:cNvPr id="30" name="椭圆 1">
                <a:extLst>
                  <a:ext uri="{FF2B5EF4-FFF2-40B4-BE49-F238E27FC236}">
                    <a16:creationId xmlns:a16="http://schemas.microsoft.com/office/drawing/2014/main" id="{53D2BF1A-57F4-6905-9199-CC0322834A04}"/>
                  </a:ext>
                </a:extLst>
              </p:cNvPr>
              <p:cNvSpPr>
                <a:spLocks noChangeArrowheads="1"/>
              </p:cNvSpPr>
              <p:nvPr/>
            </p:nvSpPr>
            <p:spPr bwMode="auto">
              <a:xfrm>
                <a:off x="3250" y="6121"/>
                <a:ext cx="1146" cy="1146"/>
              </a:xfrm>
              <a:prstGeom prst="roundRect">
                <a:avLst/>
              </a:prstGeom>
              <a:solidFill>
                <a:srgbClr val="C5C979"/>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685663" eaLnBrk="1" hangingPunct="1">
                  <a:buClrTx/>
                  <a:defRPr/>
                </a:pPr>
                <a:endParaRPr lang="zh-CN" altLang="en-US" sz="1500" kern="12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31" name="TextBox 32">
                <a:extLst>
                  <a:ext uri="{FF2B5EF4-FFF2-40B4-BE49-F238E27FC236}">
                    <a16:creationId xmlns:a16="http://schemas.microsoft.com/office/drawing/2014/main" id="{BA22E3B9-207E-8B20-DF0C-BDC9957917E9}"/>
                  </a:ext>
                </a:extLst>
              </p:cNvPr>
              <p:cNvSpPr txBox="1">
                <a:spLocks noChangeArrowheads="1"/>
              </p:cNvSpPr>
              <p:nvPr/>
            </p:nvSpPr>
            <p:spPr bwMode="auto">
              <a:xfrm>
                <a:off x="3398" y="6227"/>
                <a:ext cx="1034"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685663" eaLnBrk="1" hangingPunct="1">
                  <a:buClrTx/>
                  <a:defRPr/>
                </a:pPr>
                <a:r>
                  <a:rPr lang="en-US" altLang="zh-CN" sz="2399" b="1" kern="1200"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01</a:t>
                </a:r>
              </a:p>
            </p:txBody>
          </p:sp>
        </p:grpSp>
        <p:sp>
          <p:nvSpPr>
            <p:cNvPr id="29" name="TextBox 76">
              <a:extLst>
                <a:ext uri="{FF2B5EF4-FFF2-40B4-BE49-F238E27FC236}">
                  <a16:creationId xmlns:a16="http://schemas.microsoft.com/office/drawing/2014/main" id="{DD0574E8-E607-3524-478E-06AC89CB7C67}"/>
                </a:ext>
              </a:extLst>
            </p:cNvPr>
            <p:cNvSpPr txBox="1"/>
            <p:nvPr/>
          </p:nvSpPr>
          <p:spPr>
            <a:xfrm>
              <a:off x="3932" y="6234"/>
              <a:ext cx="7323" cy="1745"/>
            </a:xfrm>
            <a:prstGeom prst="rect">
              <a:avLst/>
            </a:prstGeom>
            <a:noFill/>
          </p:spPr>
          <p:txBody>
            <a:bodyPr wrap="square" rtlCol="0">
              <a:spAutoFit/>
            </a:bodyPr>
            <a:lstStyle/>
            <a:p>
              <a:pPr algn="just" defTabSz="685663">
                <a:buClrTx/>
                <a:defRPr/>
              </a:pPr>
              <a:r>
                <a:rPr lang="vi-VN" sz="2400">
                  <a:solidFill>
                    <a:schemeClr val="tx1"/>
                  </a:solidFill>
                  <a:effectLst/>
                  <a:latin typeface="Times New Roman" panose="02020603050405020304" pitchFamily="18" charset="0"/>
                  <a:ea typeface="Calibri" panose="020F0502020204030204" pitchFamily="34" charset="0"/>
                </a:rPr>
                <a:t>Lí lẽ, bằng chứng làm sáng tỏ luận điểm </a:t>
              </a:r>
              <a:endParaRPr lang="en-US" sz="3600" kern="100">
                <a:solidFill>
                  <a:schemeClr val="tx1"/>
                </a:solidFill>
                <a:latin typeface="Times New Roman" panose="02020603050405020304" pitchFamily="18" charset="0"/>
                <a:ea typeface="SimSun" panose="02010600030101010101" pitchFamily="2" charset="-122"/>
              </a:endParaRPr>
            </a:p>
          </p:txBody>
        </p:sp>
      </p:grpSp>
      <p:grpSp>
        <p:nvGrpSpPr>
          <p:cNvPr id="32" name="组合 33">
            <a:extLst>
              <a:ext uri="{FF2B5EF4-FFF2-40B4-BE49-F238E27FC236}">
                <a16:creationId xmlns:a16="http://schemas.microsoft.com/office/drawing/2014/main" id="{9B00CE8A-19FB-E42C-1BAE-A5EA8003E8BD}"/>
              </a:ext>
            </a:extLst>
          </p:cNvPr>
          <p:cNvGrpSpPr/>
          <p:nvPr/>
        </p:nvGrpSpPr>
        <p:grpSpPr>
          <a:xfrm>
            <a:off x="574120" y="3630329"/>
            <a:ext cx="5026608" cy="599461"/>
            <a:chOff x="6744" y="6427"/>
            <a:chExt cx="10557" cy="1259"/>
          </a:xfrm>
        </p:grpSpPr>
        <p:grpSp>
          <p:nvGrpSpPr>
            <p:cNvPr id="33" name="组合 34">
              <a:extLst>
                <a:ext uri="{FF2B5EF4-FFF2-40B4-BE49-F238E27FC236}">
                  <a16:creationId xmlns:a16="http://schemas.microsoft.com/office/drawing/2014/main" id="{D602390F-21E9-7E5B-2343-64C1E1F9863E}"/>
                </a:ext>
              </a:extLst>
            </p:cNvPr>
            <p:cNvGrpSpPr/>
            <p:nvPr/>
          </p:nvGrpSpPr>
          <p:grpSpPr>
            <a:xfrm>
              <a:off x="6744" y="6427"/>
              <a:ext cx="1146" cy="1146"/>
              <a:chOff x="11167" y="6123"/>
              <a:chExt cx="1146" cy="1146"/>
            </a:xfrm>
          </p:grpSpPr>
          <p:sp>
            <p:nvSpPr>
              <p:cNvPr id="35" name="椭圆 1">
                <a:extLst>
                  <a:ext uri="{FF2B5EF4-FFF2-40B4-BE49-F238E27FC236}">
                    <a16:creationId xmlns:a16="http://schemas.microsoft.com/office/drawing/2014/main" id="{4FF18CB7-368F-E9B6-257F-807DDD6AB88E}"/>
                  </a:ext>
                </a:extLst>
              </p:cNvPr>
              <p:cNvSpPr>
                <a:spLocks noChangeArrowheads="1"/>
              </p:cNvSpPr>
              <p:nvPr/>
            </p:nvSpPr>
            <p:spPr bwMode="auto">
              <a:xfrm>
                <a:off x="11167" y="6123"/>
                <a:ext cx="1146" cy="1146"/>
              </a:xfrm>
              <a:prstGeom prst="roundRect">
                <a:avLst/>
              </a:prstGeom>
              <a:solidFill>
                <a:srgbClr val="E2B3BD"/>
              </a:solidFill>
              <a:ln w="19050">
                <a:noFill/>
              </a:ln>
            </p:spPr>
            <p:txBody>
              <a:bodyPr anchor="ct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algn="ctr" defTabSz="685663" eaLnBrk="1" hangingPunct="1">
                  <a:buClrTx/>
                  <a:defRPr/>
                </a:pPr>
                <a:endParaRPr lang="zh-CN" altLang="en-US" sz="1500" kern="1200">
                  <a:solidFill>
                    <a:srgbClr val="010101"/>
                  </a:solidFill>
                  <a:latin typeface="Times New Roman" panose="02020603050405020304" pitchFamily="18" charset="0"/>
                  <a:ea typeface="仓耳羽辰体-谷力 W04" panose="02020400000000000000" pitchFamily="18" charset="-122"/>
                  <a:cs typeface="Times New Roman" panose="02020603050405020304" pitchFamily="18" charset="0"/>
                </a:endParaRPr>
              </a:p>
            </p:txBody>
          </p:sp>
          <p:sp>
            <p:nvSpPr>
              <p:cNvPr id="36" name="TextBox 32">
                <a:extLst>
                  <a:ext uri="{FF2B5EF4-FFF2-40B4-BE49-F238E27FC236}">
                    <a16:creationId xmlns:a16="http://schemas.microsoft.com/office/drawing/2014/main" id="{691B7DE2-E4E3-8875-BC9B-25D1A31475B7}"/>
                  </a:ext>
                </a:extLst>
              </p:cNvPr>
              <p:cNvSpPr txBox="1">
                <a:spLocks noChangeArrowheads="1"/>
              </p:cNvSpPr>
              <p:nvPr/>
            </p:nvSpPr>
            <p:spPr bwMode="auto">
              <a:xfrm>
                <a:off x="11266" y="6236"/>
                <a:ext cx="1034" cy="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charset="0"/>
                    <a:ea typeface="宋体" panose="02010600030101010101" pitchFamily="2" charset="-122"/>
                  </a:defRPr>
                </a:lvl9pPr>
              </a:lstStyle>
              <a:p>
                <a:pPr defTabSz="685663" eaLnBrk="1" hangingPunct="1">
                  <a:buClrTx/>
                  <a:defRPr/>
                </a:pPr>
                <a:r>
                  <a:rPr lang="en-US" altLang="zh-CN" sz="2399" b="1" kern="1200" dirty="0">
                    <a:solidFill>
                      <a:srgbClr val="FFFFFF"/>
                    </a:solidFill>
                    <a:effectLst>
                      <a:outerShdw blurRad="38100" dist="38100" dir="2700000" algn="tl">
                        <a:srgbClr val="000000">
                          <a:alpha val="43137"/>
                        </a:srgbClr>
                      </a:outerShdw>
                    </a:effectLst>
                    <a:latin typeface="Times New Roman" panose="02020603050405020304" pitchFamily="18" charset="0"/>
                    <a:ea typeface="仓耳羽辰体-谷力 W04" panose="02020400000000000000" pitchFamily="18" charset="-122"/>
                    <a:cs typeface="Times New Roman" panose="02020603050405020304" pitchFamily="18" charset="0"/>
                  </a:rPr>
                  <a:t>02</a:t>
                </a:r>
              </a:p>
            </p:txBody>
          </p:sp>
        </p:grpSp>
        <p:sp>
          <p:nvSpPr>
            <p:cNvPr id="34" name="TextBox 76">
              <a:extLst>
                <a:ext uri="{FF2B5EF4-FFF2-40B4-BE49-F238E27FC236}">
                  <a16:creationId xmlns:a16="http://schemas.microsoft.com/office/drawing/2014/main" id="{60F2D598-E55D-5EF1-CF81-A616B0F054F7}"/>
                </a:ext>
              </a:extLst>
            </p:cNvPr>
            <p:cNvSpPr txBox="1"/>
            <p:nvPr/>
          </p:nvSpPr>
          <p:spPr>
            <a:xfrm>
              <a:off x="8824" y="6716"/>
              <a:ext cx="8477" cy="970"/>
            </a:xfrm>
            <a:prstGeom prst="rect">
              <a:avLst/>
            </a:prstGeom>
            <a:noFill/>
          </p:spPr>
          <p:txBody>
            <a:bodyPr wrap="square" rtlCol="0">
              <a:spAutoFit/>
            </a:bodyPr>
            <a:lstStyle>
              <a:defPPr>
                <a:defRPr lang="zh-CN"/>
              </a:defPPr>
              <a:lvl1pPr marR="0" lvl="0" indent="0" algn="ctr" fontAlgn="auto">
                <a:lnSpc>
                  <a:spcPct val="100000"/>
                </a:lnSpc>
                <a:spcBef>
                  <a:spcPts val="0"/>
                </a:spcBef>
                <a:spcAft>
                  <a:spcPts val="0"/>
                </a:spcAft>
                <a:buClrTx/>
                <a:buSzTx/>
                <a:buFontTx/>
                <a:buNone/>
                <a:tabLst/>
                <a:defRPr kumimoji="0" sz="2400" i="0" u="none" strike="noStrike" cap="none" normalizeH="0" baseline="0">
                  <a:ln>
                    <a:noFill/>
                  </a:ln>
                  <a:solidFill>
                    <a:schemeClr val="tx1">
                      <a:lumMod val="75000"/>
                      <a:lumOff val="25000"/>
                    </a:schemeClr>
                  </a:solidFill>
                  <a:effectLst/>
                  <a:uLnTx/>
                  <a:uFillTx/>
                  <a:latin typeface="仓耳羽辰体-谷力 W04" panose="02020400000000000000" pitchFamily="18" charset="-122"/>
                  <a:ea typeface="仓耳羽辰体-谷力 W04" panose="02020400000000000000" pitchFamily="18" charset="-122"/>
                  <a:cs typeface="+mn-ea"/>
                </a:defRPr>
              </a:lvl1pPr>
            </a:lstStyle>
            <a:p>
              <a:pPr algn="just" defTabSz="685800">
                <a:spcAft>
                  <a:spcPts val="600"/>
                </a:spcAft>
                <a:tabLst>
                  <a:tab pos="67628" algn="l"/>
                  <a:tab pos="135255" algn="l"/>
                </a:tabLst>
              </a:pPr>
              <a:r>
                <a:rPr lang="vi-VN">
                  <a:solidFill>
                    <a:schemeClr val="tx1"/>
                  </a:solidFill>
                  <a:effectLst/>
                  <a:latin typeface="Times New Roman" panose="02020603050405020304" pitchFamily="18" charset="0"/>
                  <a:ea typeface="Calibri" panose="020F0502020204030204" pitchFamily="34" charset="0"/>
                </a:rPr>
                <a:t>Luận điểm làm sáng tỏ luận đề</a:t>
              </a:r>
              <a:endParaRPr lang="en-US" sz="6600" kern="100" dirty="0">
                <a:solidFill>
                  <a:schemeClr val="tx1"/>
                </a:solidFill>
                <a:latin typeface="Times New Roman" panose="02020603050405020304" pitchFamily="18" charset="0"/>
                <a:ea typeface="SimSun" panose="02010600030101010101" pitchFamily="2" charset="-122"/>
                <a:cs typeface="Times New Roman" panose="02020603050405020304" pitchFamily="18" charset="0"/>
              </a:endParaRPr>
            </a:p>
          </p:txBody>
        </p:sp>
      </p:grpSp>
      <p:pic>
        <p:nvPicPr>
          <p:cNvPr id="37" name="图片 40">
            <a:extLst>
              <a:ext uri="{FF2B5EF4-FFF2-40B4-BE49-F238E27FC236}">
                <a16:creationId xmlns:a16="http://schemas.microsoft.com/office/drawing/2014/main" id="{7F0634EF-DA45-0A6B-7F1D-9F9423D86D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990" y="3046147"/>
            <a:ext cx="1275962" cy="1275962"/>
          </a:xfrm>
          <a:prstGeom prst="rect">
            <a:avLst/>
          </a:prstGeom>
        </p:spPr>
      </p:pic>
      <p:pic>
        <p:nvPicPr>
          <p:cNvPr id="38" name="Picture 37" descr="A couple of cartoon characters&#10;&#10;Description automatically generated">
            <a:extLst>
              <a:ext uri="{FF2B5EF4-FFF2-40B4-BE49-F238E27FC236}">
                <a16:creationId xmlns:a16="http://schemas.microsoft.com/office/drawing/2014/main" id="{469B291C-0971-A018-F9DC-8667CC954D4C}"/>
              </a:ext>
            </a:extLst>
          </p:cNvPr>
          <p:cNvPicPr>
            <a:picLocks noChangeAspect="1"/>
          </p:cNvPicPr>
          <p:nvPr/>
        </p:nvPicPr>
        <p:blipFill>
          <a:blip r:embed="rId4"/>
          <a:stretch>
            <a:fillRect/>
          </a:stretch>
        </p:blipFill>
        <p:spPr>
          <a:xfrm>
            <a:off x="6072262" y="3216611"/>
            <a:ext cx="2416337" cy="1906626"/>
          </a:xfrm>
          <a:prstGeom prst="rect">
            <a:avLst/>
          </a:prstGeom>
        </p:spPr>
      </p:pic>
    </p:spTree>
    <p:extLst>
      <p:ext uri="{BB962C8B-B14F-4D97-AF65-F5344CB8AC3E}">
        <p14:creationId xmlns:p14="http://schemas.microsoft.com/office/powerpoint/2010/main" val="241893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additive="base">
                                        <p:cTn id="13" dur="750" fill="hold"/>
                                        <p:tgtEl>
                                          <p:spTgt spid="27"/>
                                        </p:tgtEl>
                                        <p:attrNameLst>
                                          <p:attrName>ppt_x</p:attrName>
                                        </p:attrNameLst>
                                      </p:cBhvr>
                                      <p:tavLst>
                                        <p:tav tm="0">
                                          <p:val>
                                            <p:strVal val="#ppt_x"/>
                                          </p:val>
                                        </p:tav>
                                        <p:tav tm="100000">
                                          <p:val>
                                            <p:strVal val="#ppt_x"/>
                                          </p:val>
                                        </p:tav>
                                      </p:tavLst>
                                    </p:anim>
                                    <p:anim calcmode="lin" valueType="num">
                                      <p:cBhvr additive="base">
                                        <p:cTn id="14" dur="75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750" fill="hold"/>
                                        <p:tgtEl>
                                          <p:spTgt spid="37"/>
                                        </p:tgtEl>
                                        <p:attrNameLst>
                                          <p:attrName>ppt_x</p:attrName>
                                        </p:attrNameLst>
                                      </p:cBhvr>
                                      <p:tavLst>
                                        <p:tav tm="0">
                                          <p:val>
                                            <p:strVal val="1+#ppt_w/2"/>
                                          </p:val>
                                        </p:tav>
                                        <p:tav tm="100000">
                                          <p:val>
                                            <p:strVal val="#ppt_x"/>
                                          </p:val>
                                        </p:tav>
                                      </p:tavLst>
                                    </p:anim>
                                    <p:anim calcmode="lin" valueType="num">
                                      <p:cBhvr additive="base">
                                        <p:cTn id="20" dur="75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750" fill="hold"/>
                                        <p:tgtEl>
                                          <p:spTgt spid="32"/>
                                        </p:tgtEl>
                                        <p:attrNameLst>
                                          <p:attrName>ppt_x</p:attrName>
                                        </p:attrNameLst>
                                      </p:cBhvr>
                                      <p:tavLst>
                                        <p:tav tm="0">
                                          <p:val>
                                            <p:strVal val="#ppt_x"/>
                                          </p:val>
                                        </p:tav>
                                        <p:tav tm="100000">
                                          <p:val>
                                            <p:strVal val="#ppt_x"/>
                                          </p:val>
                                        </p:tav>
                                      </p:tavLst>
                                    </p:anim>
                                    <p:anim calcmode="lin" valueType="num">
                                      <p:cBhvr additive="base">
                                        <p:cTn id="26" dur="75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26"/>
        <p:cNvGrpSpPr/>
        <p:nvPr/>
      </p:nvGrpSpPr>
      <p:grpSpPr>
        <a:xfrm>
          <a:off x="0" y="0"/>
          <a:ext cx="0" cy="0"/>
          <a:chOff x="0" y="0"/>
          <a:chExt cx="0" cy="0"/>
        </a:xfrm>
      </p:grpSpPr>
      <p:sp>
        <p:nvSpPr>
          <p:cNvPr id="8827" name="Google Shape;8827;p72"/>
          <p:cNvSpPr txBox="1">
            <a:spLocks noGrp="1"/>
          </p:cNvSpPr>
          <p:nvPr>
            <p:ph type="title"/>
          </p:nvPr>
        </p:nvSpPr>
        <p:spPr>
          <a:xfrm>
            <a:off x="0" y="1815250"/>
            <a:ext cx="4732949" cy="1117800"/>
          </a:xfrm>
          <a:prstGeom prst="rect">
            <a:avLst/>
          </a:prstGeom>
        </p:spPr>
        <p:txBody>
          <a:bodyPr spcFirstLastPara="1" wrap="square" lIns="91425" tIns="91425" rIns="91425" bIns="91425" anchor="ctr" anchorCtr="0">
            <a:noAutofit/>
          </a:bodyPr>
          <a:lstStyle/>
          <a:p>
            <a:pPr algn="ctr"/>
            <a:r>
              <a:rPr lang="vi-VN" sz="3200" b="1">
                <a:solidFill>
                  <a:schemeClr val="bg2"/>
                </a:solidFill>
                <a:latin typeface="+mj-lt"/>
              </a:rPr>
              <a:t>Tìm hiểu về bằng chứng khách quan và ý kiến, đánh giá chủ quan của người viết.</a:t>
            </a:r>
            <a:endParaRPr lang="en-US" sz="3200">
              <a:solidFill>
                <a:schemeClr val="bg2"/>
              </a:solidFill>
              <a:latin typeface="+mj-lt"/>
            </a:endParaRPr>
          </a:p>
        </p:txBody>
      </p:sp>
      <p:sp>
        <p:nvSpPr>
          <p:cNvPr id="8828" name="Google Shape;8828;p72"/>
          <p:cNvSpPr txBox="1">
            <a:spLocks noGrp="1"/>
          </p:cNvSpPr>
          <p:nvPr>
            <p:ph type="title" idx="2"/>
          </p:nvPr>
        </p:nvSpPr>
        <p:spPr>
          <a:xfrm>
            <a:off x="1344968" y="212868"/>
            <a:ext cx="1264724" cy="1011882"/>
          </a:xfrm>
          <a:prstGeom prst="rect">
            <a:avLst/>
          </a:prstGeom>
          <a:solidFill>
            <a:schemeClr val="accent1">
              <a:lumMod val="40000"/>
              <a:lumOff val="60000"/>
            </a:schemeClr>
          </a:solidFill>
        </p:spPr>
        <p:txBody>
          <a:bodyPr spcFirstLastPara="1" wrap="square" lIns="91425" tIns="91425" rIns="91425" bIns="91425" anchor="ctr" anchorCtr="0">
            <a:noAutofit/>
          </a:bodyPr>
          <a:lstStyle/>
          <a:p>
            <a:pPr marL="0" lvl="0" indent="0" algn="l" rtl="0">
              <a:spcBef>
                <a:spcPts val="0"/>
              </a:spcBef>
              <a:spcAft>
                <a:spcPts val="0"/>
              </a:spcAft>
              <a:buNone/>
            </a:pPr>
            <a:r>
              <a:rPr lang="en" sz="6000"/>
              <a:t>02</a:t>
            </a:r>
            <a:endParaRPr sz="6000"/>
          </a:p>
        </p:txBody>
      </p:sp>
      <p:grpSp>
        <p:nvGrpSpPr>
          <p:cNvPr id="8865" name="Google Shape;8865;p72"/>
          <p:cNvGrpSpPr/>
          <p:nvPr/>
        </p:nvGrpSpPr>
        <p:grpSpPr>
          <a:xfrm>
            <a:off x="6567425" y="1145325"/>
            <a:ext cx="288050" cy="325525"/>
            <a:chOff x="6980950" y="1589900"/>
            <a:chExt cx="288050" cy="325525"/>
          </a:xfrm>
        </p:grpSpPr>
        <p:sp>
          <p:nvSpPr>
            <p:cNvPr id="8866" name="Google Shape;8866;p72"/>
            <p:cNvSpPr/>
            <p:nvPr/>
          </p:nvSpPr>
          <p:spPr>
            <a:xfrm>
              <a:off x="7026700" y="1589900"/>
              <a:ext cx="189150" cy="162775"/>
            </a:xfrm>
            <a:custGeom>
              <a:avLst/>
              <a:gdLst/>
              <a:ahLst/>
              <a:cxnLst/>
              <a:rect l="l" t="t" r="r" b="b"/>
              <a:pathLst>
                <a:path w="7566" h="6511" extrusionOk="0">
                  <a:moveTo>
                    <a:pt x="3511" y="0"/>
                  </a:moveTo>
                  <a:lnTo>
                    <a:pt x="3511" y="0"/>
                  </a:lnTo>
                  <a:cubicBezTo>
                    <a:pt x="0" y="4401"/>
                    <a:pt x="3939" y="6510"/>
                    <a:pt x="3939" y="6510"/>
                  </a:cubicBezTo>
                  <a:cubicBezTo>
                    <a:pt x="3939" y="6510"/>
                    <a:pt x="7565" y="3923"/>
                    <a:pt x="35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7" name="Google Shape;8867;p72"/>
            <p:cNvSpPr/>
            <p:nvPr/>
          </p:nvSpPr>
          <p:spPr>
            <a:xfrm>
              <a:off x="6991675" y="1746050"/>
              <a:ext cx="139200" cy="102375"/>
            </a:xfrm>
            <a:custGeom>
              <a:avLst/>
              <a:gdLst/>
              <a:ahLst/>
              <a:cxnLst/>
              <a:rect l="l" t="t" r="r" b="b"/>
              <a:pathLst>
                <a:path w="5568" h="4095" extrusionOk="0">
                  <a:moveTo>
                    <a:pt x="3888" y="1"/>
                  </a:moveTo>
                  <a:cubicBezTo>
                    <a:pt x="2578" y="1"/>
                    <a:pt x="746" y="654"/>
                    <a:pt x="0" y="4022"/>
                  </a:cubicBezTo>
                  <a:cubicBezTo>
                    <a:pt x="405" y="4072"/>
                    <a:pt x="779" y="4095"/>
                    <a:pt x="1124" y="4095"/>
                  </a:cubicBezTo>
                  <a:cubicBezTo>
                    <a:pt x="5567" y="4095"/>
                    <a:pt x="5340" y="264"/>
                    <a:pt x="5340" y="264"/>
                  </a:cubicBezTo>
                  <a:cubicBezTo>
                    <a:pt x="5340" y="264"/>
                    <a:pt x="4719" y="1"/>
                    <a:pt x="38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8" name="Google Shape;8868;p72"/>
            <p:cNvSpPr/>
            <p:nvPr/>
          </p:nvSpPr>
          <p:spPr>
            <a:xfrm>
              <a:off x="7125175" y="1740700"/>
              <a:ext cx="143825" cy="95000"/>
            </a:xfrm>
            <a:custGeom>
              <a:avLst/>
              <a:gdLst/>
              <a:ahLst/>
              <a:cxnLst/>
              <a:rect l="l" t="t" r="r" b="b"/>
              <a:pathLst>
                <a:path w="5753" h="3800" extrusionOk="0">
                  <a:moveTo>
                    <a:pt x="1880" y="1"/>
                  </a:moveTo>
                  <a:cubicBezTo>
                    <a:pt x="815" y="1"/>
                    <a:pt x="0" y="478"/>
                    <a:pt x="0" y="478"/>
                  </a:cubicBezTo>
                  <a:cubicBezTo>
                    <a:pt x="0" y="478"/>
                    <a:pt x="222" y="3800"/>
                    <a:pt x="3800" y="3800"/>
                  </a:cubicBezTo>
                  <a:cubicBezTo>
                    <a:pt x="4364" y="3800"/>
                    <a:pt x="5010" y="3718"/>
                    <a:pt x="5752" y="3527"/>
                  </a:cubicBezTo>
                  <a:cubicBezTo>
                    <a:pt x="4728" y="660"/>
                    <a:pt x="3132" y="1"/>
                    <a:pt x="18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9" name="Google Shape;8869;p72"/>
            <p:cNvSpPr/>
            <p:nvPr/>
          </p:nvSpPr>
          <p:spPr>
            <a:xfrm>
              <a:off x="7034125" y="1752650"/>
              <a:ext cx="189125" cy="162775"/>
            </a:xfrm>
            <a:custGeom>
              <a:avLst/>
              <a:gdLst/>
              <a:ahLst/>
              <a:cxnLst/>
              <a:rect l="l" t="t" r="r" b="b"/>
              <a:pathLst>
                <a:path w="7565" h="6511" extrusionOk="0">
                  <a:moveTo>
                    <a:pt x="3642" y="0"/>
                  </a:moveTo>
                  <a:lnTo>
                    <a:pt x="3642" y="0"/>
                  </a:lnTo>
                  <a:cubicBezTo>
                    <a:pt x="3642" y="0"/>
                    <a:pt x="0" y="2588"/>
                    <a:pt x="4054" y="6510"/>
                  </a:cubicBezTo>
                  <a:cubicBezTo>
                    <a:pt x="7565" y="2110"/>
                    <a:pt x="3643" y="0"/>
                    <a:pt x="3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0" name="Google Shape;8870;p72"/>
            <p:cNvSpPr/>
            <p:nvPr/>
          </p:nvSpPr>
          <p:spPr>
            <a:xfrm>
              <a:off x="6980950" y="1669325"/>
              <a:ext cx="144250" cy="95100"/>
            </a:xfrm>
            <a:custGeom>
              <a:avLst/>
              <a:gdLst/>
              <a:ahLst/>
              <a:cxnLst/>
              <a:rect l="l" t="t" r="r" b="b"/>
              <a:pathLst>
                <a:path w="5770" h="3804" extrusionOk="0">
                  <a:moveTo>
                    <a:pt x="1936" y="1"/>
                  </a:moveTo>
                  <a:cubicBezTo>
                    <a:pt x="1376" y="1"/>
                    <a:pt x="735" y="81"/>
                    <a:pt x="1" y="268"/>
                  </a:cubicBezTo>
                  <a:cubicBezTo>
                    <a:pt x="1037" y="3144"/>
                    <a:pt x="2645" y="3803"/>
                    <a:pt x="3900" y="3803"/>
                  </a:cubicBezTo>
                  <a:cubicBezTo>
                    <a:pt x="4961" y="3803"/>
                    <a:pt x="5769" y="3333"/>
                    <a:pt x="5769" y="3333"/>
                  </a:cubicBezTo>
                  <a:cubicBezTo>
                    <a:pt x="5769" y="3333"/>
                    <a:pt x="5535" y="1"/>
                    <a:pt x="19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1" name="Google Shape;8871;p72"/>
            <p:cNvSpPr/>
            <p:nvPr/>
          </p:nvSpPr>
          <p:spPr>
            <a:xfrm>
              <a:off x="7119125" y="1656550"/>
              <a:ext cx="139150" cy="102550"/>
            </a:xfrm>
            <a:custGeom>
              <a:avLst/>
              <a:gdLst/>
              <a:ahLst/>
              <a:cxnLst/>
              <a:rect l="l" t="t" r="r" b="b"/>
              <a:pathLst>
                <a:path w="5566" h="4102" extrusionOk="0">
                  <a:moveTo>
                    <a:pt x="4465" y="0"/>
                  </a:moveTo>
                  <a:cubicBezTo>
                    <a:pt x="0" y="0"/>
                    <a:pt x="242" y="3844"/>
                    <a:pt x="242" y="3844"/>
                  </a:cubicBezTo>
                  <a:cubicBezTo>
                    <a:pt x="242" y="3844"/>
                    <a:pt x="854" y="4102"/>
                    <a:pt x="1675" y="4102"/>
                  </a:cubicBezTo>
                  <a:cubicBezTo>
                    <a:pt x="2981" y="4102"/>
                    <a:pt x="4817" y="3450"/>
                    <a:pt x="5566" y="70"/>
                  </a:cubicBezTo>
                  <a:cubicBezTo>
                    <a:pt x="5170" y="22"/>
                    <a:pt x="4804" y="0"/>
                    <a:pt x="4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2" name="Google Shape;8872;p72"/>
            <p:cNvSpPr/>
            <p:nvPr/>
          </p:nvSpPr>
          <p:spPr>
            <a:xfrm>
              <a:off x="7110325" y="1622850"/>
              <a:ext cx="29300" cy="259225"/>
            </a:xfrm>
            <a:custGeom>
              <a:avLst/>
              <a:gdLst/>
              <a:ahLst/>
              <a:cxnLst/>
              <a:rect l="l" t="t" r="r" b="b"/>
              <a:pathLst>
                <a:path w="1172" h="10369" extrusionOk="0">
                  <a:moveTo>
                    <a:pt x="265" y="1"/>
                  </a:moveTo>
                  <a:cubicBezTo>
                    <a:pt x="116" y="17"/>
                    <a:pt x="1" y="132"/>
                    <a:pt x="17" y="281"/>
                  </a:cubicBezTo>
                  <a:lnTo>
                    <a:pt x="644" y="10120"/>
                  </a:lnTo>
                  <a:cubicBezTo>
                    <a:pt x="644" y="10259"/>
                    <a:pt x="759" y="10369"/>
                    <a:pt x="896" y="10369"/>
                  </a:cubicBezTo>
                  <a:cubicBezTo>
                    <a:pt x="905" y="10369"/>
                    <a:pt x="914" y="10368"/>
                    <a:pt x="924" y="10367"/>
                  </a:cubicBezTo>
                  <a:cubicBezTo>
                    <a:pt x="1072" y="10367"/>
                    <a:pt x="1171" y="10235"/>
                    <a:pt x="1171" y="10087"/>
                  </a:cubicBezTo>
                  <a:lnTo>
                    <a:pt x="545" y="248"/>
                  </a:lnTo>
                  <a:cubicBezTo>
                    <a:pt x="528" y="99"/>
                    <a:pt x="413" y="1"/>
                    <a:pt x="265" y="1"/>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3" name="Google Shape;8873;p72"/>
            <p:cNvSpPr/>
            <p:nvPr/>
          </p:nvSpPr>
          <p:spPr>
            <a:xfrm>
              <a:off x="7014750" y="1677750"/>
              <a:ext cx="220450" cy="149800"/>
            </a:xfrm>
            <a:custGeom>
              <a:avLst/>
              <a:gdLst/>
              <a:ahLst/>
              <a:cxnLst/>
              <a:rect l="l" t="t" r="r" b="b"/>
              <a:pathLst>
                <a:path w="8818" h="5992" extrusionOk="0">
                  <a:moveTo>
                    <a:pt x="8517" y="0"/>
                  </a:moveTo>
                  <a:cubicBezTo>
                    <a:pt x="8467" y="0"/>
                    <a:pt x="8416" y="15"/>
                    <a:pt x="8373" y="46"/>
                  </a:cubicBezTo>
                  <a:lnTo>
                    <a:pt x="165" y="5501"/>
                  </a:lnTo>
                  <a:cubicBezTo>
                    <a:pt x="33" y="5584"/>
                    <a:pt x="0" y="5748"/>
                    <a:pt x="83" y="5864"/>
                  </a:cubicBezTo>
                  <a:cubicBezTo>
                    <a:pt x="135" y="5947"/>
                    <a:pt x="220" y="5991"/>
                    <a:pt x="309" y="5991"/>
                  </a:cubicBezTo>
                  <a:cubicBezTo>
                    <a:pt x="361" y="5991"/>
                    <a:pt x="413" y="5976"/>
                    <a:pt x="462" y="5946"/>
                  </a:cubicBezTo>
                  <a:lnTo>
                    <a:pt x="8653" y="474"/>
                  </a:lnTo>
                  <a:cubicBezTo>
                    <a:pt x="8785" y="409"/>
                    <a:pt x="8818" y="244"/>
                    <a:pt x="8735" y="112"/>
                  </a:cubicBezTo>
                  <a:cubicBezTo>
                    <a:pt x="8684" y="40"/>
                    <a:pt x="8601" y="0"/>
                    <a:pt x="8517" y="0"/>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4" name="Google Shape;8874;p72"/>
            <p:cNvSpPr/>
            <p:nvPr/>
          </p:nvSpPr>
          <p:spPr>
            <a:xfrm>
              <a:off x="7006925" y="1691350"/>
              <a:ext cx="236100" cy="122600"/>
            </a:xfrm>
            <a:custGeom>
              <a:avLst/>
              <a:gdLst/>
              <a:ahLst/>
              <a:cxnLst/>
              <a:rect l="l" t="t" r="r" b="b"/>
              <a:pathLst>
                <a:path w="9444" h="4904" extrusionOk="0">
                  <a:moveTo>
                    <a:pt x="305" y="0"/>
                  </a:moveTo>
                  <a:cubicBezTo>
                    <a:pt x="207" y="0"/>
                    <a:pt x="112" y="52"/>
                    <a:pt x="66" y="145"/>
                  </a:cubicBezTo>
                  <a:cubicBezTo>
                    <a:pt x="0" y="277"/>
                    <a:pt x="66" y="441"/>
                    <a:pt x="198" y="491"/>
                  </a:cubicBezTo>
                  <a:lnTo>
                    <a:pt x="9015" y="4875"/>
                  </a:lnTo>
                  <a:cubicBezTo>
                    <a:pt x="9055" y="4894"/>
                    <a:pt x="9097" y="4904"/>
                    <a:pt x="9139" y="4904"/>
                  </a:cubicBezTo>
                  <a:cubicBezTo>
                    <a:pt x="9237" y="4904"/>
                    <a:pt x="9332" y="4852"/>
                    <a:pt x="9378" y="4759"/>
                  </a:cubicBezTo>
                  <a:cubicBezTo>
                    <a:pt x="9444" y="4628"/>
                    <a:pt x="9394" y="4463"/>
                    <a:pt x="9263" y="4397"/>
                  </a:cubicBezTo>
                  <a:lnTo>
                    <a:pt x="429" y="29"/>
                  </a:lnTo>
                  <a:cubicBezTo>
                    <a:pt x="389" y="10"/>
                    <a:pt x="347" y="0"/>
                    <a:pt x="305" y="0"/>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5" name="Google Shape;8875;p72"/>
            <p:cNvSpPr/>
            <p:nvPr/>
          </p:nvSpPr>
          <p:spPr>
            <a:xfrm>
              <a:off x="7100025" y="1676825"/>
              <a:ext cx="46175" cy="49875"/>
            </a:xfrm>
            <a:custGeom>
              <a:avLst/>
              <a:gdLst/>
              <a:ahLst/>
              <a:cxnLst/>
              <a:rect l="l" t="t" r="r" b="b"/>
              <a:pathLst>
                <a:path w="1847" h="1995" extrusionOk="0">
                  <a:moveTo>
                    <a:pt x="858" y="1"/>
                  </a:moveTo>
                  <a:lnTo>
                    <a:pt x="858" y="1"/>
                  </a:lnTo>
                  <a:cubicBezTo>
                    <a:pt x="1" y="1138"/>
                    <a:pt x="990" y="1995"/>
                    <a:pt x="990" y="1995"/>
                  </a:cubicBezTo>
                  <a:cubicBezTo>
                    <a:pt x="990" y="1995"/>
                    <a:pt x="1847" y="1022"/>
                    <a:pt x="858"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6" name="Google Shape;8876;p72"/>
            <p:cNvSpPr/>
            <p:nvPr/>
          </p:nvSpPr>
          <p:spPr>
            <a:xfrm>
              <a:off x="7112800" y="1678475"/>
              <a:ext cx="45775" cy="49050"/>
            </a:xfrm>
            <a:custGeom>
              <a:avLst/>
              <a:gdLst/>
              <a:ahLst/>
              <a:cxnLst/>
              <a:rect l="l" t="t" r="r" b="b"/>
              <a:pathLst>
                <a:path w="1831" h="1962" extrusionOk="0">
                  <a:moveTo>
                    <a:pt x="1138" y="0"/>
                  </a:moveTo>
                  <a:cubicBezTo>
                    <a:pt x="1" y="890"/>
                    <a:pt x="742" y="1962"/>
                    <a:pt x="742" y="1962"/>
                  </a:cubicBezTo>
                  <a:cubicBezTo>
                    <a:pt x="742" y="1962"/>
                    <a:pt x="1830" y="1253"/>
                    <a:pt x="1138"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7" name="Google Shape;8877;p72"/>
            <p:cNvSpPr/>
            <p:nvPr/>
          </p:nvSpPr>
          <p:spPr>
            <a:xfrm>
              <a:off x="7126825" y="1685075"/>
              <a:ext cx="41625" cy="44925"/>
            </a:xfrm>
            <a:custGeom>
              <a:avLst/>
              <a:gdLst/>
              <a:ahLst/>
              <a:cxnLst/>
              <a:rect l="l" t="t" r="r" b="b"/>
              <a:pathLst>
                <a:path w="1665" h="1797" extrusionOk="0">
                  <a:moveTo>
                    <a:pt x="1319" y="0"/>
                  </a:moveTo>
                  <a:lnTo>
                    <a:pt x="1319" y="0"/>
                  </a:lnTo>
                  <a:cubicBezTo>
                    <a:pt x="0" y="561"/>
                    <a:pt x="429" y="1797"/>
                    <a:pt x="429" y="1797"/>
                  </a:cubicBezTo>
                  <a:cubicBezTo>
                    <a:pt x="429" y="1797"/>
                    <a:pt x="1665" y="1385"/>
                    <a:pt x="1319"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8" name="Google Shape;8878;p72"/>
            <p:cNvSpPr/>
            <p:nvPr/>
          </p:nvSpPr>
          <p:spPr>
            <a:xfrm>
              <a:off x="7140425" y="1696600"/>
              <a:ext cx="35450" cy="37525"/>
            </a:xfrm>
            <a:custGeom>
              <a:avLst/>
              <a:gdLst/>
              <a:ahLst/>
              <a:cxnLst/>
              <a:rect l="l" t="t" r="r" b="b"/>
              <a:pathLst>
                <a:path w="1418" h="1501" extrusionOk="0">
                  <a:moveTo>
                    <a:pt x="1417" y="1"/>
                  </a:moveTo>
                  <a:lnTo>
                    <a:pt x="1417" y="1"/>
                  </a:lnTo>
                  <a:cubicBezTo>
                    <a:pt x="0" y="198"/>
                    <a:pt x="99" y="1500"/>
                    <a:pt x="99" y="1500"/>
                  </a:cubicBezTo>
                  <a:cubicBezTo>
                    <a:pt x="99" y="1500"/>
                    <a:pt x="1401" y="1418"/>
                    <a:pt x="1417"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9" name="Google Shape;8879;p72"/>
            <p:cNvSpPr/>
            <p:nvPr/>
          </p:nvSpPr>
          <p:spPr>
            <a:xfrm>
              <a:off x="7147000" y="1711075"/>
              <a:ext cx="41650" cy="28900"/>
            </a:xfrm>
            <a:custGeom>
              <a:avLst/>
              <a:gdLst/>
              <a:ahLst/>
              <a:cxnLst/>
              <a:rect l="l" t="t" r="r" b="b"/>
              <a:pathLst>
                <a:path w="1666" h="1156" extrusionOk="0">
                  <a:moveTo>
                    <a:pt x="1422" y="0"/>
                  </a:moveTo>
                  <a:cubicBezTo>
                    <a:pt x="219" y="0"/>
                    <a:pt x="1" y="1136"/>
                    <a:pt x="1" y="1136"/>
                  </a:cubicBezTo>
                  <a:cubicBezTo>
                    <a:pt x="1" y="1136"/>
                    <a:pt x="99" y="1156"/>
                    <a:pt x="248" y="1156"/>
                  </a:cubicBezTo>
                  <a:cubicBezTo>
                    <a:pt x="641" y="1156"/>
                    <a:pt x="1391" y="1017"/>
                    <a:pt x="1665" y="15"/>
                  </a:cubicBezTo>
                  <a:cubicBezTo>
                    <a:pt x="1580" y="5"/>
                    <a:pt x="1499" y="0"/>
                    <a:pt x="1422"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0" name="Google Shape;8880;p72"/>
            <p:cNvSpPr/>
            <p:nvPr/>
          </p:nvSpPr>
          <p:spPr>
            <a:xfrm>
              <a:off x="7149900" y="1725950"/>
              <a:ext cx="47400" cy="22900"/>
            </a:xfrm>
            <a:custGeom>
              <a:avLst/>
              <a:gdLst/>
              <a:ahLst/>
              <a:cxnLst/>
              <a:rect l="l" t="t" r="r" b="b"/>
              <a:pathLst>
                <a:path w="1896" h="916" extrusionOk="0">
                  <a:moveTo>
                    <a:pt x="1221" y="1"/>
                  </a:moveTo>
                  <a:cubicBezTo>
                    <a:pt x="369" y="1"/>
                    <a:pt x="0" y="771"/>
                    <a:pt x="0" y="771"/>
                  </a:cubicBezTo>
                  <a:cubicBezTo>
                    <a:pt x="0" y="771"/>
                    <a:pt x="281" y="916"/>
                    <a:pt x="654" y="916"/>
                  </a:cubicBezTo>
                  <a:cubicBezTo>
                    <a:pt x="1038" y="916"/>
                    <a:pt x="1520" y="763"/>
                    <a:pt x="1895" y="145"/>
                  </a:cubicBezTo>
                  <a:cubicBezTo>
                    <a:pt x="1644" y="43"/>
                    <a:pt x="1420" y="1"/>
                    <a:pt x="1221"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1" name="Google Shape;8881;p72"/>
            <p:cNvSpPr/>
            <p:nvPr/>
          </p:nvSpPr>
          <p:spPr>
            <a:xfrm>
              <a:off x="7150725" y="1740200"/>
              <a:ext cx="49875" cy="20675"/>
            </a:xfrm>
            <a:custGeom>
              <a:avLst/>
              <a:gdLst/>
              <a:ahLst/>
              <a:cxnLst/>
              <a:rect l="l" t="t" r="r" b="b"/>
              <a:pathLst>
                <a:path w="1995" h="827" extrusionOk="0">
                  <a:moveTo>
                    <a:pt x="1056" y="0"/>
                  </a:moveTo>
                  <a:cubicBezTo>
                    <a:pt x="417" y="0"/>
                    <a:pt x="0" y="482"/>
                    <a:pt x="0" y="482"/>
                  </a:cubicBezTo>
                  <a:cubicBezTo>
                    <a:pt x="0" y="482"/>
                    <a:pt x="391" y="826"/>
                    <a:pt x="938" y="826"/>
                  </a:cubicBezTo>
                  <a:cubicBezTo>
                    <a:pt x="1253" y="826"/>
                    <a:pt x="1620" y="712"/>
                    <a:pt x="1994" y="350"/>
                  </a:cubicBezTo>
                  <a:cubicBezTo>
                    <a:pt x="1651" y="91"/>
                    <a:pt x="1332" y="0"/>
                    <a:pt x="1056"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2" name="Google Shape;8882;p72"/>
            <p:cNvSpPr/>
            <p:nvPr/>
          </p:nvSpPr>
          <p:spPr>
            <a:xfrm>
              <a:off x="7149900" y="1752875"/>
              <a:ext cx="49050" cy="21625"/>
            </a:xfrm>
            <a:custGeom>
              <a:avLst/>
              <a:gdLst/>
              <a:ahLst/>
              <a:cxnLst/>
              <a:rect l="l" t="t" r="r" b="b"/>
              <a:pathLst>
                <a:path w="1962" h="865" extrusionOk="0">
                  <a:moveTo>
                    <a:pt x="810" y="1"/>
                  </a:moveTo>
                  <a:cubicBezTo>
                    <a:pt x="349" y="1"/>
                    <a:pt x="0" y="238"/>
                    <a:pt x="0" y="238"/>
                  </a:cubicBezTo>
                  <a:cubicBezTo>
                    <a:pt x="0" y="238"/>
                    <a:pt x="417" y="864"/>
                    <a:pt x="1159" y="864"/>
                  </a:cubicBezTo>
                  <a:cubicBezTo>
                    <a:pt x="1394" y="864"/>
                    <a:pt x="1663" y="801"/>
                    <a:pt x="1961" y="634"/>
                  </a:cubicBezTo>
                  <a:cubicBezTo>
                    <a:pt x="1582" y="140"/>
                    <a:pt x="1163" y="1"/>
                    <a:pt x="810"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3" name="Google Shape;8883;p72"/>
            <p:cNvSpPr/>
            <p:nvPr/>
          </p:nvSpPr>
          <p:spPr>
            <a:xfrm>
              <a:off x="7147425" y="1763350"/>
              <a:ext cx="44925" cy="25450"/>
            </a:xfrm>
            <a:custGeom>
              <a:avLst/>
              <a:gdLst/>
              <a:ahLst/>
              <a:cxnLst/>
              <a:rect l="l" t="t" r="r" b="b"/>
              <a:pathLst>
                <a:path w="1797" h="1018" extrusionOk="0">
                  <a:moveTo>
                    <a:pt x="459" y="0"/>
                  </a:moveTo>
                  <a:cubicBezTo>
                    <a:pt x="192" y="0"/>
                    <a:pt x="0" y="67"/>
                    <a:pt x="0" y="67"/>
                  </a:cubicBezTo>
                  <a:cubicBezTo>
                    <a:pt x="0" y="67"/>
                    <a:pt x="317" y="1018"/>
                    <a:pt x="1330" y="1018"/>
                  </a:cubicBezTo>
                  <a:cubicBezTo>
                    <a:pt x="1471" y="1018"/>
                    <a:pt x="1627" y="999"/>
                    <a:pt x="1797" y="956"/>
                  </a:cubicBezTo>
                  <a:cubicBezTo>
                    <a:pt x="1457" y="157"/>
                    <a:pt x="869" y="0"/>
                    <a:pt x="459"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4" name="Google Shape;8884;p72"/>
            <p:cNvSpPr/>
            <p:nvPr/>
          </p:nvSpPr>
          <p:spPr>
            <a:xfrm>
              <a:off x="7143700" y="1770325"/>
              <a:ext cx="37525" cy="33025"/>
            </a:xfrm>
            <a:custGeom>
              <a:avLst/>
              <a:gdLst/>
              <a:ahLst/>
              <a:cxnLst/>
              <a:rect l="l" t="t" r="r" b="b"/>
              <a:pathLst>
                <a:path w="1501" h="1321" extrusionOk="0">
                  <a:moveTo>
                    <a:pt x="55" y="0"/>
                  </a:moveTo>
                  <a:cubicBezTo>
                    <a:pt x="20" y="0"/>
                    <a:pt x="1" y="2"/>
                    <a:pt x="1" y="2"/>
                  </a:cubicBezTo>
                  <a:cubicBezTo>
                    <a:pt x="1" y="2"/>
                    <a:pt x="67" y="1304"/>
                    <a:pt x="1501" y="1320"/>
                  </a:cubicBezTo>
                  <a:cubicBezTo>
                    <a:pt x="1327" y="76"/>
                    <a:pt x="303" y="0"/>
                    <a:pt x="55"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5" name="Google Shape;8885;p72"/>
            <p:cNvSpPr/>
            <p:nvPr/>
          </p:nvSpPr>
          <p:spPr>
            <a:xfrm>
              <a:off x="7131775" y="1774475"/>
              <a:ext cx="38750" cy="41650"/>
            </a:xfrm>
            <a:custGeom>
              <a:avLst/>
              <a:gdLst/>
              <a:ahLst/>
              <a:cxnLst/>
              <a:rect l="l" t="t" r="r" b="b"/>
              <a:pathLst>
                <a:path w="1550" h="1666" extrusionOk="0">
                  <a:moveTo>
                    <a:pt x="264" y="1"/>
                  </a:moveTo>
                  <a:lnTo>
                    <a:pt x="264" y="1"/>
                  </a:lnTo>
                  <a:cubicBezTo>
                    <a:pt x="264" y="1"/>
                    <a:pt x="0" y="1286"/>
                    <a:pt x="1368" y="1665"/>
                  </a:cubicBezTo>
                  <a:cubicBezTo>
                    <a:pt x="1549" y="248"/>
                    <a:pt x="264" y="1"/>
                    <a:pt x="26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6" name="Google Shape;8886;p72"/>
            <p:cNvSpPr/>
            <p:nvPr/>
          </p:nvSpPr>
          <p:spPr>
            <a:xfrm>
              <a:off x="7117350" y="1777350"/>
              <a:ext cx="44100" cy="47425"/>
            </a:xfrm>
            <a:custGeom>
              <a:avLst/>
              <a:gdLst/>
              <a:ahLst/>
              <a:cxnLst/>
              <a:rect l="l" t="t" r="r" b="b"/>
              <a:pathLst>
                <a:path w="1764" h="1897" extrusionOk="0">
                  <a:moveTo>
                    <a:pt x="593" y="1"/>
                  </a:moveTo>
                  <a:lnTo>
                    <a:pt x="593" y="1"/>
                  </a:lnTo>
                  <a:cubicBezTo>
                    <a:pt x="593" y="1"/>
                    <a:pt x="0" y="1171"/>
                    <a:pt x="1236" y="1896"/>
                  </a:cubicBezTo>
                  <a:cubicBezTo>
                    <a:pt x="1764" y="561"/>
                    <a:pt x="594" y="1"/>
                    <a:pt x="593"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7" name="Google Shape;8887;p72"/>
            <p:cNvSpPr/>
            <p:nvPr/>
          </p:nvSpPr>
          <p:spPr>
            <a:xfrm>
              <a:off x="7103750" y="1778175"/>
              <a:ext cx="46575" cy="49900"/>
            </a:xfrm>
            <a:custGeom>
              <a:avLst/>
              <a:gdLst/>
              <a:ahLst/>
              <a:cxnLst/>
              <a:rect l="l" t="t" r="r" b="b"/>
              <a:pathLst>
                <a:path w="1863" h="1996" extrusionOk="0">
                  <a:moveTo>
                    <a:pt x="874" y="1"/>
                  </a:moveTo>
                  <a:cubicBezTo>
                    <a:pt x="874" y="1"/>
                    <a:pt x="0" y="973"/>
                    <a:pt x="1006" y="1995"/>
                  </a:cubicBezTo>
                  <a:cubicBezTo>
                    <a:pt x="1863" y="858"/>
                    <a:pt x="874" y="1"/>
                    <a:pt x="87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8" name="Google Shape;8888;p72"/>
            <p:cNvSpPr/>
            <p:nvPr/>
          </p:nvSpPr>
          <p:spPr>
            <a:xfrm>
              <a:off x="7091375" y="1777350"/>
              <a:ext cx="45775" cy="49075"/>
            </a:xfrm>
            <a:custGeom>
              <a:avLst/>
              <a:gdLst/>
              <a:ahLst/>
              <a:cxnLst/>
              <a:rect l="l" t="t" r="r" b="b"/>
              <a:pathLst>
                <a:path w="1831" h="1963" extrusionOk="0">
                  <a:moveTo>
                    <a:pt x="1105" y="1"/>
                  </a:moveTo>
                  <a:cubicBezTo>
                    <a:pt x="1105" y="1"/>
                    <a:pt x="1" y="726"/>
                    <a:pt x="710" y="1962"/>
                  </a:cubicBezTo>
                  <a:cubicBezTo>
                    <a:pt x="1830" y="1089"/>
                    <a:pt x="1105" y="1"/>
                    <a:pt x="110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9" name="Google Shape;8889;p72"/>
            <p:cNvSpPr/>
            <p:nvPr/>
          </p:nvSpPr>
          <p:spPr>
            <a:xfrm>
              <a:off x="7081500" y="1774900"/>
              <a:ext cx="41625" cy="44925"/>
            </a:xfrm>
            <a:custGeom>
              <a:avLst/>
              <a:gdLst/>
              <a:ahLst/>
              <a:cxnLst/>
              <a:rect l="l" t="t" r="r" b="b"/>
              <a:pathLst>
                <a:path w="1665" h="1797" extrusionOk="0">
                  <a:moveTo>
                    <a:pt x="1236" y="0"/>
                  </a:moveTo>
                  <a:cubicBezTo>
                    <a:pt x="1236" y="0"/>
                    <a:pt x="0" y="412"/>
                    <a:pt x="363" y="1796"/>
                  </a:cubicBezTo>
                  <a:cubicBezTo>
                    <a:pt x="1665" y="1236"/>
                    <a:pt x="1236" y="0"/>
                    <a:pt x="1236"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0" name="Google Shape;8890;p72"/>
            <p:cNvSpPr/>
            <p:nvPr/>
          </p:nvSpPr>
          <p:spPr>
            <a:xfrm>
              <a:off x="7074075" y="1771175"/>
              <a:ext cx="35450" cy="37525"/>
            </a:xfrm>
            <a:custGeom>
              <a:avLst/>
              <a:gdLst/>
              <a:ahLst/>
              <a:cxnLst/>
              <a:rect l="l" t="t" r="r" b="b"/>
              <a:pathLst>
                <a:path w="1418" h="1501" extrusionOk="0">
                  <a:moveTo>
                    <a:pt x="1319" y="1"/>
                  </a:moveTo>
                  <a:lnTo>
                    <a:pt x="1319" y="1"/>
                  </a:lnTo>
                  <a:cubicBezTo>
                    <a:pt x="1319" y="1"/>
                    <a:pt x="17" y="67"/>
                    <a:pt x="1" y="1501"/>
                  </a:cubicBezTo>
                  <a:cubicBezTo>
                    <a:pt x="1418" y="1303"/>
                    <a:pt x="1319" y="1"/>
                    <a:pt x="1319"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1" name="Google Shape;8891;p72"/>
            <p:cNvSpPr/>
            <p:nvPr/>
          </p:nvSpPr>
          <p:spPr>
            <a:xfrm>
              <a:off x="7061300" y="1765325"/>
              <a:ext cx="41650" cy="28575"/>
            </a:xfrm>
            <a:custGeom>
              <a:avLst/>
              <a:gdLst/>
              <a:ahLst/>
              <a:cxnLst/>
              <a:rect l="l" t="t" r="r" b="b"/>
              <a:pathLst>
                <a:path w="1666" h="1143" extrusionOk="0">
                  <a:moveTo>
                    <a:pt x="1417" y="0"/>
                  </a:moveTo>
                  <a:cubicBezTo>
                    <a:pt x="1027" y="0"/>
                    <a:pt x="286" y="137"/>
                    <a:pt x="1" y="1125"/>
                  </a:cubicBezTo>
                  <a:cubicBezTo>
                    <a:pt x="94" y="1137"/>
                    <a:pt x="182" y="1142"/>
                    <a:pt x="266" y="1142"/>
                  </a:cubicBezTo>
                  <a:cubicBezTo>
                    <a:pt x="1450" y="1142"/>
                    <a:pt x="1665" y="20"/>
                    <a:pt x="1665" y="20"/>
                  </a:cubicBezTo>
                  <a:cubicBezTo>
                    <a:pt x="1665" y="20"/>
                    <a:pt x="1567" y="0"/>
                    <a:pt x="1417"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2" name="Google Shape;8892;p72"/>
            <p:cNvSpPr/>
            <p:nvPr/>
          </p:nvSpPr>
          <p:spPr>
            <a:xfrm>
              <a:off x="7053075" y="1756075"/>
              <a:ext cx="47400" cy="23075"/>
            </a:xfrm>
            <a:custGeom>
              <a:avLst/>
              <a:gdLst/>
              <a:ahLst/>
              <a:cxnLst/>
              <a:rect l="l" t="t" r="r" b="b"/>
              <a:pathLst>
                <a:path w="1896" h="923" extrusionOk="0">
                  <a:moveTo>
                    <a:pt x="1243" y="1"/>
                  </a:moveTo>
                  <a:cubicBezTo>
                    <a:pt x="856" y="1"/>
                    <a:pt x="370" y="155"/>
                    <a:pt x="0" y="786"/>
                  </a:cubicBezTo>
                  <a:cubicBezTo>
                    <a:pt x="243" y="883"/>
                    <a:pt x="460" y="923"/>
                    <a:pt x="653" y="923"/>
                  </a:cubicBezTo>
                  <a:cubicBezTo>
                    <a:pt x="1511" y="923"/>
                    <a:pt x="1895" y="143"/>
                    <a:pt x="1895" y="143"/>
                  </a:cubicBezTo>
                  <a:cubicBezTo>
                    <a:pt x="1895" y="143"/>
                    <a:pt x="1615" y="1"/>
                    <a:pt x="1243"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3" name="Google Shape;8893;p72"/>
            <p:cNvSpPr/>
            <p:nvPr/>
          </p:nvSpPr>
          <p:spPr>
            <a:xfrm>
              <a:off x="7049350" y="1744250"/>
              <a:ext cx="49875" cy="20850"/>
            </a:xfrm>
            <a:custGeom>
              <a:avLst/>
              <a:gdLst/>
              <a:ahLst/>
              <a:cxnLst/>
              <a:rect l="l" t="t" r="r" b="b"/>
              <a:pathLst>
                <a:path w="1995" h="834" extrusionOk="0">
                  <a:moveTo>
                    <a:pt x="1056" y="1"/>
                  </a:moveTo>
                  <a:cubicBezTo>
                    <a:pt x="741" y="1"/>
                    <a:pt x="374" y="117"/>
                    <a:pt x="1" y="484"/>
                  </a:cubicBezTo>
                  <a:cubicBezTo>
                    <a:pt x="345" y="744"/>
                    <a:pt x="663" y="834"/>
                    <a:pt x="939" y="834"/>
                  </a:cubicBezTo>
                  <a:cubicBezTo>
                    <a:pt x="1578" y="834"/>
                    <a:pt x="1995" y="353"/>
                    <a:pt x="1995" y="353"/>
                  </a:cubicBezTo>
                  <a:cubicBezTo>
                    <a:pt x="1995" y="353"/>
                    <a:pt x="1603" y="1"/>
                    <a:pt x="1056"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4" name="Google Shape;8894;p72"/>
            <p:cNvSpPr/>
            <p:nvPr/>
          </p:nvSpPr>
          <p:spPr>
            <a:xfrm>
              <a:off x="7051000" y="1730625"/>
              <a:ext cx="49050" cy="21625"/>
            </a:xfrm>
            <a:custGeom>
              <a:avLst/>
              <a:gdLst/>
              <a:ahLst/>
              <a:cxnLst/>
              <a:rect l="l" t="t" r="r" b="b"/>
              <a:pathLst>
                <a:path w="1962" h="865" extrusionOk="0">
                  <a:moveTo>
                    <a:pt x="815" y="1"/>
                  </a:moveTo>
                  <a:cubicBezTo>
                    <a:pt x="577" y="1"/>
                    <a:pt x="305" y="66"/>
                    <a:pt x="1" y="238"/>
                  </a:cubicBezTo>
                  <a:cubicBezTo>
                    <a:pt x="381" y="727"/>
                    <a:pt x="803" y="865"/>
                    <a:pt x="1157" y="865"/>
                  </a:cubicBezTo>
                  <a:cubicBezTo>
                    <a:pt x="1616" y="865"/>
                    <a:pt x="1962" y="634"/>
                    <a:pt x="1962" y="634"/>
                  </a:cubicBezTo>
                  <a:cubicBezTo>
                    <a:pt x="1962" y="634"/>
                    <a:pt x="1556" y="1"/>
                    <a:pt x="81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5" name="Google Shape;8895;p72"/>
            <p:cNvSpPr/>
            <p:nvPr/>
          </p:nvSpPr>
          <p:spPr>
            <a:xfrm>
              <a:off x="7057600" y="1716375"/>
              <a:ext cx="44925" cy="25200"/>
            </a:xfrm>
            <a:custGeom>
              <a:avLst/>
              <a:gdLst/>
              <a:ahLst/>
              <a:cxnLst/>
              <a:rect l="l" t="t" r="r" b="b"/>
              <a:pathLst>
                <a:path w="1797" h="1008" extrusionOk="0">
                  <a:moveTo>
                    <a:pt x="485" y="0"/>
                  </a:moveTo>
                  <a:cubicBezTo>
                    <a:pt x="339" y="0"/>
                    <a:pt x="177" y="20"/>
                    <a:pt x="0" y="67"/>
                  </a:cubicBezTo>
                  <a:cubicBezTo>
                    <a:pt x="338" y="852"/>
                    <a:pt x="922" y="1008"/>
                    <a:pt x="1332" y="1008"/>
                  </a:cubicBezTo>
                  <a:cubicBezTo>
                    <a:pt x="1602" y="1008"/>
                    <a:pt x="1797" y="940"/>
                    <a:pt x="1797" y="940"/>
                  </a:cubicBezTo>
                  <a:cubicBezTo>
                    <a:pt x="1797" y="940"/>
                    <a:pt x="1483" y="0"/>
                    <a:pt x="485"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6" name="Google Shape;8896;p72"/>
            <p:cNvSpPr/>
            <p:nvPr/>
          </p:nvSpPr>
          <p:spPr>
            <a:xfrm>
              <a:off x="7069125" y="1701550"/>
              <a:ext cx="37525" cy="33025"/>
            </a:xfrm>
            <a:custGeom>
              <a:avLst/>
              <a:gdLst/>
              <a:ahLst/>
              <a:cxnLst/>
              <a:rect l="l" t="t" r="r" b="b"/>
              <a:pathLst>
                <a:path w="1501" h="1321" extrusionOk="0">
                  <a:moveTo>
                    <a:pt x="1" y="0"/>
                  </a:moveTo>
                  <a:cubicBezTo>
                    <a:pt x="174" y="1244"/>
                    <a:pt x="1198" y="1320"/>
                    <a:pt x="1446" y="1320"/>
                  </a:cubicBezTo>
                  <a:cubicBezTo>
                    <a:pt x="1481" y="1320"/>
                    <a:pt x="1501" y="1319"/>
                    <a:pt x="1501" y="1319"/>
                  </a:cubicBezTo>
                  <a:cubicBezTo>
                    <a:pt x="1501" y="1319"/>
                    <a:pt x="1418" y="17"/>
                    <a:pt x="1"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7" name="Google Shape;8897;p72"/>
            <p:cNvSpPr/>
            <p:nvPr/>
          </p:nvSpPr>
          <p:spPr>
            <a:xfrm>
              <a:off x="7079850" y="1688775"/>
              <a:ext cx="38750" cy="41650"/>
            </a:xfrm>
            <a:custGeom>
              <a:avLst/>
              <a:gdLst/>
              <a:ahLst/>
              <a:cxnLst/>
              <a:rect l="l" t="t" r="r" b="b"/>
              <a:pathLst>
                <a:path w="1550" h="1666" extrusionOk="0">
                  <a:moveTo>
                    <a:pt x="165" y="1"/>
                  </a:moveTo>
                  <a:lnTo>
                    <a:pt x="165" y="1"/>
                  </a:lnTo>
                  <a:cubicBezTo>
                    <a:pt x="0" y="1418"/>
                    <a:pt x="1269" y="1665"/>
                    <a:pt x="1269" y="1665"/>
                  </a:cubicBezTo>
                  <a:cubicBezTo>
                    <a:pt x="1269" y="1665"/>
                    <a:pt x="1550" y="396"/>
                    <a:pt x="16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8" name="Google Shape;8898;p72"/>
            <p:cNvSpPr/>
            <p:nvPr/>
          </p:nvSpPr>
          <p:spPr>
            <a:xfrm>
              <a:off x="7088500" y="1680525"/>
              <a:ext cx="44100" cy="47425"/>
            </a:xfrm>
            <a:custGeom>
              <a:avLst/>
              <a:gdLst/>
              <a:ahLst/>
              <a:cxnLst/>
              <a:rect l="l" t="t" r="r" b="b"/>
              <a:pathLst>
                <a:path w="1764" h="1897" extrusionOk="0">
                  <a:moveTo>
                    <a:pt x="544" y="1"/>
                  </a:moveTo>
                  <a:lnTo>
                    <a:pt x="544" y="1"/>
                  </a:lnTo>
                  <a:cubicBezTo>
                    <a:pt x="0" y="1319"/>
                    <a:pt x="1171" y="1896"/>
                    <a:pt x="1171" y="1896"/>
                  </a:cubicBezTo>
                  <a:cubicBezTo>
                    <a:pt x="1171" y="1896"/>
                    <a:pt x="1764" y="726"/>
                    <a:pt x="54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9" name="Google Shape;8899;p72"/>
            <p:cNvSpPr/>
            <p:nvPr/>
          </p:nvSpPr>
          <p:spPr>
            <a:xfrm>
              <a:off x="7070775" y="1700175"/>
              <a:ext cx="108400" cy="104900"/>
            </a:xfrm>
            <a:custGeom>
              <a:avLst/>
              <a:gdLst/>
              <a:ahLst/>
              <a:cxnLst/>
              <a:rect l="l" t="t" r="r" b="b"/>
              <a:pathLst>
                <a:path w="4336" h="4196" extrusionOk="0">
                  <a:moveTo>
                    <a:pt x="2192" y="1"/>
                  </a:moveTo>
                  <a:cubicBezTo>
                    <a:pt x="2143" y="1"/>
                    <a:pt x="2094" y="2"/>
                    <a:pt x="2044" y="6"/>
                  </a:cubicBezTo>
                  <a:cubicBezTo>
                    <a:pt x="874" y="72"/>
                    <a:pt x="1" y="1077"/>
                    <a:pt x="83" y="2231"/>
                  </a:cubicBezTo>
                  <a:cubicBezTo>
                    <a:pt x="147" y="3344"/>
                    <a:pt x="1084" y="4196"/>
                    <a:pt x="2186" y="4196"/>
                  </a:cubicBezTo>
                  <a:cubicBezTo>
                    <a:pt x="2226" y="4196"/>
                    <a:pt x="2267" y="4195"/>
                    <a:pt x="2308" y="4192"/>
                  </a:cubicBezTo>
                  <a:cubicBezTo>
                    <a:pt x="3462" y="4110"/>
                    <a:pt x="4335" y="3121"/>
                    <a:pt x="4269" y="1967"/>
                  </a:cubicBezTo>
                  <a:cubicBezTo>
                    <a:pt x="4191" y="863"/>
                    <a:pt x="3282" y="1"/>
                    <a:pt x="2192"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00" name="Google Shape;8900;p72"/>
          <p:cNvGrpSpPr/>
          <p:nvPr/>
        </p:nvGrpSpPr>
        <p:grpSpPr>
          <a:xfrm>
            <a:off x="8526025" y="2094025"/>
            <a:ext cx="288050" cy="325525"/>
            <a:chOff x="6980950" y="1589900"/>
            <a:chExt cx="288050" cy="325525"/>
          </a:xfrm>
        </p:grpSpPr>
        <p:sp>
          <p:nvSpPr>
            <p:cNvPr id="8901" name="Google Shape;8901;p72"/>
            <p:cNvSpPr/>
            <p:nvPr/>
          </p:nvSpPr>
          <p:spPr>
            <a:xfrm>
              <a:off x="7026700" y="1589900"/>
              <a:ext cx="189150" cy="162775"/>
            </a:xfrm>
            <a:custGeom>
              <a:avLst/>
              <a:gdLst/>
              <a:ahLst/>
              <a:cxnLst/>
              <a:rect l="l" t="t" r="r" b="b"/>
              <a:pathLst>
                <a:path w="7566" h="6511" extrusionOk="0">
                  <a:moveTo>
                    <a:pt x="3511" y="0"/>
                  </a:moveTo>
                  <a:lnTo>
                    <a:pt x="3511" y="0"/>
                  </a:lnTo>
                  <a:cubicBezTo>
                    <a:pt x="0" y="4401"/>
                    <a:pt x="3939" y="6510"/>
                    <a:pt x="3939" y="6510"/>
                  </a:cubicBezTo>
                  <a:cubicBezTo>
                    <a:pt x="3939" y="6510"/>
                    <a:pt x="7565" y="3923"/>
                    <a:pt x="35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2" name="Google Shape;8902;p72"/>
            <p:cNvSpPr/>
            <p:nvPr/>
          </p:nvSpPr>
          <p:spPr>
            <a:xfrm>
              <a:off x="6991675" y="1746050"/>
              <a:ext cx="139200" cy="102375"/>
            </a:xfrm>
            <a:custGeom>
              <a:avLst/>
              <a:gdLst/>
              <a:ahLst/>
              <a:cxnLst/>
              <a:rect l="l" t="t" r="r" b="b"/>
              <a:pathLst>
                <a:path w="5568" h="4095" extrusionOk="0">
                  <a:moveTo>
                    <a:pt x="3888" y="1"/>
                  </a:moveTo>
                  <a:cubicBezTo>
                    <a:pt x="2578" y="1"/>
                    <a:pt x="746" y="654"/>
                    <a:pt x="0" y="4022"/>
                  </a:cubicBezTo>
                  <a:cubicBezTo>
                    <a:pt x="405" y="4072"/>
                    <a:pt x="779" y="4095"/>
                    <a:pt x="1124" y="4095"/>
                  </a:cubicBezTo>
                  <a:cubicBezTo>
                    <a:pt x="5567" y="4095"/>
                    <a:pt x="5340" y="264"/>
                    <a:pt x="5340" y="264"/>
                  </a:cubicBezTo>
                  <a:cubicBezTo>
                    <a:pt x="5340" y="264"/>
                    <a:pt x="4719" y="1"/>
                    <a:pt x="38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3" name="Google Shape;8903;p72"/>
            <p:cNvSpPr/>
            <p:nvPr/>
          </p:nvSpPr>
          <p:spPr>
            <a:xfrm>
              <a:off x="7125175" y="1740700"/>
              <a:ext cx="143825" cy="95000"/>
            </a:xfrm>
            <a:custGeom>
              <a:avLst/>
              <a:gdLst/>
              <a:ahLst/>
              <a:cxnLst/>
              <a:rect l="l" t="t" r="r" b="b"/>
              <a:pathLst>
                <a:path w="5753" h="3800" extrusionOk="0">
                  <a:moveTo>
                    <a:pt x="1880" y="1"/>
                  </a:moveTo>
                  <a:cubicBezTo>
                    <a:pt x="815" y="1"/>
                    <a:pt x="0" y="478"/>
                    <a:pt x="0" y="478"/>
                  </a:cubicBezTo>
                  <a:cubicBezTo>
                    <a:pt x="0" y="478"/>
                    <a:pt x="222" y="3800"/>
                    <a:pt x="3800" y="3800"/>
                  </a:cubicBezTo>
                  <a:cubicBezTo>
                    <a:pt x="4364" y="3800"/>
                    <a:pt x="5010" y="3718"/>
                    <a:pt x="5752" y="3527"/>
                  </a:cubicBezTo>
                  <a:cubicBezTo>
                    <a:pt x="4728" y="660"/>
                    <a:pt x="3132" y="1"/>
                    <a:pt x="18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4" name="Google Shape;8904;p72"/>
            <p:cNvSpPr/>
            <p:nvPr/>
          </p:nvSpPr>
          <p:spPr>
            <a:xfrm>
              <a:off x="7034125" y="1752650"/>
              <a:ext cx="189125" cy="162775"/>
            </a:xfrm>
            <a:custGeom>
              <a:avLst/>
              <a:gdLst/>
              <a:ahLst/>
              <a:cxnLst/>
              <a:rect l="l" t="t" r="r" b="b"/>
              <a:pathLst>
                <a:path w="7565" h="6511" extrusionOk="0">
                  <a:moveTo>
                    <a:pt x="3642" y="0"/>
                  </a:moveTo>
                  <a:lnTo>
                    <a:pt x="3642" y="0"/>
                  </a:lnTo>
                  <a:cubicBezTo>
                    <a:pt x="3642" y="0"/>
                    <a:pt x="0" y="2588"/>
                    <a:pt x="4054" y="6510"/>
                  </a:cubicBezTo>
                  <a:cubicBezTo>
                    <a:pt x="7565" y="2110"/>
                    <a:pt x="3643" y="0"/>
                    <a:pt x="3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5" name="Google Shape;8905;p72"/>
            <p:cNvSpPr/>
            <p:nvPr/>
          </p:nvSpPr>
          <p:spPr>
            <a:xfrm>
              <a:off x="6980950" y="1669325"/>
              <a:ext cx="144250" cy="95100"/>
            </a:xfrm>
            <a:custGeom>
              <a:avLst/>
              <a:gdLst/>
              <a:ahLst/>
              <a:cxnLst/>
              <a:rect l="l" t="t" r="r" b="b"/>
              <a:pathLst>
                <a:path w="5770" h="3804" extrusionOk="0">
                  <a:moveTo>
                    <a:pt x="1936" y="1"/>
                  </a:moveTo>
                  <a:cubicBezTo>
                    <a:pt x="1376" y="1"/>
                    <a:pt x="735" y="81"/>
                    <a:pt x="1" y="268"/>
                  </a:cubicBezTo>
                  <a:cubicBezTo>
                    <a:pt x="1037" y="3144"/>
                    <a:pt x="2645" y="3803"/>
                    <a:pt x="3900" y="3803"/>
                  </a:cubicBezTo>
                  <a:cubicBezTo>
                    <a:pt x="4961" y="3803"/>
                    <a:pt x="5769" y="3333"/>
                    <a:pt x="5769" y="3333"/>
                  </a:cubicBezTo>
                  <a:cubicBezTo>
                    <a:pt x="5769" y="3333"/>
                    <a:pt x="5535" y="1"/>
                    <a:pt x="19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6" name="Google Shape;8906;p72"/>
            <p:cNvSpPr/>
            <p:nvPr/>
          </p:nvSpPr>
          <p:spPr>
            <a:xfrm>
              <a:off x="7119125" y="1656550"/>
              <a:ext cx="139150" cy="102550"/>
            </a:xfrm>
            <a:custGeom>
              <a:avLst/>
              <a:gdLst/>
              <a:ahLst/>
              <a:cxnLst/>
              <a:rect l="l" t="t" r="r" b="b"/>
              <a:pathLst>
                <a:path w="5566" h="4102" extrusionOk="0">
                  <a:moveTo>
                    <a:pt x="4465" y="0"/>
                  </a:moveTo>
                  <a:cubicBezTo>
                    <a:pt x="0" y="0"/>
                    <a:pt x="242" y="3844"/>
                    <a:pt x="242" y="3844"/>
                  </a:cubicBezTo>
                  <a:cubicBezTo>
                    <a:pt x="242" y="3844"/>
                    <a:pt x="854" y="4102"/>
                    <a:pt x="1675" y="4102"/>
                  </a:cubicBezTo>
                  <a:cubicBezTo>
                    <a:pt x="2981" y="4102"/>
                    <a:pt x="4817" y="3450"/>
                    <a:pt x="5566" y="70"/>
                  </a:cubicBezTo>
                  <a:cubicBezTo>
                    <a:pt x="5170" y="22"/>
                    <a:pt x="4804" y="0"/>
                    <a:pt x="4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7" name="Google Shape;8907;p72"/>
            <p:cNvSpPr/>
            <p:nvPr/>
          </p:nvSpPr>
          <p:spPr>
            <a:xfrm>
              <a:off x="7110325" y="1622850"/>
              <a:ext cx="29300" cy="259225"/>
            </a:xfrm>
            <a:custGeom>
              <a:avLst/>
              <a:gdLst/>
              <a:ahLst/>
              <a:cxnLst/>
              <a:rect l="l" t="t" r="r" b="b"/>
              <a:pathLst>
                <a:path w="1172" h="10369" extrusionOk="0">
                  <a:moveTo>
                    <a:pt x="265" y="1"/>
                  </a:moveTo>
                  <a:cubicBezTo>
                    <a:pt x="116" y="17"/>
                    <a:pt x="1" y="132"/>
                    <a:pt x="17" y="281"/>
                  </a:cubicBezTo>
                  <a:lnTo>
                    <a:pt x="644" y="10120"/>
                  </a:lnTo>
                  <a:cubicBezTo>
                    <a:pt x="644" y="10259"/>
                    <a:pt x="759" y="10369"/>
                    <a:pt x="896" y="10369"/>
                  </a:cubicBezTo>
                  <a:cubicBezTo>
                    <a:pt x="905" y="10369"/>
                    <a:pt x="914" y="10368"/>
                    <a:pt x="924" y="10367"/>
                  </a:cubicBezTo>
                  <a:cubicBezTo>
                    <a:pt x="1072" y="10367"/>
                    <a:pt x="1171" y="10235"/>
                    <a:pt x="1171" y="10087"/>
                  </a:cubicBezTo>
                  <a:lnTo>
                    <a:pt x="545" y="248"/>
                  </a:lnTo>
                  <a:cubicBezTo>
                    <a:pt x="528" y="99"/>
                    <a:pt x="413" y="1"/>
                    <a:pt x="265" y="1"/>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8" name="Google Shape;8908;p72"/>
            <p:cNvSpPr/>
            <p:nvPr/>
          </p:nvSpPr>
          <p:spPr>
            <a:xfrm>
              <a:off x="7014750" y="1677750"/>
              <a:ext cx="220450" cy="149800"/>
            </a:xfrm>
            <a:custGeom>
              <a:avLst/>
              <a:gdLst/>
              <a:ahLst/>
              <a:cxnLst/>
              <a:rect l="l" t="t" r="r" b="b"/>
              <a:pathLst>
                <a:path w="8818" h="5992" extrusionOk="0">
                  <a:moveTo>
                    <a:pt x="8517" y="0"/>
                  </a:moveTo>
                  <a:cubicBezTo>
                    <a:pt x="8467" y="0"/>
                    <a:pt x="8416" y="15"/>
                    <a:pt x="8373" y="46"/>
                  </a:cubicBezTo>
                  <a:lnTo>
                    <a:pt x="165" y="5501"/>
                  </a:lnTo>
                  <a:cubicBezTo>
                    <a:pt x="33" y="5584"/>
                    <a:pt x="0" y="5748"/>
                    <a:pt x="83" y="5864"/>
                  </a:cubicBezTo>
                  <a:cubicBezTo>
                    <a:pt x="135" y="5947"/>
                    <a:pt x="220" y="5991"/>
                    <a:pt x="309" y="5991"/>
                  </a:cubicBezTo>
                  <a:cubicBezTo>
                    <a:pt x="361" y="5991"/>
                    <a:pt x="413" y="5976"/>
                    <a:pt x="462" y="5946"/>
                  </a:cubicBezTo>
                  <a:lnTo>
                    <a:pt x="8653" y="474"/>
                  </a:lnTo>
                  <a:cubicBezTo>
                    <a:pt x="8785" y="409"/>
                    <a:pt x="8818" y="244"/>
                    <a:pt x="8735" y="112"/>
                  </a:cubicBezTo>
                  <a:cubicBezTo>
                    <a:pt x="8684" y="40"/>
                    <a:pt x="8601" y="0"/>
                    <a:pt x="8517" y="0"/>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9" name="Google Shape;8909;p72"/>
            <p:cNvSpPr/>
            <p:nvPr/>
          </p:nvSpPr>
          <p:spPr>
            <a:xfrm>
              <a:off x="7006925" y="1691350"/>
              <a:ext cx="236100" cy="122600"/>
            </a:xfrm>
            <a:custGeom>
              <a:avLst/>
              <a:gdLst/>
              <a:ahLst/>
              <a:cxnLst/>
              <a:rect l="l" t="t" r="r" b="b"/>
              <a:pathLst>
                <a:path w="9444" h="4904" extrusionOk="0">
                  <a:moveTo>
                    <a:pt x="305" y="0"/>
                  </a:moveTo>
                  <a:cubicBezTo>
                    <a:pt x="207" y="0"/>
                    <a:pt x="112" y="52"/>
                    <a:pt x="66" y="145"/>
                  </a:cubicBezTo>
                  <a:cubicBezTo>
                    <a:pt x="0" y="277"/>
                    <a:pt x="66" y="441"/>
                    <a:pt x="198" y="491"/>
                  </a:cubicBezTo>
                  <a:lnTo>
                    <a:pt x="9015" y="4875"/>
                  </a:lnTo>
                  <a:cubicBezTo>
                    <a:pt x="9055" y="4894"/>
                    <a:pt x="9097" y="4904"/>
                    <a:pt x="9139" y="4904"/>
                  </a:cubicBezTo>
                  <a:cubicBezTo>
                    <a:pt x="9237" y="4904"/>
                    <a:pt x="9332" y="4852"/>
                    <a:pt x="9378" y="4759"/>
                  </a:cubicBezTo>
                  <a:cubicBezTo>
                    <a:pt x="9444" y="4628"/>
                    <a:pt x="9394" y="4463"/>
                    <a:pt x="9263" y="4397"/>
                  </a:cubicBezTo>
                  <a:lnTo>
                    <a:pt x="429" y="29"/>
                  </a:lnTo>
                  <a:cubicBezTo>
                    <a:pt x="389" y="10"/>
                    <a:pt x="347" y="0"/>
                    <a:pt x="305" y="0"/>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0" name="Google Shape;8910;p72"/>
            <p:cNvSpPr/>
            <p:nvPr/>
          </p:nvSpPr>
          <p:spPr>
            <a:xfrm>
              <a:off x="7100025" y="1676825"/>
              <a:ext cx="46175" cy="49875"/>
            </a:xfrm>
            <a:custGeom>
              <a:avLst/>
              <a:gdLst/>
              <a:ahLst/>
              <a:cxnLst/>
              <a:rect l="l" t="t" r="r" b="b"/>
              <a:pathLst>
                <a:path w="1847" h="1995" extrusionOk="0">
                  <a:moveTo>
                    <a:pt x="858" y="1"/>
                  </a:moveTo>
                  <a:lnTo>
                    <a:pt x="858" y="1"/>
                  </a:lnTo>
                  <a:cubicBezTo>
                    <a:pt x="1" y="1138"/>
                    <a:pt x="990" y="1995"/>
                    <a:pt x="990" y="1995"/>
                  </a:cubicBezTo>
                  <a:cubicBezTo>
                    <a:pt x="990" y="1995"/>
                    <a:pt x="1847" y="1022"/>
                    <a:pt x="858"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1" name="Google Shape;8911;p72"/>
            <p:cNvSpPr/>
            <p:nvPr/>
          </p:nvSpPr>
          <p:spPr>
            <a:xfrm>
              <a:off x="7112800" y="1678475"/>
              <a:ext cx="45775" cy="49050"/>
            </a:xfrm>
            <a:custGeom>
              <a:avLst/>
              <a:gdLst/>
              <a:ahLst/>
              <a:cxnLst/>
              <a:rect l="l" t="t" r="r" b="b"/>
              <a:pathLst>
                <a:path w="1831" h="1962" extrusionOk="0">
                  <a:moveTo>
                    <a:pt x="1138" y="0"/>
                  </a:moveTo>
                  <a:cubicBezTo>
                    <a:pt x="1" y="890"/>
                    <a:pt x="742" y="1962"/>
                    <a:pt x="742" y="1962"/>
                  </a:cubicBezTo>
                  <a:cubicBezTo>
                    <a:pt x="742" y="1962"/>
                    <a:pt x="1830" y="1253"/>
                    <a:pt x="1138"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2" name="Google Shape;8912;p72"/>
            <p:cNvSpPr/>
            <p:nvPr/>
          </p:nvSpPr>
          <p:spPr>
            <a:xfrm>
              <a:off x="7126825" y="1685075"/>
              <a:ext cx="41625" cy="44925"/>
            </a:xfrm>
            <a:custGeom>
              <a:avLst/>
              <a:gdLst/>
              <a:ahLst/>
              <a:cxnLst/>
              <a:rect l="l" t="t" r="r" b="b"/>
              <a:pathLst>
                <a:path w="1665" h="1797" extrusionOk="0">
                  <a:moveTo>
                    <a:pt x="1319" y="0"/>
                  </a:moveTo>
                  <a:lnTo>
                    <a:pt x="1319" y="0"/>
                  </a:lnTo>
                  <a:cubicBezTo>
                    <a:pt x="0" y="561"/>
                    <a:pt x="429" y="1797"/>
                    <a:pt x="429" y="1797"/>
                  </a:cubicBezTo>
                  <a:cubicBezTo>
                    <a:pt x="429" y="1797"/>
                    <a:pt x="1665" y="1385"/>
                    <a:pt x="1319"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3" name="Google Shape;8913;p72"/>
            <p:cNvSpPr/>
            <p:nvPr/>
          </p:nvSpPr>
          <p:spPr>
            <a:xfrm>
              <a:off x="7140425" y="1696600"/>
              <a:ext cx="35450" cy="37525"/>
            </a:xfrm>
            <a:custGeom>
              <a:avLst/>
              <a:gdLst/>
              <a:ahLst/>
              <a:cxnLst/>
              <a:rect l="l" t="t" r="r" b="b"/>
              <a:pathLst>
                <a:path w="1418" h="1501" extrusionOk="0">
                  <a:moveTo>
                    <a:pt x="1417" y="1"/>
                  </a:moveTo>
                  <a:lnTo>
                    <a:pt x="1417" y="1"/>
                  </a:lnTo>
                  <a:cubicBezTo>
                    <a:pt x="0" y="198"/>
                    <a:pt x="99" y="1500"/>
                    <a:pt x="99" y="1500"/>
                  </a:cubicBezTo>
                  <a:cubicBezTo>
                    <a:pt x="99" y="1500"/>
                    <a:pt x="1401" y="1418"/>
                    <a:pt x="1417"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4" name="Google Shape;8914;p72"/>
            <p:cNvSpPr/>
            <p:nvPr/>
          </p:nvSpPr>
          <p:spPr>
            <a:xfrm>
              <a:off x="7147000" y="1711075"/>
              <a:ext cx="41650" cy="28900"/>
            </a:xfrm>
            <a:custGeom>
              <a:avLst/>
              <a:gdLst/>
              <a:ahLst/>
              <a:cxnLst/>
              <a:rect l="l" t="t" r="r" b="b"/>
              <a:pathLst>
                <a:path w="1666" h="1156" extrusionOk="0">
                  <a:moveTo>
                    <a:pt x="1422" y="0"/>
                  </a:moveTo>
                  <a:cubicBezTo>
                    <a:pt x="219" y="0"/>
                    <a:pt x="1" y="1136"/>
                    <a:pt x="1" y="1136"/>
                  </a:cubicBezTo>
                  <a:cubicBezTo>
                    <a:pt x="1" y="1136"/>
                    <a:pt x="99" y="1156"/>
                    <a:pt x="248" y="1156"/>
                  </a:cubicBezTo>
                  <a:cubicBezTo>
                    <a:pt x="641" y="1156"/>
                    <a:pt x="1391" y="1017"/>
                    <a:pt x="1665" y="15"/>
                  </a:cubicBezTo>
                  <a:cubicBezTo>
                    <a:pt x="1580" y="5"/>
                    <a:pt x="1499" y="0"/>
                    <a:pt x="1422"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5" name="Google Shape;8915;p72"/>
            <p:cNvSpPr/>
            <p:nvPr/>
          </p:nvSpPr>
          <p:spPr>
            <a:xfrm>
              <a:off x="7149900" y="1725950"/>
              <a:ext cx="47400" cy="22900"/>
            </a:xfrm>
            <a:custGeom>
              <a:avLst/>
              <a:gdLst/>
              <a:ahLst/>
              <a:cxnLst/>
              <a:rect l="l" t="t" r="r" b="b"/>
              <a:pathLst>
                <a:path w="1896" h="916" extrusionOk="0">
                  <a:moveTo>
                    <a:pt x="1221" y="1"/>
                  </a:moveTo>
                  <a:cubicBezTo>
                    <a:pt x="369" y="1"/>
                    <a:pt x="0" y="771"/>
                    <a:pt x="0" y="771"/>
                  </a:cubicBezTo>
                  <a:cubicBezTo>
                    <a:pt x="0" y="771"/>
                    <a:pt x="281" y="916"/>
                    <a:pt x="654" y="916"/>
                  </a:cubicBezTo>
                  <a:cubicBezTo>
                    <a:pt x="1038" y="916"/>
                    <a:pt x="1520" y="763"/>
                    <a:pt x="1895" y="145"/>
                  </a:cubicBezTo>
                  <a:cubicBezTo>
                    <a:pt x="1644" y="43"/>
                    <a:pt x="1420" y="1"/>
                    <a:pt x="1221"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6" name="Google Shape;8916;p72"/>
            <p:cNvSpPr/>
            <p:nvPr/>
          </p:nvSpPr>
          <p:spPr>
            <a:xfrm>
              <a:off x="7150725" y="1740200"/>
              <a:ext cx="49875" cy="20675"/>
            </a:xfrm>
            <a:custGeom>
              <a:avLst/>
              <a:gdLst/>
              <a:ahLst/>
              <a:cxnLst/>
              <a:rect l="l" t="t" r="r" b="b"/>
              <a:pathLst>
                <a:path w="1995" h="827" extrusionOk="0">
                  <a:moveTo>
                    <a:pt x="1056" y="0"/>
                  </a:moveTo>
                  <a:cubicBezTo>
                    <a:pt x="417" y="0"/>
                    <a:pt x="0" y="482"/>
                    <a:pt x="0" y="482"/>
                  </a:cubicBezTo>
                  <a:cubicBezTo>
                    <a:pt x="0" y="482"/>
                    <a:pt x="391" y="826"/>
                    <a:pt x="938" y="826"/>
                  </a:cubicBezTo>
                  <a:cubicBezTo>
                    <a:pt x="1253" y="826"/>
                    <a:pt x="1620" y="712"/>
                    <a:pt x="1994" y="350"/>
                  </a:cubicBezTo>
                  <a:cubicBezTo>
                    <a:pt x="1651" y="91"/>
                    <a:pt x="1332" y="0"/>
                    <a:pt x="1056"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7" name="Google Shape;8917;p72"/>
            <p:cNvSpPr/>
            <p:nvPr/>
          </p:nvSpPr>
          <p:spPr>
            <a:xfrm>
              <a:off x="7149900" y="1752875"/>
              <a:ext cx="49050" cy="21625"/>
            </a:xfrm>
            <a:custGeom>
              <a:avLst/>
              <a:gdLst/>
              <a:ahLst/>
              <a:cxnLst/>
              <a:rect l="l" t="t" r="r" b="b"/>
              <a:pathLst>
                <a:path w="1962" h="865" extrusionOk="0">
                  <a:moveTo>
                    <a:pt x="810" y="1"/>
                  </a:moveTo>
                  <a:cubicBezTo>
                    <a:pt x="349" y="1"/>
                    <a:pt x="0" y="238"/>
                    <a:pt x="0" y="238"/>
                  </a:cubicBezTo>
                  <a:cubicBezTo>
                    <a:pt x="0" y="238"/>
                    <a:pt x="417" y="864"/>
                    <a:pt x="1159" y="864"/>
                  </a:cubicBezTo>
                  <a:cubicBezTo>
                    <a:pt x="1394" y="864"/>
                    <a:pt x="1663" y="801"/>
                    <a:pt x="1961" y="634"/>
                  </a:cubicBezTo>
                  <a:cubicBezTo>
                    <a:pt x="1582" y="140"/>
                    <a:pt x="1163" y="1"/>
                    <a:pt x="810"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8" name="Google Shape;8918;p72"/>
            <p:cNvSpPr/>
            <p:nvPr/>
          </p:nvSpPr>
          <p:spPr>
            <a:xfrm>
              <a:off x="7147425" y="1763350"/>
              <a:ext cx="44925" cy="25450"/>
            </a:xfrm>
            <a:custGeom>
              <a:avLst/>
              <a:gdLst/>
              <a:ahLst/>
              <a:cxnLst/>
              <a:rect l="l" t="t" r="r" b="b"/>
              <a:pathLst>
                <a:path w="1797" h="1018" extrusionOk="0">
                  <a:moveTo>
                    <a:pt x="459" y="0"/>
                  </a:moveTo>
                  <a:cubicBezTo>
                    <a:pt x="192" y="0"/>
                    <a:pt x="0" y="67"/>
                    <a:pt x="0" y="67"/>
                  </a:cubicBezTo>
                  <a:cubicBezTo>
                    <a:pt x="0" y="67"/>
                    <a:pt x="317" y="1018"/>
                    <a:pt x="1330" y="1018"/>
                  </a:cubicBezTo>
                  <a:cubicBezTo>
                    <a:pt x="1471" y="1018"/>
                    <a:pt x="1627" y="999"/>
                    <a:pt x="1797" y="956"/>
                  </a:cubicBezTo>
                  <a:cubicBezTo>
                    <a:pt x="1457" y="157"/>
                    <a:pt x="869" y="0"/>
                    <a:pt x="459"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9" name="Google Shape;8919;p72"/>
            <p:cNvSpPr/>
            <p:nvPr/>
          </p:nvSpPr>
          <p:spPr>
            <a:xfrm>
              <a:off x="7143700" y="1770325"/>
              <a:ext cx="37525" cy="33025"/>
            </a:xfrm>
            <a:custGeom>
              <a:avLst/>
              <a:gdLst/>
              <a:ahLst/>
              <a:cxnLst/>
              <a:rect l="l" t="t" r="r" b="b"/>
              <a:pathLst>
                <a:path w="1501" h="1321" extrusionOk="0">
                  <a:moveTo>
                    <a:pt x="55" y="0"/>
                  </a:moveTo>
                  <a:cubicBezTo>
                    <a:pt x="20" y="0"/>
                    <a:pt x="1" y="2"/>
                    <a:pt x="1" y="2"/>
                  </a:cubicBezTo>
                  <a:cubicBezTo>
                    <a:pt x="1" y="2"/>
                    <a:pt x="67" y="1304"/>
                    <a:pt x="1501" y="1320"/>
                  </a:cubicBezTo>
                  <a:cubicBezTo>
                    <a:pt x="1327" y="76"/>
                    <a:pt x="303" y="0"/>
                    <a:pt x="55"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0" name="Google Shape;8920;p72"/>
            <p:cNvSpPr/>
            <p:nvPr/>
          </p:nvSpPr>
          <p:spPr>
            <a:xfrm>
              <a:off x="7131775" y="1774475"/>
              <a:ext cx="38750" cy="41650"/>
            </a:xfrm>
            <a:custGeom>
              <a:avLst/>
              <a:gdLst/>
              <a:ahLst/>
              <a:cxnLst/>
              <a:rect l="l" t="t" r="r" b="b"/>
              <a:pathLst>
                <a:path w="1550" h="1666" extrusionOk="0">
                  <a:moveTo>
                    <a:pt x="264" y="1"/>
                  </a:moveTo>
                  <a:lnTo>
                    <a:pt x="264" y="1"/>
                  </a:lnTo>
                  <a:cubicBezTo>
                    <a:pt x="264" y="1"/>
                    <a:pt x="0" y="1286"/>
                    <a:pt x="1368" y="1665"/>
                  </a:cubicBezTo>
                  <a:cubicBezTo>
                    <a:pt x="1549" y="248"/>
                    <a:pt x="264" y="1"/>
                    <a:pt x="26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1" name="Google Shape;8921;p72"/>
            <p:cNvSpPr/>
            <p:nvPr/>
          </p:nvSpPr>
          <p:spPr>
            <a:xfrm>
              <a:off x="7117350" y="1777350"/>
              <a:ext cx="44100" cy="47425"/>
            </a:xfrm>
            <a:custGeom>
              <a:avLst/>
              <a:gdLst/>
              <a:ahLst/>
              <a:cxnLst/>
              <a:rect l="l" t="t" r="r" b="b"/>
              <a:pathLst>
                <a:path w="1764" h="1897" extrusionOk="0">
                  <a:moveTo>
                    <a:pt x="593" y="1"/>
                  </a:moveTo>
                  <a:lnTo>
                    <a:pt x="593" y="1"/>
                  </a:lnTo>
                  <a:cubicBezTo>
                    <a:pt x="593" y="1"/>
                    <a:pt x="0" y="1171"/>
                    <a:pt x="1236" y="1896"/>
                  </a:cubicBezTo>
                  <a:cubicBezTo>
                    <a:pt x="1764" y="561"/>
                    <a:pt x="594" y="1"/>
                    <a:pt x="593"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2" name="Google Shape;8922;p72"/>
            <p:cNvSpPr/>
            <p:nvPr/>
          </p:nvSpPr>
          <p:spPr>
            <a:xfrm>
              <a:off x="7103750" y="1778175"/>
              <a:ext cx="46575" cy="49900"/>
            </a:xfrm>
            <a:custGeom>
              <a:avLst/>
              <a:gdLst/>
              <a:ahLst/>
              <a:cxnLst/>
              <a:rect l="l" t="t" r="r" b="b"/>
              <a:pathLst>
                <a:path w="1863" h="1996" extrusionOk="0">
                  <a:moveTo>
                    <a:pt x="874" y="1"/>
                  </a:moveTo>
                  <a:cubicBezTo>
                    <a:pt x="874" y="1"/>
                    <a:pt x="0" y="973"/>
                    <a:pt x="1006" y="1995"/>
                  </a:cubicBezTo>
                  <a:cubicBezTo>
                    <a:pt x="1863" y="858"/>
                    <a:pt x="874" y="1"/>
                    <a:pt x="87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3" name="Google Shape;8923;p72"/>
            <p:cNvSpPr/>
            <p:nvPr/>
          </p:nvSpPr>
          <p:spPr>
            <a:xfrm>
              <a:off x="7091375" y="1777350"/>
              <a:ext cx="45775" cy="49075"/>
            </a:xfrm>
            <a:custGeom>
              <a:avLst/>
              <a:gdLst/>
              <a:ahLst/>
              <a:cxnLst/>
              <a:rect l="l" t="t" r="r" b="b"/>
              <a:pathLst>
                <a:path w="1831" h="1963" extrusionOk="0">
                  <a:moveTo>
                    <a:pt x="1105" y="1"/>
                  </a:moveTo>
                  <a:cubicBezTo>
                    <a:pt x="1105" y="1"/>
                    <a:pt x="1" y="726"/>
                    <a:pt x="710" y="1962"/>
                  </a:cubicBezTo>
                  <a:cubicBezTo>
                    <a:pt x="1830" y="1089"/>
                    <a:pt x="1105" y="1"/>
                    <a:pt x="110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4" name="Google Shape;8924;p72"/>
            <p:cNvSpPr/>
            <p:nvPr/>
          </p:nvSpPr>
          <p:spPr>
            <a:xfrm>
              <a:off x="7081500" y="1774900"/>
              <a:ext cx="41625" cy="44925"/>
            </a:xfrm>
            <a:custGeom>
              <a:avLst/>
              <a:gdLst/>
              <a:ahLst/>
              <a:cxnLst/>
              <a:rect l="l" t="t" r="r" b="b"/>
              <a:pathLst>
                <a:path w="1665" h="1797" extrusionOk="0">
                  <a:moveTo>
                    <a:pt x="1236" y="0"/>
                  </a:moveTo>
                  <a:cubicBezTo>
                    <a:pt x="1236" y="0"/>
                    <a:pt x="0" y="412"/>
                    <a:pt x="363" y="1796"/>
                  </a:cubicBezTo>
                  <a:cubicBezTo>
                    <a:pt x="1665" y="1236"/>
                    <a:pt x="1236" y="0"/>
                    <a:pt x="1236"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5" name="Google Shape;8925;p72"/>
            <p:cNvSpPr/>
            <p:nvPr/>
          </p:nvSpPr>
          <p:spPr>
            <a:xfrm>
              <a:off x="7074075" y="1771175"/>
              <a:ext cx="35450" cy="37525"/>
            </a:xfrm>
            <a:custGeom>
              <a:avLst/>
              <a:gdLst/>
              <a:ahLst/>
              <a:cxnLst/>
              <a:rect l="l" t="t" r="r" b="b"/>
              <a:pathLst>
                <a:path w="1418" h="1501" extrusionOk="0">
                  <a:moveTo>
                    <a:pt x="1319" y="1"/>
                  </a:moveTo>
                  <a:lnTo>
                    <a:pt x="1319" y="1"/>
                  </a:lnTo>
                  <a:cubicBezTo>
                    <a:pt x="1319" y="1"/>
                    <a:pt x="17" y="67"/>
                    <a:pt x="1" y="1501"/>
                  </a:cubicBezTo>
                  <a:cubicBezTo>
                    <a:pt x="1418" y="1303"/>
                    <a:pt x="1319" y="1"/>
                    <a:pt x="1319"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6" name="Google Shape;8926;p72"/>
            <p:cNvSpPr/>
            <p:nvPr/>
          </p:nvSpPr>
          <p:spPr>
            <a:xfrm>
              <a:off x="7061300" y="1765325"/>
              <a:ext cx="41650" cy="28575"/>
            </a:xfrm>
            <a:custGeom>
              <a:avLst/>
              <a:gdLst/>
              <a:ahLst/>
              <a:cxnLst/>
              <a:rect l="l" t="t" r="r" b="b"/>
              <a:pathLst>
                <a:path w="1666" h="1143" extrusionOk="0">
                  <a:moveTo>
                    <a:pt x="1417" y="0"/>
                  </a:moveTo>
                  <a:cubicBezTo>
                    <a:pt x="1027" y="0"/>
                    <a:pt x="286" y="137"/>
                    <a:pt x="1" y="1125"/>
                  </a:cubicBezTo>
                  <a:cubicBezTo>
                    <a:pt x="94" y="1137"/>
                    <a:pt x="182" y="1142"/>
                    <a:pt x="266" y="1142"/>
                  </a:cubicBezTo>
                  <a:cubicBezTo>
                    <a:pt x="1450" y="1142"/>
                    <a:pt x="1665" y="20"/>
                    <a:pt x="1665" y="20"/>
                  </a:cubicBezTo>
                  <a:cubicBezTo>
                    <a:pt x="1665" y="20"/>
                    <a:pt x="1567" y="0"/>
                    <a:pt x="1417"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7" name="Google Shape;8927;p72"/>
            <p:cNvSpPr/>
            <p:nvPr/>
          </p:nvSpPr>
          <p:spPr>
            <a:xfrm>
              <a:off x="7053075" y="1756075"/>
              <a:ext cx="47400" cy="23075"/>
            </a:xfrm>
            <a:custGeom>
              <a:avLst/>
              <a:gdLst/>
              <a:ahLst/>
              <a:cxnLst/>
              <a:rect l="l" t="t" r="r" b="b"/>
              <a:pathLst>
                <a:path w="1896" h="923" extrusionOk="0">
                  <a:moveTo>
                    <a:pt x="1243" y="1"/>
                  </a:moveTo>
                  <a:cubicBezTo>
                    <a:pt x="856" y="1"/>
                    <a:pt x="370" y="155"/>
                    <a:pt x="0" y="786"/>
                  </a:cubicBezTo>
                  <a:cubicBezTo>
                    <a:pt x="243" y="883"/>
                    <a:pt x="460" y="923"/>
                    <a:pt x="653" y="923"/>
                  </a:cubicBezTo>
                  <a:cubicBezTo>
                    <a:pt x="1511" y="923"/>
                    <a:pt x="1895" y="143"/>
                    <a:pt x="1895" y="143"/>
                  </a:cubicBezTo>
                  <a:cubicBezTo>
                    <a:pt x="1895" y="143"/>
                    <a:pt x="1615" y="1"/>
                    <a:pt x="1243"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8" name="Google Shape;8928;p72"/>
            <p:cNvSpPr/>
            <p:nvPr/>
          </p:nvSpPr>
          <p:spPr>
            <a:xfrm>
              <a:off x="7049350" y="1744250"/>
              <a:ext cx="49875" cy="20850"/>
            </a:xfrm>
            <a:custGeom>
              <a:avLst/>
              <a:gdLst/>
              <a:ahLst/>
              <a:cxnLst/>
              <a:rect l="l" t="t" r="r" b="b"/>
              <a:pathLst>
                <a:path w="1995" h="834" extrusionOk="0">
                  <a:moveTo>
                    <a:pt x="1056" y="1"/>
                  </a:moveTo>
                  <a:cubicBezTo>
                    <a:pt x="741" y="1"/>
                    <a:pt x="374" y="117"/>
                    <a:pt x="1" y="484"/>
                  </a:cubicBezTo>
                  <a:cubicBezTo>
                    <a:pt x="345" y="744"/>
                    <a:pt x="663" y="834"/>
                    <a:pt x="939" y="834"/>
                  </a:cubicBezTo>
                  <a:cubicBezTo>
                    <a:pt x="1578" y="834"/>
                    <a:pt x="1995" y="353"/>
                    <a:pt x="1995" y="353"/>
                  </a:cubicBezTo>
                  <a:cubicBezTo>
                    <a:pt x="1995" y="353"/>
                    <a:pt x="1603" y="1"/>
                    <a:pt x="1056"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9" name="Google Shape;8929;p72"/>
            <p:cNvSpPr/>
            <p:nvPr/>
          </p:nvSpPr>
          <p:spPr>
            <a:xfrm>
              <a:off x="7051000" y="1730625"/>
              <a:ext cx="49050" cy="21625"/>
            </a:xfrm>
            <a:custGeom>
              <a:avLst/>
              <a:gdLst/>
              <a:ahLst/>
              <a:cxnLst/>
              <a:rect l="l" t="t" r="r" b="b"/>
              <a:pathLst>
                <a:path w="1962" h="865" extrusionOk="0">
                  <a:moveTo>
                    <a:pt x="815" y="1"/>
                  </a:moveTo>
                  <a:cubicBezTo>
                    <a:pt x="577" y="1"/>
                    <a:pt x="305" y="66"/>
                    <a:pt x="1" y="238"/>
                  </a:cubicBezTo>
                  <a:cubicBezTo>
                    <a:pt x="381" y="727"/>
                    <a:pt x="803" y="865"/>
                    <a:pt x="1157" y="865"/>
                  </a:cubicBezTo>
                  <a:cubicBezTo>
                    <a:pt x="1616" y="865"/>
                    <a:pt x="1962" y="634"/>
                    <a:pt x="1962" y="634"/>
                  </a:cubicBezTo>
                  <a:cubicBezTo>
                    <a:pt x="1962" y="634"/>
                    <a:pt x="1556" y="1"/>
                    <a:pt x="81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0" name="Google Shape;8930;p72"/>
            <p:cNvSpPr/>
            <p:nvPr/>
          </p:nvSpPr>
          <p:spPr>
            <a:xfrm>
              <a:off x="7057600" y="1716375"/>
              <a:ext cx="44925" cy="25200"/>
            </a:xfrm>
            <a:custGeom>
              <a:avLst/>
              <a:gdLst/>
              <a:ahLst/>
              <a:cxnLst/>
              <a:rect l="l" t="t" r="r" b="b"/>
              <a:pathLst>
                <a:path w="1797" h="1008" extrusionOk="0">
                  <a:moveTo>
                    <a:pt x="485" y="0"/>
                  </a:moveTo>
                  <a:cubicBezTo>
                    <a:pt x="339" y="0"/>
                    <a:pt x="177" y="20"/>
                    <a:pt x="0" y="67"/>
                  </a:cubicBezTo>
                  <a:cubicBezTo>
                    <a:pt x="338" y="852"/>
                    <a:pt x="922" y="1008"/>
                    <a:pt x="1332" y="1008"/>
                  </a:cubicBezTo>
                  <a:cubicBezTo>
                    <a:pt x="1602" y="1008"/>
                    <a:pt x="1797" y="940"/>
                    <a:pt x="1797" y="940"/>
                  </a:cubicBezTo>
                  <a:cubicBezTo>
                    <a:pt x="1797" y="940"/>
                    <a:pt x="1483" y="0"/>
                    <a:pt x="485"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1" name="Google Shape;8931;p72"/>
            <p:cNvSpPr/>
            <p:nvPr/>
          </p:nvSpPr>
          <p:spPr>
            <a:xfrm>
              <a:off x="7069125" y="1701550"/>
              <a:ext cx="37525" cy="33025"/>
            </a:xfrm>
            <a:custGeom>
              <a:avLst/>
              <a:gdLst/>
              <a:ahLst/>
              <a:cxnLst/>
              <a:rect l="l" t="t" r="r" b="b"/>
              <a:pathLst>
                <a:path w="1501" h="1321" extrusionOk="0">
                  <a:moveTo>
                    <a:pt x="1" y="0"/>
                  </a:moveTo>
                  <a:cubicBezTo>
                    <a:pt x="174" y="1244"/>
                    <a:pt x="1198" y="1320"/>
                    <a:pt x="1446" y="1320"/>
                  </a:cubicBezTo>
                  <a:cubicBezTo>
                    <a:pt x="1481" y="1320"/>
                    <a:pt x="1501" y="1319"/>
                    <a:pt x="1501" y="1319"/>
                  </a:cubicBezTo>
                  <a:cubicBezTo>
                    <a:pt x="1501" y="1319"/>
                    <a:pt x="1418" y="17"/>
                    <a:pt x="1"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2" name="Google Shape;8932;p72"/>
            <p:cNvSpPr/>
            <p:nvPr/>
          </p:nvSpPr>
          <p:spPr>
            <a:xfrm>
              <a:off x="7079850" y="1688775"/>
              <a:ext cx="38750" cy="41650"/>
            </a:xfrm>
            <a:custGeom>
              <a:avLst/>
              <a:gdLst/>
              <a:ahLst/>
              <a:cxnLst/>
              <a:rect l="l" t="t" r="r" b="b"/>
              <a:pathLst>
                <a:path w="1550" h="1666" extrusionOk="0">
                  <a:moveTo>
                    <a:pt x="165" y="1"/>
                  </a:moveTo>
                  <a:lnTo>
                    <a:pt x="165" y="1"/>
                  </a:lnTo>
                  <a:cubicBezTo>
                    <a:pt x="0" y="1418"/>
                    <a:pt x="1269" y="1665"/>
                    <a:pt x="1269" y="1665"/>
                  </a:cubicBezTo>
                  <a:cubicBezTo>
                    <a:pt x="1269" y="1665"/>
                    <a:pt x="1550" y="396"/>
                    <a:pt x="16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3" name="Google Shape;8933;p72"/>
            <p:cNvSpPr/>
            <p:nvPr/>
          </p:nvSpPr>
          <p:spPr>
            <a:xfrm>
              <a:off x="7088500" y="1680525"/>
              <a:ext cx="44100" cy="47425"/>
            </a:xfrm>
            <a:custGeom>
              <a:avLst/>
              <a:gdLst/>
              <a:ahLst/>
              <a:cxnLst/>
              <a:rect l="l" t="t" r="r" b="b"/>
              <a:pathLst>
                <a:path w="1764" h="1897" extrusionOk="0">
                  <a:moveTo>
                    <a:pt x="544" y="1"/>
                  </a:moveTo>
                  <a:lnTo>
                    <a:pt x="544" y="1"/>
                  </a:lnTo>
                  <a:cubicBezTo>
                    <a:pt x="0" y="1319"/>
                    <a:pt x="1171" y="1896"/>
                    <a:pt x="1171" y="1896"/>
                  </a:cubicBezTo>
                  <a:cubicBezTo>
                    <a:pt x="1171" y="1896"/>
                    <a:pt x="1764" y="726"/>
                    <a:pt x="54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4" name="Google Shape;8934;p72"/>
            <p:cNvSpPr/>
            <p:nvPr/>
          </p:nvSpPr>
          <p:spPr>
            <a:xfrm>
              <a:off x="7070775" y="1700175"/>
              <a:ext cx="108400" cy="104900"/>
            </a:xfrm>
            <a:custGeom>
              <a:avLst/>
              <a:gdLst/>
              <a:ahLst/>
              <a:cxnLst/>
              <a:rect l="l" t="t" r="r" b="b"/>
              <a:pathLst>
                <a:path w="4336" h="4196" extrusionOk="0">
                  <a:moveTo>
                    <a:pt x="2192" y="1"/>
                  </a:moveTo>
                  <a:cubicBezTo>
                    <a:pt x="2143" y="1"/>
                    <a:pt x="2094" y="2"/>
                    <a:pt x="2044" y="6"/>
                  </a:cubicBezTo>
                  <a:cubicBezTo>
                    <a:pt x="874" y="72"/>
                    <a:pt x="1" y="1077"/>
                    <a:pt x="83" y="2231"/>
                  </a:cubicBezTo>
                  <a:cubicBezTo>
                    <a:pt x="147" y="3344"/>
                    <a:pt x="1084" y="4196"/>
                    <a:pt x="2186" y="4196"/>
                  </a:cubicBezTo>
                  <a:cubicBezTo>
                    <a:pt x="2226" y="4196"/>
                    <a:pt x="2267" y="4195"/>
                    <a:pt x="2308" y="4192"/>
                  </a:cubicBezTo>
                  <a:cubicBezTo>
                    <a:pt x="3462" y="4110"/>
                    <a:pt x="4335" y="3121"/>
                    <a:pt x="4269" y="1967"/>
                  </a:cubicBezTo>
                  <a:cubicBezTo>
                    <a:pt x="4191" y="863"/>
                    <a:pt x="3282" y="1"/>
                    <a:pt x="2192"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35" name="Google Shape;8935;p72"/>
          <p:cNvGrpSpPr/>
          <p:nvPr/>
        </p:nvGrpSpPr>
        <p:grpSpPr>
          <a:xfrm>
            <a:off x="3169350" y="213975"/>
            <a:ext cx="288050" cy="325525"/>
            <a:chOff x="6980950" y="1589900"/>
            <a:chExt cx="288050" cy="325525"/>
          </a:xfrm>
        </p:grpSpPr>
        <p:sp>
          <p:nvSpPr>
            <p:cNvPr id="8936" name="Google Shape;8936;p72"/>
            <p:cNvSpPr/>
            <p:nvPr/>
          </p:nvSpPr>
          <p:spPr>
            <a:xfrm>
              <a:off x="7026700" y="1589900"/>
              <a:ext cx="189150" cy="162775"/>
            </a:xfrm>
            <a:custGeom>
              <a:avLst/>
              <a:gdLst/>
              <a:ahLst/>
              <a:cxnLst/>
              <a:rect l="l" t="t" r="r" b="b"/>
              <a:pathLst>
                <a:path w="7566" h="6511" extrusionOk="0">
                  <a:moveTo>
                    <a:pt x="3511" y="0"/>
                  </a:moveTo>
                  <a:lnTo>
                    <a:pt x="3511" y="0"/>
                  </a:lnTo>
                  <a:cubicBezTo>
                    <a:pt x="0" y="4401"/>
                    <a:pt x="3939" y="6510"/>
                    <a:pt x="3939" y="6510"/>
                  </a:cubicBezTo>
                  <a:cubicBezTo>
                    <a:pt x="3939" y="6510"/>
                    <a:pt x="7565" y="3923"/>
                    <a:pt x="35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7" name="Google Shape;8937;p72"/>
            <p:cNvSpPr/>
            <p:nvPr/>
          </p:nvSpPr>
          <p:spPr>
            <a:xfrm>
              <a:off x="6991675" y="1746050"/>
              <a:ext cx="139200" cy="102375"/>
            </a:xfrm>
            <a:custGeom>
              <a:avLst/>
              <a:gdLst/>
              <a:ahLst/>
              <a:cxnLst/>
              <a:rect l="l" t="t" r="r" b="b"/>
              <a:pathLst>
                <a:path w="5568" h="4095" extrusionOk="0">
                  <a:moveTo>
                    <a:pt x="3888" y="1"/>
                  </a:moveTo>
                  <a:cubicBezTo>
                    <a:pt x="2578" y="1"/>
                    <a:pt x="746" y="654"/>
                    <a:pt x="0" y="4022"/>
                  </a:cubicBezTo>
                  <a:cubicBezTo>
                    <a:pt x="405" y="4072"/>
                    <a:pt x="779" y="4095"/>
                    <a:pt x="1124" y="4095"/>
                  </a:cubicBezTo>
                  <a:cubicBezTo>
                    <a:pt x="5567" y="4095"/>
                    <a:pt x="5340" y="264"/>
                    <a:pt x="5340" y="264"/>
                  </a:cubicBezTo>
                  <a:cubicBezTo>
                    <a:pt x="5340" y="264"/>
                    <a:pt x="4719" y="1"/>
                    <a:pt x="38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8" name="Google Shape;8938;p72"/>
            <p:cNvSpPr/>
            <p:nvPr/>
          </p:nvSpPr>
          <p:spPr>
            <a:xfrm>
              <a:off x="7125175" y="1740700"/>
              <a:ext cx="143825" cy="95000"/>
            </a:xfrm>
            <a:custGeom>
              <a:avLst/>
              <a:gdLst/>
              <a:ahLst/>
              <a:cxnLst/>
              <a:rect l="l" t="t" r="r" b="b"/>
              <a:pathLst>
                <a:path w="5753" h="3800" extrusionOk="0">
                  <a:moveTo>
                    <a:pt x="1880" y="1"/>
                  </a:moveTo>
                  <a:cubicBezTo>
                    <a:pt x="815" y="1"/>
                    <a:pt x="0" y="478"/>
                    <a:pt x="0" y="478"/>
                  </a:cubicBezTo>
                  <a:cubicBezTo>
                    <a:pt x="0" y="478"/>
                    <a:pt x="222" y="3800"/>
                    <a:pt x="3800" y="3800"/>
                  </a:cubicBezTo>
                  <a:cubicBezTo>
                    <a:pt x="4364" y="3800"/>
                    <a:pt x="5010" y="3718"/>
                    <a:pt x="5752" y="3527"/>
                  </a:cubicBezTo>
                  <a:cubicBezTo>
                    <a:pt x="4728" y="660"/>
                    <a:pt x="3132" y="1"/>
                    <a:pt x="18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9" name="Google Shape;8939;p72"/>
            <p:cNvSpPr/>
            <p:nvPr/>
          </p:nvSpPr>
          <p:spPr>
            <a:xfrm>
              <a:off x="7034125" y="1752650"/>
              <a:ext cx="189125" cy="162775"/>
            </a:xfrm>
            <a:custGeom>
              <a:avLst/>
              <a:gdLst/>
              <a:ahLst/>
              <a:cxnLst/>
              <a:rect l="l" t="t" r="r" b="b"/>
              <a:pathLst>
                <a:path w="7565" h="6511" extrusionOk="0">
                  <a:moveTo>
                    <a:pt x="3642" y="0"/>
                  </a:moveTo>
                  <a:lnTo>
                    <a:pt x="3642" y="0"/>
                  </a:lnTo>
                  <a:cubicBezTo>
                    <a:pt x="3642" y="0"/>
                    <a:pt x="0" y="2588"/>
                    <a:pt x="4054" y="6510"/>
                  </a:cubicBezTo>
                  <a:cubicBezTo>
                    <a:pt x="7565" y="2110"/>
                    <a:pt x="3643" y="0"/>
                    <a:pt x="3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0" name="Google Shape;8940;p72"/>
            <p:cNvSpPr/>
            <p:nvPr/>
          </p:nvSpPr>
          <p:spPr>
            <a:xfrm>
              <a:off x="6980950" y="1669325"/>
              <a:ext cx="144250" cy="95100"/>
            </a:xfrm>
            <a:custGeom>
              <a:avLst/>
              <a:gdLst/>
              <a:ahLst/>
              <a:cxnLst/>
              <a:rect l="l" t="t" r="r" b="b"/>
              <a:pathLst>
                <a:path w="5770" h="3804" extrusionOk="0">
                  <a:moveTo>
                    <a:pt x="1936" y="1"/>
                  </a:moveTo>
                  <a:cubicBezTo>
                    <a:pt x="1376" y="1"/>
                    <a:pt x="735" y="81"/>
                    <a:pt x="1" y="268"/>
                  </a:cubicBezTo>
                  <a:cubicBezTo>
                    <a:pt x="1037" y="3144"/>
                    <a:pt x="2645" y="3803"/>
                    <a:pt x="3900" y="3803"/>
                  </a:cubicBezTo>
                  <a:cubicBezTo>
                    <a:pt x="4961" y="3803"/>
                    <a:pt x="5769" y="3333"/>
                    <a:pt x="5769" y="3333"/>
                  </a:cubicBezTo>
                  <a:cubicBezTo>
                    <a:pt x="5769" y="3333"/>
                    <a:pt x="5535" y="1"/>
                    <a:pt x="19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1" name="Google Shape;8941;p72"/>
            <p:cNvSpPr/>
            <p:nvPr/>
          </p:nvSpPr>
          <p:spPr>
            <a:xfrm>
              <a:off x="7119125" y="1656550"/>
              <a:ext cx="139150" cy="102550"/>
            </a:xfrm>
            <a:custGeom>
              <a:avLst/>
              <a:gdLst/>
              <a:ahLst/>
              <a:cxnLst/>
              <a:rect l="l" t="t" r="r" b="b"/>
              <a:pathLst>
                <a:path w="5566" h="4102" extrusionOk="0">
                  <a:moveTo>
                    <a:pt x="4465" y="0"/>
                  </a:moveTo>
                  <a:cubicBezTo>
                    <a:pt x="0" y="0"/>
                    <a:pt x="242" y="3844"/>
                    <a:pt x="242" y="3844"/>
                  </a:cubicBezTo>
                  <a:cubicBezTo>
                    <a:pt x="242" y="3844"/>
                    <a:pt x="854" y="4102"/>
                    <a:pt x="1675" y="4102"/>
                  </a:cubicBezTo>
                  <a:cubicBezTo>
                    <a:pt x="2981" y="4102"/>
                    <a:pt x="4817" y="3450"/>
                    <a:pt x="5566" y="70"/>
                  </a:cubicBezTo>
                  <a:cubicBezTo>
                    <a:pt x="5170" y="22"/>
                    <a:pt x="4804" y="0"/>
                    <a:pt x="4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2" name="Google Shape;8942;p72"/>
            <p:cNvSpPr/>
            <p:nvPr/>
          </p:nvSpPr>
          <p:spPr>
            <a:xfrm>
              <a:off x="7110325" y="1622850"/>
              <a:ext cx="29300" cy="259225"/>
            </a:xfrm>
            <a:custGeom>
              <a:avLst/>
              <a:gdLst/>
              <a:ahLst/>
              <a:cxnLst/>
              <a:rect l="l" t="t" r="r" b="b"/>
              <a:pathLst>
                <a:path w="1172" h="10369" extrusionOk="0">
                  <a:moveTo>
                    <a:pt x="265" y="1"/>
                  </a:moveTo>
                  <a:cubicBezTo>
                    <a:pt x="116" y="17"/>
                    <a:pt x="1" y="132"/>
                    <a:pt x="17" y="281"/>
                  </a:cubicBezTo>
                  <a:lnTo>
                    <a:pt x="644" y="10120"/>
                  </a:lnTo>
                  <a:cubicBezTo>
                    <a:pt x="644" y="10259"/>
                    <a:pt x="759" y="10369"/>
                    <a:pt x="896" y="10369"/>
                  </a:cubicBezTo>
                  <a:cubicBezTo>
                    <a:pt x="905" y="10369"/>
                    <a:pt x="914" y="10368"/>
                    <a:pt x="924" y="10367"/>
                  </a:cubicBezTo>
                  <a:cubicBezTo>
                    <a:pt x="1072" y="10367"/>
                    <a:pt x="1171" y="10235"/>
                    <a:pt x="1171" y="10087"/>
                  </a:cubicBezTo>
                  <a:lnTo>
                    <a:pt x="545" y="248"/>
                  </a:lnTo>
                  <a:cubicBezTo>
                    <a:pt x="528" y="99"/>
                    <a:pt x="413" y="1"/>
                    <a:pt x="265" y="1"/>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3" name="Google Shape;8943;p72"/>
            <p:cNvSpPr/>
            <p:nvPr/>
          </p:nvSpPr>
          <p:spPr>
            <a:xfrm>
              <a:off x="7014750" y="1677750"/>
              <a:ext cx="220450" cy="149800"/>
            </a:xfrm>
            <a:custGeom>
              <a:avLst/>
              <a:gdLst/>
              <a:ahLst/>
              <a:cxnLst/>
              <a:rect l="l" t="t" r="r" b="b"/>
              <a:pathLst>
                <a:path w="8818" h="5992" extrusionOk="0">
                  <a:moveTo>
                    <a:pt x="8517" y="0"/>
                  </a:moveTo>
                  <a:cubicBezTo>
                    <a:pt x="8467" y="0"/>
                    <a:pt x="8416" y="15"/>
                    <a:pt x="8373" y="46"/>
                  </a:cubicBezTo>
                  <a:lnTo>
                    <a:pt x="165" y="5501"/>
                  </a:lnTo>
                  <a:cubicBezTo>
                    <a:pt x="33" y="5584"/>
                    <a:pt x="0" y="5748"/>
                    <a:pt x="83" y="5864"/>
                  </a:cubicBezTo>
                  <a:cubicBezTo>
                    <a:pt x="135" y="5947"/>
                    <a:pt x="220" y="5991"/>
                    <a:pt x="309" y="5991"/>
                  </a:cubicBezTo>
                  <a:cubicBezTo>
                    <a:pt x="361" y="5991"/>
                    <a:pt x="413" y="5976"/>
                    <a:pt x="462" y="5946"/>
                  </a:cubicBezTo>
                  <a:lnTo>
                    <a:pt x="8653" y="474"/>
                  </a:lnTo>
                  <a:cubicBezTo>
                    <a:pt x="8785" y="409"/>
                    <a:pt x="8818" y="244"/>
                    <a:pt x="8735" y="112"/>
                  </a:cubicBezTo>
                  <a:cubicBezTo>
                    <a:pt x="8684" y="40"/>
                    <a:pt x="8601" y="0"/>
                    <a:pt x="8517" y="0"/>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4" name="Google Shape;8944;p72"/>
            <p:cNvSpPr/>
            <p:nvPr/>
          </p:nvSpPr>
          <p:spPr>
            <a:xfrm>
              <a:off x="7006925" y="1691350"/>
              <a:ext cx="236100" cy="122600"/>
            </a:xfrm>
            <a:custGeom>
              <a:avLst/>
              <a:gdLst/>
              <a:ahLst/>
              <a:cxnLst/>
              <a:rect l="l" t="t" r="r" b="b"/>
              <a:pathLst>
                <a:path w="9444" h="4904" extrusionOk="0">
                  <a:moveTo>
                    <a:pt x="305" y="0"/>
                  </a:moveTo>
                  <a:cubicBezTo>
                    <a:pt x="207" y="0"/>
                    <a:pt x="112" y="52"/>
                    <a:pt x="66" y="145"/>
                  </a:cubicBezTo>
                  <a:cubicBezTo>
                    <a:pt x="0" y="277"/>
                    <a:pt x="66" y="441"/>
                    <a:pt x="198" y="491"/>
                  </a:cubicBezTo>
                  <a:lnTo>
                    <a:pt x="9015" y="4875"/>
                  </a:lnTo>
                  <a:cubicBezTo>
                    <a:pt x="9055" y="4894"/>
                    <a:pt x="9097" y="4904"/>
                    <a:pt x="9139" y="4904"/>
                  </a:cubicBezTo>
                  <a:cubicBezTo>
                    <a:pt x="9237" y="4904"/>
                    <a:pt x="9332" y="4852"/>
                    <a:pt x="9378" y="4759"/>
                  </a:cubicBezTo>
                  <a:cubicBezTo>
                    <a:pt x="9444" y="4628"/>
                    <a:pt x="9394" y="4463"/>
                    <a:pt x="9263" y="4397"/>
                  </a:cubicBezTo>
                  <a:lnTo>
                    <a:pt x="429" y="29"/>
                  </a:lnTo>
                  <a:cubicBezTo>
                    <a:pt x="389" y="10"/>
                    <a:pt x="347" y="0"/>
                    <a:pt x="305" y="0"/>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5" name="Google Shape;8945;p72"/>
            <p:cNvSpPr/>
            <p:nvPr/>
          </p:nvSpPr>
          <p:spPr>
            <a:xfrm>
              <a:off x="7100025" y="1676825"/>
              <a:ext cx="46175" cy="49875"/>
            </a:xfrm>
            <a:custGeom>
              <a:avLst/>
              <a:gdLst/>
              <a:ahLst/>
              <a:cxnLst/>
              <a:rect l="l" t="t" r="r" b="b"/>
              <a:pathLst>
                <a:path w="1847" h="1995" extrusionOk="0">
                  <a:moveTo>
                    <a:pt x="858" y="1"/>
                  </a:moveTo>
                  <a:lnTo>
                    <a:pt x="858" y="1"/>
                  </a:lnTo>
                  <a:cubicBezTo>
                    <a:pt x="1" y="1138"/>
                    <a:pt x="990" y="1995"/>
                    <a:pt x="990" y="1995"/>
                  </a:cubicBezTo>
                  <a:cubicBezTo>
                    <a:pt x="990" y="1995"/>
                    <a:pt x="1847" y="1022"/>
                    <a:pt x="858"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6" name="Google Shape;8946;p72"/>
            <p:cNvSpPr/>
            <p:nvPr/>
          </p:nvSpPr>
          <p:spPr>
            <a:xfrm>
              <a:off x="7112800" y="1678475"/>
              <a:ext cx="45775" cy="49050"/>
            </a:xfrm>
            <a:custGeom>
              <a:avLst/>
              <a:gdLst/>
              <a:ahLst/>
              <a:cxnLst/>
              <a:rect l="l" t="t" r="r" b="b"/>
              <a:pathLst>
                <a:path w="1831" h="1962" extrusionOk="0">
                  <a:moveTo>
                    <a:pt x="1138" y="0"/>
                  </a:moveTo>
                  <a:cubicBezTo>
                    <a:pt x="1" y="890"/>
                    <a:pt x="742" y="1962"/>
                    <a:pt x="742" y="1962"/>
                  </a:cubicBezTo>
                  <a:cubicBezTo>
                    <a:pt x="742" y="1962"/>
                    <a:pt x="1830" y="1253"/>
                    <a:pt x="1138"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7" name="Google Shape;8947;p72"/>
            <p:cNvSpPr/>
            <p:nvPr/>
          </p:nvSpPr>
          <p:spPr>
            <a:xfrm>
              <a:off x="7126825" y="1685075"/>
              <a:ext cx="41625" cy="44925"/>
            </a:xfrm>
            <a:custGeom>
              <a:avLst/>
              <a:gdLst/>
              <a:ahLst/>
              <a:cxnLst/>
              <a:rect l="l" t="t" r="r" b="b"/>
              <a:pathLst>
                <a:path w="1665" h="1797" extrusionOk="0">
                  <a:moveTo>
                    <a:pt x="1319" y="0"/>
                  </a:moveTo>
                  <a:lnTo>
                    <a:pt x="1319" y="0"/>
                  </a:lnTo>
                  <a:cubicBezTo>
                    <a:pt x="0" y="561"/>
                    <a:pt x="429" y="1797"/>
                    <a:pt x="429" y="1797"/>
                  </a:cubicBezTo>
                  <a:cubicBezTo>
                    <a:pt x="429" y="1797"/>
                    <a:pt x="1665" y="1385"/>
                    <a:pt x="1319"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8" name="Google Shape;8948;p72"/>
            <p:cNvSpPr/>
            <p:nvPr/>
          </p:nvSpPr>
          <p:spPr>
            <a:xfrm>
              <a:off x="7140425" y="1696600"/>
              <a:ext cx="35450" cy="37525"/>
            </a:xfrm>
            <a:custGeom>
              <a:avLst/>
              <a:gdLst/>
              <a:ahLst/>
              <a:cxnLst/>
              <a:rect l="l" t="t" r="r" b="b"/>
              <a:pathLst>
                <a:path w="1418" h="1501" extrusionOk="0">
                  <a:moveTo>
                    <a:pt x="1417" y="1"/>
                  </a:moveTo>
                  <a:lnTo>
                    <a:pt x="1417" y="1"/>
                  </a:lnTo>
                  <a:cubicBezTo>
                    <a:pt x="0" y="198"/>
                    <a:pt x="99" y="1500"/>
                    <a:pt x="99" y="1500"/>
                  </a:cubicBezTo>
                  <a:cubicBezTo>
                    <a:pt x="99" y="1500"/>
                    <a:pt x="1401" y="1418"/>
                    <a:pt x="1417"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9" name="Google Shape;8949;p72"/>
            <p:cNvSpPr/>
            <p:nvPr/>
          </p:nvSpPr>
          <p:spPr>
            <a:xfrm>
              <a:off x="7147000" y="1711075"/>
              <a:ext cx="41650" cy="28900"/>
            </a:xfrm>
            <a:custGeom>
              <a:avLst/>
              <a:gdLst/>
              <a:ahLst/>
              <a:cxnLst/>
              <a:rect l="l" t="t" r="r" b="b"/>
              <a:pathLst>
                <a:path w="1666" h="1156" extrusionOk="0">
                  <a:moveTo>
                    <a:pt x="1422" y="0"/>
                  </a:moveTo>
                  <a:cubicBezTo>
                    <a:pt x="219" y="0"/>
                    <a:pt x="1" y="1136"/>
                    <a:pt x="1" y="1136"/>
                  </a:cubicBezTo>
                  <a:cubicBezTo>
                    <a:pt x="1" y="1136"/>
                    <a:pt x="99" y="1156"/>
                    <a:pt x="248" y="1156"/>
                  </a:cubicBezTo>
                  <a:cubicBezTo>
                    <a:pt x="641" y="1156"/>
                    <a:pt x="1391" y="1017"/>
                    <a:pt x="1665" y="15"/>
                  </a:cubicBezTo>
                  <a:cubicBezTo>
                    <a:pt x="1580" y="5"/>
                    <a:pt x="1499" y="0"/>
                    <a:pt x="1422"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0" name="Google Shape;8950;p72"/>
            <p:cNvSpPr/>
            <p:nvPr/>
          </p:nvSpPr>
          <p:spPr>
            <a:xfrm>
              <a:off x="7149900" y="1725950"/>
              <a:ext cx="47400" cy="22900"/>
            </a:xfrm>
            <a:custGeom>
              <a:avLst/>
              <a:gdLst/>
              <a:ahLst/>
              <a:cxnLst/>
              <a:rect l="l" t="t" r="r" b="b"/>
              <a:pathLst>
                <a:path w="1896" h="916" extrusionOk="0">
                  <a:moveTo>
                    <a:pt x="1221" y="1"/>
                  </a:moveTo>
                  <a:cubicBezTo>
                    <a:pt x="369" y="1"/>
                    <a:pt x="0" y="771"/>
                    <a:pt x="0" y="771"/>
                  </a:cubicBezTo>
                  <a:cubicBezTo>
                    <a:pt x="0" y="771"/>
                    <a:pt x="281" y="916"/>
                    <a:pt x="654" y="916"/>
                  </a:cubicBezTo>
                  <a:cubicBezTo>
                    <a:pt x="1038" y="916"/>
                    <a:pt x="1520" y="763"/>
                    <a:pt x="1895" y="145"/>
                  </a:cubicBezTo>
                  <a:cubicBezTo>
                    <a:pt x="1644" y="43"/>
                    <a:pt x="1420" y="1"/>
                    <a:pt x="1221"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1" name="Google Shape;8951;p72"/>
            <p:cNvSpPr/>
            <p:nvPr/>
          </p:nvSpPr>
          <p:spPr>
            <a:xfrm>
              <a:off x="7150725" y="1740200"/>
              <a:ext cx="49875" cy="20675"/>
            </a:xfrm>
            <a:custGeom>
              <a:avLst/>
              <a:gdLst/>
              <a:ahLst/>
              <a:cxnLst/>
              <a:rect l="l" t="t" r="r" b="b"/>
              <a:pathLst>
                <a:path w="1995" h="827" extrusionOk="0">
                  <a:moveTo>
                    <a:pt x="1056" y="0"/>
                  </a:moveTo>
                  <a:cubicBezTo>
                    <a:pt x="417" y="0"/>
                    <a:pt x="0" y="482"/>
                    <a:pt x="0" y="482"/>
                  </a:cubicBezTo>
                  <a:cubicBezTo>
                    <a:pt x="0" y="482"/>
                    <a:pt x="391" y="826"/>
                    <a:pt x="938" y="826"/>
                  </a:cubicBezTo>
                  <a:cubicBezTo>
                    <a:pt x="1253" y="826"/>
                    <a:pt x="1620" y="712"/>
                    <a:pt x="1994" y="350"/>
                  </a:cubicBezTo>
                  <a:cubicBezTo>
                    <a:pt x="1651" y="91"/>
                    <a:pt x="1332" y="0"/>
                    <a:pt x="1056"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2" name="Google Shape;8952;p72"/>
            <p:cNvSpPr/>
            <p:nvPr/>
          </p:nvSpPr>
          <p:spPr>
            <a:xfrm>
              <a:off x="7149900" y="1752875"/>
              <a:ext cx="49050" cy="21625"/>
            </a:xfrm>
            <a:custGeom>
              <a:avLst/>
              <a:gdLst/>
              <a:ahLst/>
              <a:cxnLst/>
              <a:rect l="l" t="t" r="r" b="b"/>
              <a:pathLst>
                <a:path w="1962" h="865" extrusionOk="0">
                  <a:moveTo>
                    <a:pt x="810" y="1"/>
                  </a:moveTo>
                  <a:cubicBezTo>
                    <a:pt x="349" y="1"/>
                    <a:pt x="0" y="238"/>
                    <a:pt x="0" y="238"/>
                  </a:cubicBezTo>
                  <a:cubicBezTo>
                    <a:pt x="0" y="238"/>
                    <a:pt x="417" y="864"/>
                    <a:pt x="1159" y="864"/>
                  </a:cubicBezTo>
                  <a:cubicBezTo>
                    <a:pt x="1394" y="864"/>
                    <a:pt x="1663" y="801"/>
                    <a:pt x="1961" y="634"/>
                  </a:cubicBezTo>
                  <a:cubicBezTo>
                    <a:pt x="1582" y="140"/>
                    <a:pt x="1163" y="1"/>
                    <a:pt x="810"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3" name="Google Shape;8953;p72"/>
            <p:cNvSpPr/>
            <p:nvPr/>
          </p:nvSpPr>
          <p:spPr>
            <a:xfrm>
              <a:off x="7147425" y="1763350"/>
              <a:ext cx="44925" cy="25450"/>
            </a:xfrm>
            <a:custGeom>
              <a:avLst/>
              <a:gdLst/>
              <a:ahLst/>
              <a:cxnLst/>
              <a:rect l="l" t="t" r="r" b="b"/>
              <a:pathLst>
                <a:path w="1797" h="1018" extrusionOk="0">
                  <a:moveTo>
                    <a:pt x="459" y="0"/>
                  </a:moveTo>
                  <a:cubicBezTo>
                    <a:pt x="192" y="0"/>
                    <a:pt x="0" y="67"/>
                    <a:pt x="0" y="67"/>
                  </a:cubicBezTo>
                  <a:cubicBezTo>
                    <a:pt x="0" y="67"/>
                    <a:pt x="317" y="1018"/>
                    <a:pt x="1330" y="1018"/>
                  </a:cubicBezTo>
                  <a:cubicBezTo>
                    <a:pt x="1471" y="1018"/>
                    <a:pt x="1627" y="999"/>
                    <a:pt x="1797" y="956"/>
                  </a:cubicBezTo>
                  <a:cubicBezTo>
                    <a:pt x="1457" y="157"/>
                    <a:pt x="869" y="0"/>
                    <a:pt x="459"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4" name="Google Shape;8954;p72"/>
            <p:cNvSpPr/>
            <p:nvPr/>
          </p:nvSpPr>
          <p:spPr>
            <a:xfrm>
              <a:off x="7143700" y="1770325"/>
              <a:ext cx="37525" cy="33025"/>
            </a:xfrm>
            <a:custGeom>
              <a:avLst/>
              <a:gdLst/>
              <a:ahLst/>
              <a:cxnLst/>
              <a:rect l="l" t="t" r="r" b="b"/>
              <a:pathLst>
                <a:path w="1501" h="1321" extrusionOk="0">
                  <a:moveTo>
                    <a:pt x="55" y="0"/>
                  </a:moveTo>
                  <a:cubicBezTo>
                    <a:pt x="20" y="0"/>
                    <a:pt x="1" y="2"/>
                    <a:pt x="1" y="2"/>
                  </a:cubicBezTo>
                  <a:cubicBezTo>
                    <a:pt x="1" y="2"/>
                    <a:pt x="67" y="1304"/>
                    <a:pt x="1501" y="1320"/>
                  </a:cubicBezTo>
                  <a:cubicBezTo>
                    <a:pt x="1327" y="76"/>
                    <a:pt x="303" y="0"/>
                    <a:pt x="55"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5" name="Google Shape;8955;p72"/>
            <p:cNvSpPr/>
            <p:nvPr/>
          </p:nvSpPr>
          <p:spPr>
            <a:xfrm>
              <a:off x="7131775" y="1774475"/>
              <a:ext cx="38750" cy="41650"/>
            </a:xfrm>
            <a:custGeom>
              <a:avLst/>
              <a:gdLst/>
              <a:ahLst/>
              <a:cxnLst/>
              <a:rect l="l" t="t" r="r" b="b"/>
              <a:pathLst>
                <a:path w="1550" h="1666" extrusionOk="0">
                  <a:moveTo>
                    <a:pt x="264" y="1"/>
                  </a:moveTo>
                  <a:lnTo>
                    <a:pt x="264" y="1"/>
                  </a:lnTo>
                  <a:cubicBezTo>
                    <a:pt x="264" y="1"/>
                    <a:pt x="0" y="1286"/>
                    <a:pt x="1368" y="1665"/>
                  </a:cubicBezTo>
                  <a:cubicBezTo>
                    <a:pt x="1549" y="248"/>
                    <a:pt x="264" y="1"/>
                    <a:pt x="26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6" name="Google Shape;8956;p72"/>
            <p:cNvSpPr/>
            <p:nvPr/>
          </p:nvSpPr>
          <p:spPr>
            <a:xfrm>
              <a:off x="7117350" y="1777350"/>
              <a:ext cx="44100" cy="47425"/>
            </a:xfrm>
            <a:custGeom>
              <a:avLst/>
              <a:gdLst/>
              <a:ahLst/>
              <a:cxnLst/>
              <a:rect l="l" t="t" r="r" b="b"/>
              <a:pathLst>
                <a:path w="1764" h="1897" extrusionOk="0">
                  <a:moveTo>
                    <a:pt x="593" y="1"/>
                  </a:moveTo>
                  <a:lnTo>
                    <a:pt x="593" y="1"/>
                  </a:lnTo>
                  <a:cubicBezTo>
                    <a:pt x="593" y="1"/>
                    <a:pt x="0" y="1171"/>
                    <a:pt x="1236" y="1896"/>
                  </a:cubicBezTo>
                  <a:cubicBezTo>
                    <a:pt x="1764" y="561"/>
                    <a:pt x="594" y="1"/>
                    <a:pt x="593"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7" name="Google Shape;8957;p72"/>
            <p:cNvSpPr/>
            <p:nvPr/>
          </p:nvSpPr>
          <p:spPr>
            <a:xfrm>
              <a:off x="7103750" y="1778175"/>
              <a:ext cx="46575" cy="49900"/>
            </a:xfrm>
            <a:custGeom>
              <a:avLst/>
              <a:gdLst/>
              <a:ahLst/>
              <a:cxnLst/>
              <a:rect l="l" t="t" r="r" b="b"/>
              <a:pathLst>
                <a:path w="1863" h="1996" extrusionOk="0">
                  <a:moveTo>
                    <a:pt x="874" y="1"/>
                  </a:moveTo>
                  <a:cubicBezTo>
                    <a:pt x="874" y="1"/>
                    <a:pt x="0" y="973"/>
                    <a:pt x="1006" y="1995"/>
                  </a:cubicBezTo>
                  <a:cubicBezTo>
                    <a:pt x="1863" y="858"/>
                    <a:pt x="874" y="1"/>
                    <a:pt x="87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8" name="Google Shape;8958;p72"/>
            <p:cNvSpPr/>
            <p:nvPr/>
          </p:nvSpPr>
          <p:spPr>
            <a:xfrm>
              <a:off x="7091375" y="1777350"/>
              <a:ext cx="45775" cy="49075"/>
            </a:xfrm>
            <a:custGeom>
              <a:avLst/>
              <a:gdLst/>
              <a:ahLst/>
              <a:cxnLst/>
              <a:rect l="l" t="t" r="r" b="b"/>
              <a:pathLst>
                <a:path w="1831" h="1963" extrusionOk="0">
                  <a:moveTo>
                    <a:pt x="1105" y="1"/>
                  </a:moveTo>
                  <a:cubicBezTo>
                    <a:pt x="1105" y="1"/>
                    <a:pt x="1" y="726"/>
                    <a:pt x="710" y="1962"/>
                  </a:cubicBezTo>
                  <a:cubicBezTo>
                    <a:pt x="1830" y="1089"/>
                    <a:pt x="1105" y="1"/>
                    <a:pt x="110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9" name="Google Shape;8959;p72"/>
            <p:cNvSpPr/>
            <p:nvPr/>
          </p:nvSpPr>
          <p:spPr>
            <a:xfrm>
              <a:off x="7081500" y="1774900"/>
              <a:ext cx="41625" cy="44925"/>
            </a:xfrm>
            <a:custGeom>
              <a:avLst/>
              <a:gdLst/>
              <a:ahLst/>
              <a:cxnLst/>
              <a:rect l="l" t="t" r="r" b="b"/>
              <a:pathLst>
                <a:path w="1665" h="1797" extrusionOk="0">
                  <a:moveTo>
                    <a:pt x="1236" y="0"/>
                  </a:moveTo>
                  <a:cubicBezTo>
                    <a:pt x="1236" y="0"/>
                    <a:pt x="0" y="412"/>
                    <a:pt x="363" y="1796"/>
                  </a:cubicBezTo>
                  <a:cubicBezTo>
                    <a:pt x="1665" y="1236"/>
                    <a:pt x="1236" y="0"/>
                    <a:pt x="1236"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0" name="Google Shape;8960;p72"/>
            <p:cNvSpPr/>
            <p:nvPr/>
          </p:nvSpPr>
          <p:spPr>
            <a:xfrm>
              <a:off x="7074075" y="1771175"/>
              <a:ext cx="35450" cy="37525"/>
            </a:xfrm>
            <a:custGeom>
              <a:avLst/>
              <a:gdLst/>
              <a:ahLst/>
              <a:cxnLst/>
              <a:rect l="l" t="t" r="r" b="b"/>
              <a:pathLst>
                <a:path w="1418" h="1501" extrusionOk="0">
                  <a:moveTo>
                    <a:pt x="1319" y="1"/>
                  </a:moveTo>
                  <a:lnTo>
                    <a:pt x="1319" y="1"/>
                  </a:lnTo>
                  <a:cubicBezTo>
                    <a:pt x="1319" y="1"/>
                    <a:pt x="17" y="67"/>
                    <a:pt x="1" y="1501"/>
                  </a:cubicBezTo>
                  <a:cubicBezTo>
                    <a:pt x="1418" y="1303"/>
                    <a:pt x="1319" y="1"/>
                    <a:pt x="1319"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1" name="Google Shape;8961;p72"/>
            <p:cNvSpPr/>
            <p:nvPr/>
          </p:nvSpPr>
          <p:spPr>
            <a:xfrm>
              <a:off x="7061300" y="1765325"/>
              <a:ext cx="41650" cy="28575"/>
            </a:xfrm>
            <a:custGeom>
              <a:avLst/>
              <a:gdLst/>
              <a:ahLst/>
              <a:cxnLst/>
              <a:rect l="l" t="t" r="r" b="b"/>
              <a:pathLst>
                <a:path w="1666" h="1143" extrusionOk="0">
                  <a:moveTo>
                    <a:pt x="1417" y="0"/>
                  </a:moveTo>
                  <a:cubicBezTo>
                    <a:pt x="1027" y="0"/>
                    <a:pt x="286" y="137"/>
                    <a:pt x="1" y="1125"/>
                  </a:cubicBezTo>
                  <a:cubicBezTo>
                    <a:pt x="94" y="1137"/>
                    <a:pt x="182" y="1142"/>
                    <a:pt x="266" y="1142"/>
                  </a:cubicBezTo>
                  <a:cubicBezTo>
                    <a:pt x="1450" y="1142"/>
                    <a:pt x="1665" y="20"/>
                    <a:pt x="1665" y="20"/>
                  </a:cubicBezTo>
                  <a:cubicBezTo>
                    <a:pt x="1665" y="20"/>
                    <a:pt x="1567" y="0"/>
                    <a:pt x="1417"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2" name="Google Shape;8962;p72"/>
            <p:cNvSpPr/>
            <p:nvPr/>
          </p:nvSpPr>
          <p:spPr>
            <a:xfrm>
              <a:off x="7053075" y="1756075"/>
              <a:ext cx="47400" cy="23075"/>
            </a:xfrm>
            <a:custGeom>
              <a:avLst/>
              <a:gdLst/>
              <a:ahLst/>
              <a:cxnLst/>
              <a:rect l="l" t="t" r="r" b="b"/>
              <a:pathLst>
                <a:path w="1896" h="923" extrusionOk="0">
                  <a:moveTo>
                    <a:pt x="1243" y="1"/>
                  </a:moveTo>
                  <a:cubicBezTo>
                    <a:pt x="856" y="1"/>
                    <a:pt x="370" y="155"/>
                    <a:pt x="0" y="786"/>
                  </a:cubicBezTo>
                  <a:cubicBezTo>
                    <a:pt x="243" y="883"/>
                    <a:pt x="460" y="923"/>
                    <a:pt x="653" y="923"/>
                  </a:cubicBezTo>
                  <a:cubicBezTo>
                    <a:pt x="1511" y="923"/>
                    <a:pt x="1895" y="143"/>
                    <a:pt x="1895" y="143"/>
                  </a:cubicBezTo>
                  <a:cubicBezTo>
                    <a:pt x="1895" y="143"/>
                    <a:pt x="1615" y="1"/>
                    <a:pt x="1243"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3" name="Google Shape;8963;p72"/>
            <p:cNvSpPr/>
            <p:nvPr/>
          </p:nvSpPr>
          <p:spPr>
            <a:xfrm>
              <a:off x="7049350" y="1744250"/>
              <a:ext cx="49875" cy="20850"/>
            </a:xfrm>
            <a:custGeom>
              <a:avLst/>
              <a:gdLst/>
              <a:ahLst/>
              <a:cxnLst/>
              <a:rect l="l" t="t" r="r" b="b"/>
              <a:pathLst>
                <a:path w="1995" h="834" extrusionOk="0">
                  <a:moveTo>
                    <a:pt x="1056" y="1"/>
                  </a:moveTo>
                  <a:cubicBezTo>
                    <a:pt x="741" y="1"/>
                    <a:pt x="374" y="117"/>
                    <a:pt x="1" y="484"/>
                  </a:cubicBezTo>
                  <a:cubicBezTo>
                    <a:pt x="345" y="744"/>
                    <a:pt x="663" y="834"/>
                    <a:pt x="939" y="834"/>
                  </a:cubicBezTo>
                  <a:cubicBezTo>
                    <a:pt x="1578" y="834"/>
                    <a:pt x="1995" y="353"/>
                    <a:pt x="1995" y="353"/>
                  </a:cubicBezTo>
                  <a:cubicBezTo>
                    <a:pt x="1995" y="353"/>
                    <a:pt x="1603" y="1"/>
                    <a:pt x="1056"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4" name="Google Shape;8964;p72"/>
            <p:cNvSpPr/>
            <p:nvPr/>
          </p:nvSpPr>
          <p:spPr>
            <a:xfrm>
              <a:off x="7051000" y="1730625"/>
              <a:ext cx="49050" cy="21625"/>
            </a:xfrm>
            <a:custGeom>
              <a:avLst/>
              <a:gdLst/>
              <a:ahLst/>
              <a:cxnLst/>
              <a:rect l="l" t="t" r="r" b="b"/>
              <a:pathLst>
                <a:path w="1962" h="865" extrusionOk="0">
                  <a:moveTo>
                    <a:pt x="815" y="1"/>
                  </a:moveTo>
                  <a:cubicBezTo>
                    <a:pt x="577" y="1"/>
                    <a:pt x="305" y="66"/>
                    <a:pt x="1" y="238"/>
                  </a:cubicBezTo>
                  <a:cubicBezTo>
                    <a:pt x="381" y="727"/>
                    <a:pt x="803" y="865"/>
                    <a:pt x="1157" y="865"/>
                  </a:cubicBezTo>
                  <a:cubicBezTo>
                    <a:pt x="1616" y="865"/>
                    <a:pt x="1962" y="634"/>
                    <a:pt x="1962" y="634"/>
                  </a:cubicBezTo>
                  <a:cubicBezTo>
                    <a:pt x="1962" y="634"/>
                    <a:pt x="1556" y="1"/>
                    <a:pt x="81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5" name="Google Shape;8965;p72"/>
            <p:cNvSpPr/>
            <p:nvPr/>
          </p:nvSpPr>
          <p:spPr>
            <a:xfrm>
              <a:off x="7057600" y="1716375"/>
              <a:ext cx="44925" cy="25200"/>
            </a:xfrm>
            <a:custGeom>
              <a:avLst/>
              <a:gdLst/>
              <a:ahLst/>
              <a:cxnLst/>
              <a:rect l="l" t="t" r="r" b="b"/>
              <a:pathLst>
                <a:path w="1797" h="1008" extrusionOk="0">
                  <a:moveTo>
                    <a:pt x="485" y="0"/>
                  </a:moveTo>
                  <a:cubicBezTo>
                    <a:pt x="339" y="0"/>
                    <a:pt x="177" y="20"/>
                    <a:pt x="0" y="67"/>
                  </a:cubicBezTo>
                  <a:cubicBezTo>
                    <a:pt x="338" y="852"/>
                    <a:pt x="922" y="1008"/>
                    <a:pt x="1332" y="1008"/>
                  </a:cubicBezTo>
                  <a:cubicBezTo>
                    <a:pt x="1602" y="1008"/>
                    <a:pt x="1797" y="940"/>
                    <a:pt x="1797" y="940"/>
                  </a:cubicBezTo>
                  <a:cubicBezTo>
                    <a:pt x="1797" y="940"/>
                    <a:pt x="1483" y="0"/>
                    <a:pt x="485"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6" name="Google Shape;8966;p72"/>
            <p:cNvSpPr/>
            <p:nvPr/>
          </p:nvSpPr>
          <p:spPr>
            <a:xfrm>
              <a:off x="7069125" y="1701550"/>
              <a:ext cx="37525" cy="33025"/>
            </a:xfrm>
            <a:custGeom>
              <a:avLst/>
              <a:gdLst/>
              <a:ahLst/>
              <a:cxnLst/>
              <a:rect l="l" t="t" r="r" b="b"/>
              <a:pathLst>
                <a:path w="1501" h="1321" extrusionOk="0">
                  <a:moveTo>
                    <a:pt x="1" y="0"/>
                  </a:moveTo>
                  <a:cubicBezTo>
                    <a:pt x="174" y="1244"/>
                    <a:pt x="1198" y="1320"/>
                    <a:pt x="1446" y="1320"/>
                  </a:cubicBezTo>
                  <a:cubicBezTo>
                    <a:pt x="1481" y="1320"/>
                    <a:pt x="1501" y="1319"/>
                    <a:pt x="1501" y="1319"/>
                  </a:cubicBezTo>
                  <a:cubicBezTo>
                    <a:pt x="1501" y="1319"/>
                    <a:pt x="1418" y="17"/>
                    <a:pt x="1"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7" name="Google Shape;8967;p72"/>
            <p:cNvSpPr/>
            <p:nvPr/>
          </p:nvSpPr>
          <p:spPr>
            <a:xfrm>
              <a:off x="7079850" y="1688775"/>
              <a:ext cx="38750" cy="41650"/>
            </a:xfrm>
            <a:custGeom>
              <a:avLst/>
              <a:gdLst/>
              <a:ahLst/>
              <a:cxnLst/>
              <a:rect l="l" t="t" r="r" b="b"/>
              <a:pathLst>
                <a:path w="1550" h="1666" extrusionOk="0">
                  <a:moveTo>
                    <a:pt x="165" y="1"/>
                  </a:moveTo>
                  <a:lnTo>
                    <a:pt x="165" y="1"/>
                  </a:lnTo>
                  <a:cubicBezTo>
                    <a:pt x="0" y="1418"/>
                    <a:pt x="1269" y="1665"/>
                    <a:pt x="1269" y="1665"/>
                  </a:cubicBezTo>
                  <a:cubicBezTo>
                    <a:pt x="1269" y="1665"/>
                    <a:pt x="1550" y="396"/>
                    <a:pt x="16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8" name="Google Shape;8968;p72"/>
            <p:cNvSpPr/>
            <p:nvPr/>
          </p:nvSpPr>
          <p:spPr>
            <a:xfrm>
              <a:off x="7088500" y="1680525"/>
              <a:ext cx="44100" cy="47425"/>
            </a:xfrm>
            <a:custGeom>
              <a:avLst/>
              <a:gdLst/>
              <a:ahLst/>
              <a:cxnLst/>
              <a:rect l="l" t="t" r="r" b="b"/>
              <a:pathLst>
                <a:path w="1764" h="1897" extrusionOk="0">
                  <a:moveTo>
                    <a:pt x="544" y="1"/>
                  </a:moveTo>
                  <a:lnTo>
                    <a:pt x="544" y="1"/>
                  </a:lnTo>
                  <a:cubicBezTo>
                    <a:pt x="0" y="1319"/>
                    <a:pt x="1171" y="1896"/>
                    <a:pt x="1171" y="1896"/>
                  </a:cubicBezTo>
                  <a:cubicBezTo>
                    <a:pt x="1171" y="1896"/>
                    <a:pt x="1764" y="726"/>
                    <a:pt x="54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9" name="Google Shape;8969;p72"/>
            <p:cNvSpPr/>
            <p:nvPr/>
          </p:nvSpPr>
          <p:spPr>
            <a:xfrm>
              <a:off x="7070775" y="1700175"/>
              <a:ext cx="108400" cy="104900"/>
            </a:xfrm>
            <a:custGeom>
              <a:avLst/>
              <a:gdLst/>
              <a:ahLst/>
              <a:cxnLst/>
              <a:rect l="l" t="t" r="r" b="b"/>
              <a:pathLst>
                <a:path w="4336" h="4196" extrusionOk="0">
                  <a:moveTo>
                    <a:pt x="2192" y="1"/>
                  </a:moveTo>
                  <a:cubicBezTo>
                    <a:pt x="2143" y="1"/>
                    <a:pt x="2094" y="2"/>
                    <a:pt x="2044" y="6"/>
                  </a:cubicBezTo>
                  <a:cubicBezTo>
                    <a:pt x="874" y="72"/>
                    <a:pt x="1" y="1077"/>
                    <a:pt x="83" y="2231"/>
                  </a:cubicBezTo>
                  <a:cubicBezTo>
                    <a:pt x="147" y="3344"/>
                    <a:pt x="1084" y="4196"/>
                    <a:pt x="2186" y="4196"/>
                  </a:cubicBezTo>
                  <a:cubicBezTo>
                    <a:pt x="2226" y="4196"/>
                    <a:pt x="2267" y="4195"/>
                    <a:pt x="2308" y="4192"/>
                  </a:cubicBezTo>
                  <a:cubicBezTo>
                    <a:pt x="3462" y="4110"/>
                    <a:pt x="4335" y="3121"/>
                    <a:pt x="4269" y="1967"/>
                  </a:cubicBezTo>
                  <a:cubicBezTo>
                    <a:pt x="4191" y="863"/>
                    <a:pt x="3282" y="1"/>
                    <a:pt x="2192"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70" name="Google Shape;8970;p72"/>
          <p:cNvGrpSpPr/>
          <p:nvPr/>
        </p:nvGrpSpPr>
        <p:grpSpPr>
          <a:xfrm>
            <a:off x="8544900" y="4208650"/>
            <a:ext cx="288050" cy="325525"/>
            <a:chOff x="6980950" y="1589900"/>
            <a:chExt cx="288050" cy="325525"/>
          </a:xfrm>
        </p:grpSpPr>
        <p:sp>
          <p:nvSpPr>
            <p:cNvPr id="8971" name="Google Shape;8971;p72"/>
            <p:cNvSpPr/>
            <p:nvPr/>
          </p:nvSpPr>
          <p:spPr>
            <a:xfrm>
              <a:off x="7026700" y="1589900"/>
              <a:ext cx="189150" cy="162775"/>
            </a:xfrm>
            <a:custGeom>
              <a:avLst/>
              <a:gdLst/>
              <a:ahLst/>
              <a:cxnLst/>
              <a:rect l="l" t="t" r="r" b="b"/>
              <a:pathLst>
                <a:path w="7566" h="6511" extrusionOk="0">
                  <a:moveTo>
                    <a:pt x="3511" y="0"/>
                  </a:moveTo>
                  <a:lnTo>
                    <a:pt x="3511" y="0"/>
                  </a:lnTo>
                  <a:cubicBezTo>
                    <a:pt x="0" y="4401"/>
                    <a:pt x="3939" y="6510"/>
                    <a:pt x="3939" y="6510"/>
                  </a:cubicBezTo>
                  <a:cubicBezTo>
                    <a:pt x="3939" y="6510"/>
                    <a:pt x="7565" y="3923"/>
                    <a:pt x="35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2" name="Google Shape;8972;p72"/>
            <p:cNvSpPr/>
            <p:nvPr/>
          </p:nvSpPr>
          <p:spPr>
            <a:xfrm>
              <a:off x="6991675" y="1746050"/>
              <a:ext cx="139200" cy="102375"/>
            </a:xfrm>
            <a:custGeom>
              <a:avLst/>
              <a:gdLst/>
              <a:ahLst/>
              <a:cxnLst/>
              <a:rect l="l" t="t" r="r" b="b"/>
              <a:pathLst>
                <a:path w="5568" h="4095" extrusionOk="0">
                  <a:moveTo>
                    <a:pt x="3888" y="1"/>
                  </a:moveTo>
                  <a:cubicBezTo>
                    <a:pt x="2578" y="1"/>
                    <a:pt x="746" y="654"/>
                    <a:pt x="0" y="4022"/>
                  </a:cubicBezTo>
                  <a:cubicBezTo>
                    <a:pt x="405" y="4072"/>
                    <a:pt x="779" y="4095"/>
                    <a:pt x="1124" y="4095"/>
                  </a:cubicBezTo>
                  <a:cubicBezTo>
                    <a:pt x="5567" y="4095"/>
                    <a:pt x="5340" y="264"/>
                    <a:pt x="5340" y="264"/>
                  </a:cubicBezTo>
                  <a:cubicBezTo>
                    <a:pt x="5340" y="264"/>
                    <a:pt x="4719" y="1"/>
                    <a:pt x="38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3" name="Google Shape;8973;p72"/>
            <p:cNvSpPr/>
            <p:nvPr/>
          </p:nvSpPr>
          <p:spPr>
            <a:xfrm>
              <a:off x="7125175" y="1740700"/>
              <a:ext cx="143825" cy="95000"/>
            </a:xfrm>
            <a:custGeom>
              <a:avLst/>
              <a:gdLst/>
              <a:ahLst/>
              <a:cxnLst/>
              <a:rect l="l" t="t" r="r" b="b"/>
              <a:pathLst>
                <a:path w="5753" h="3800" extrusionOk="0">
                  <a:moveTo>
                    <a:pt x="1880" y="1"/>
                  </a:moveTo>
                  <a:cubicBezTo>
                    <a:pt x="815" y="1"/>
                    <a:pt x="0" y="478"/>
                    <a:pt x="0" y="478"/>
                  </a:cubicBezTo>
                  <a:cubicBezTo>
                    <a:pt x="0" y="478"/>
                    <a:pt x="222" y="3800"/>
                    <a:pt x="3800" y="3800"/>
                  </a:cubicBezTo>
                  <a:cubicBezTo>
                    <a:pt x="4364" y="3800"/>
                    <a:pt x="5010" y="3718"/>
                    <a:pt x="5752" y="3527"/>
                  </a:cubicBezTo>
                  <a:cubicBezTo>
                    <a:pt x="4728" y="660"/>
                    <a:pt x="3132" y="1"/>
                    <a:pt x="18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4" name="Google Shape;8974;p72"/>
            <p:cNvSpPr/>
            <p:nvPr/>
          </p:nvSpPr>
          <p:spPr>
            <a:xfrm>
              <a:off x="7034125" y="1752650"/>
              <a:ext cx="189125" cy="162775"/>
            </a:xfrm>
            <a:custGeom>
              <a:avLst/>
              <a:gdLst/>
              <a:ahLst/>
              <a:cxnLst/>
              <a:rect l="l" t="t" r="r" b="b"/>
              <a:pathLst>
                <a:path w="7565" h="6511" extrusionOk="0">
                  <a:moveTo>
                    <a:pt x="3642" y="0"/>
                  </a:moveTo>
                  <a:lnTo>
                    <a:pt x="3642" y="0"/>
                  </a:lnTo>
                  <a:cubicBezTo>
                    <a:pt x="3642" y="0"/>
                    <a:pt x="0" y="2588"/>
                    <a:pt x="4054" y="6510"/>
                  </a:cubicBezTo>
                  <a:cubicBezTo>
                    <a:pt x="7565" y="2110"/>
                    <a:pt x="3643" y="0"/>
                    <a:pt x="3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5" name="Google Shape;8975;p72"/>
            <p:cNvSpPr/>
            <p:nvPr/>
          </p:nvSpPr>
          <p:spPr>
            <a:xfrm>
              <a:off x="6980950" y="1669325"/>
              <a:ext cx="144250" cy="95100"/>
            </a:xfrm>
            <a:custGeom>
              <a:avLst/>
              <a:gdLst/>
              <a:ahLst/>
              <a:cxnLst/>
              <a:rect l="l" t="t" r="r" b="b"/>
              <a:pathLst>
                <a:path w="5770" h="3804" extrusionOk="0">
                  <a:moveTo>
                    <a:pt x="1936" y="1"/>
                  </a:moveTo>
                  <a:cubicBezTo>
                    <a:pt x="1376" y="1"/>
                    <a:pt x="735" y="81"/>
                    <a:pt x="1" y="268"/>
                  </a:cubicBezTo>
                  <a:cubicBezTo>
                    <a:pt x="1037" y="3144"/>
                    <a:pt x="2645" y="3803"/>
                    <a:pt x="3900" y="3803"/>
                  </a:cubicBezTo>
                  <a:cubicBezTo>
                    <a:pt x="4961" y="3803"/>
                    <a:pt x="5769" y="3333"/>
                    <a:pt x="5769" y="3333"/>
                  </a:cubicBezTo>
                  <a:cubicBezTo>
                    <a:pt x="5769" y="3333"/>
                    <a:pt x="5535" y="1"/>
                    <a:pt x="19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6" name="Google Shape;8976;p72"/>
            <p:cNvSpPr/>
            <p:nvPr/>
          </p:nvSpPr>
          <p:spPr>
            <a:xfrm>
              <a:off x="7119125" y="1656550"/>
              <a:ext cx="139150" cy="102550"/>
            </a:xfrm>
            <a:custGeom>
              <a:avLst/>
              <a:gdLst/>
              <a:ahLst/>
              <a:cxnLst/>
              <a:rect l="l" t="t" r="r" b="b"/>
              <a:pathLst>
                <a:path w="5566" h="4102" extrusionOk="0">
                  <a:moveTo>
                    <a:pt x="4465" y="0"/>
                  </a:moveTo>
                  <a:cubicBezTo>
                    <a:pt x="0" y="0"/>
                    <a:pt x="242" y="3844"/>
                    <a:pt x="242" y="3844"/>
                  </a:cubicBezTo>
                  <a:cubicBezTo>
                    <a:pt x="242" y="3844"/>
                    <a:pt x="854" y="4102"/>
                    <a:pt x="1675" y="4102"/>
                  </a:cubicBezTo>
                  <a:cubicBezTo>
                    <a:pt x="2981" y="4102"/>
                    <a:pt x="4817" y="3450"/>
                    <a:pt x="5566" y="70"/>
                  </a:cubicBezTo>
                  <a:cubicBezTo>
                    <a:pt x="5170" y="22"/>
                    <a:pt x="4804" y="0"/>
                    <a:pt x="4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7" name="Google Shape;8977;p72"/>
            <p:cNvSpPr/>
            <p:nvPr/>
          </p:nvSpPr>
          <p:spPr>
            <a:xfrm>
              <a:off x="7110325" y="1622850"/>
              <a:ext cx="29300" cy="259225"/>
            </a:xfrm>
            <a:custGeom>
              <a:avLst/>
              <a:gdLst/>
              <a:ahLst/>
              <a:cxnLst/>
              <a:rect l="l" t="t" r="r" b="b"/>
              <a:pathLst>
                <a:path w="1172" h="10369" extrusionOk="0">
                  <a:moveTo>
                    <a:pt x="265" y="1"/>
                  </a:moveTo>
                  <a:cubicBezTo>
                    <a:pt x="116" y="17"/>
                    <a:pt x="1" y="132"/>
                    <a:pt x="17" y="281"/>
                  </a:cubicBezTo>
                  <a:lnTo>
                    <a:pt x="644" y="10120"/>
                  </a:lnTo>
                  <a:cubicBezTo>
                    <a:pt x="644" y="10259"/>
                    <a:pt x="759" y="10369"/>
                    <a:pt x="896" y="10369"/>
                  </a:cubicBezTo>
                  <a:cubicBezTo>
                    <a:pt x="905" y="10369"/>
                    <a:pt x="914" y="10368"/>
                    <a:pt x="924" y="10367"/>
                  </a:cubicBezTo>
                  <a:cubicBezTo>
                    <a:pt x="1072" y="10367"/>
                    <a:pt x="1171" y="10235"/>
                    <a:pt x="1171" y="10087"/>
                  </a:cubicBezTo>
                  <a:lnTo>
                    <a:pt x="545" y="248"/>
                  </a:lnTo>
                  <a:cubicBezTo>
                    <a:pt x="528" y="99"/>
                    <a:pt x="413" y="1"/>
                    <a:pt x="265" y="1"/>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8" name="Google Shape;8978;p72"/>
            <p:cNvSpPr/>
            <p:nvPr/>
          </p:nvSpPr>
          <p:spPr>
            <a:xfrm>
              <a:off x="7014750" y="1677750"/>
              <a:ext cx="220450" cy="149800"/>
            </a:xfrm>
            <a:custGeom>
              <a:avLst/>
              <a:gdLst/>
              <a:ahLst/>
              <a:cxnLst/>
              <a:rect l="l" t="t" r="r" b="b"/>
              <a:pathLst>
                <a:path w="8818" h="5992" extrusionOk="0">
                  <a:moveTo>
                    <a:pt x="8517" y="0"/>
                  </a:moveTo>
                  <a:cubicBezTo>
                    <a:pt x="8467" y="0"/>
                    <a:pt x="8416" y="15"/>
                    <a:pt x="8373" y="46"/>
                  </a:cubicBezTo>
                  <a:lnTo>
                    <a:pt x="165" y="5501"/>
                  </a:lnTo>
                  <a:cubicBezTo>
                    <a:pt x="33" y="5584"/>
                    <a:pt x="0" y="5748"/>
                    <a:pt x="83" y="5864"/>
                  </a:cubicBezTo>
                  <a:cubicBezTo>
                    <a:pt x="135" y="5947"/>
                    <a:pt x="220" y="5991"/>
                    <a:pt x="309" y="5991"/>
                  </a:cubicBezTo>
                  <a:cubicBezTo>
                    <a:pt x="361" y="5991"/>
                    <a:pt x="413" y="5976"/>
                    <a:pt x="462" y="5946"/>
                  </a:cubicBezTo>
                  <a:lnTo>
                    <a:pt x="8653" y="474"/>
                  </a:lnTo>
                  <a:cubicBezTo>
                    <a:pt x="8785" y="409"/>
                    <a:pt x="8818" y="244"/>
                    <a:pt x="8735" y="112"/>
                  </a:cubicBezTo>
                  <a:cubicBezTo>
                    <a:pt x="8684" y="40"/>
                    <a:pt x="8601" y="0"/>
                    <a:pt x="8517" y="0"/>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9" name="Google Shape;8979;p72"/>
            <p:cNvSpPr/>
            <p:nvPr/>
          </p:nvSpPr>
          <p:spPr>
            <a:xfrm>
              <a:off x="7006925" y="1691350"/>
              <a:ext cx="236100" cy="122600"/>
            </a:xfrm>
            <a:custGeom>
              <a:avLst/>
              <a:gdLst/>
              <a:ahLst/>
              <a:cxnLst/>
              <a:rect l="l" t="t" r="r" b="b"/>
              <a:pathLst>
                <a:path w="9444" h="4904" extrusionOk="0">
                  <a:moveTo>
                    <a:pt x="305" y="0"/>
                  </a:moveTo>
                  <a:cubicBezTo>
                    <a:pt x="207" y="0"/>
                    <a:pt x="112" y="52"/>
                    <a:pt x="66" y="145"/>
                  </a:cubicBezTo>
                  <a:cubicBezTo>
                    <a:pt x="0" y="277"/>
                    <a:pt x="66" y="441"/>
                    <a:pt x="198" y="491"/>
                  </a:cubicBezTo>
                  <a:lnTo>
                    <a:pt x="9015" y="4875"/>
                  </a:lnTo>
                  <a:cubicBezTo>
                    <a:pt x="9055" y="4894"/>
                    <a:pt x="9097" y="4904"/>
                    <a:pt x="9139" y="4904"/>
                  </a:cubicBezTo>
                  <a:cubicBezTo>
                    <a:pt x="9237" y="4904"/>
                    <a:pt x="9332" y="4852"/>
                    <a:pt x="9378" y="4759"/>
                  </a:cubicBezTo>
                  <a:cubicBezTo>
                    <a:pt x="9444" y="4628"/>
                    <a:pt x="9394" y="4463"/>
                    <a:pt x="9263" y="4397"/>
                  </a:cubicBezTo>
                  <a:lnTo>
                    <a:pt x="429" y="29"/>
                  </a:lnTo>
                  <a:cubicBezTo>
                    <a:pt x="389" y="10"/>
                    <a:pt x="347" y="0"/>
                    <a:pt x="305" y="0"/>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0" name="Google Shape;8980;p72"/>
            <p:cNvSpPr/>
            <p:nvPr/>
          </p:nvSpPr>
          <p:spPr>
            <a:xfrm>
              <a:off x="7100025" y="1676825"/>
              <a:ext cx="46175" cy="49875"/>
            </a:xfrm>
            <a:custGeom>
              <a:avLst/>
              <a:gdLst/>
              <a:ahLst/>
              <a:cxnLst/>
              <a:rect l="l" t="t" r="r" b="b"/>
              <a:pathLst>
                <a:path w="1847" h="1995" extrusionOk="0">
                  <a:moveTo>
                    <a:pt x="858" y="1"/>
                  </a:moveTo>
                  <a:lnTo>
                    <a:pt x="858" y="1"/>
                  </a:lnTo>
                  <a:cubicBezTo>
                    <a:pt x="1" y="1138"/>
                    <a:pt x="990" y="1995"/>
                    <a:pt x="990" y="1995"/>
                  </a:cubicBezTo>
                  <a:cubicBezTo>
                    <a:pt x="990" y="1995"/>
                    <a:pt x="1847" y="1022"/>
                    <a:pt x="858"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1" name="Google Shape;8981;p72"/>
            <p:cNvSpPr/>
            <p:nvPr/>
          </p:nvSpPr>
          <p:spPr>
            <a:xfrm>
              <a:off x="7112800" y="1678475"/>
              <a:ext cx="45775" cy="49050"/>
            </a:xfrm>
            <a:custGeom>
              <a:avLst/>
              <a:gdLst/>
              <a:ahLst/>
              <a:cxnLst/>
              <a:rect l="l" t="t" r="r" b="b"/>
              <a:pathLst>
                <a:path w="1831" h="1962" extrusionOk="0">
                  <a:moveTo>
                    <a:pt x="1138" y="0"/>
                  </a:moveTo>
                  <a:cubicBezTo>
                    <a:pt x="1" y="890"/>
                    <a:pt x="742" y="1962"/>
                    <a:pt x="742" y="1962"/>
                  </a:cubicBezTo>
                  <a:cubicBezTo>
                    <a:pt x="742" y="1962"/>
                    <a:pt x="1830" y="1253"/>
                    <a:pt x="1138"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2" name="Google Shape;8982;p72"/>
            <p:cNvSpPr/>
            <p:nvPr/>
          </p:nvSpPr>
          <p:spPr>
            <a:xfrm>
              <a:off x="7126825" y="1685075"/>
              <a:ext cx="41625" cy="44925"/>
            </a:xfrm>
            <a:custGeom>
              <a:avLst/>
              <a:gdLst/>
              <a:ahLst/>
              <a:cxnLst/>
              <a:rect l="l" t="t" r="r" b="b"/>
              <a:pathLst>
                <a:path w="1665" h="1797" extrusionOk="0">
                  <a:moveTo>
                    <a:pt x="1319" y="0"/>
                  </a:moveTo>
                  <a:lnTo>
                    <a:pt x="1319" y="0"/>
                  </a:lnTo>
                  <a:cubicBezTo>
                    <a:pt x="0" y="561"/>
                    <a:pt x="429" y="1797"/>
                    <a:pt x="429" y="1797"/>
                  </a:cubicBezTo>
                  <a:cubicBezTo>
                    <a:pt x="429" y="1797"/>
                    <a:pt x="1665" y="1385"/>
                    <a:pt x="1319"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3" name="Google Shape;8983;p72"/>
            <p:cNvSpPr/>
            <p:nvPr/>
          </p:nvSpPr>
          <p:spPr>
            <a:xfrm>
              <a:off x="7140425" y="1696600"/>
              <a:ext cx="35450" cy="37525"/>
            </a:xfrm>
            <a:custGeom>
              <a:avLst/>
              <a:gdLst/>
              <a:ahLst/>
              <a:cxnLst/>
              <a:rect l="l" t="t" r="r" b="b"/>
              <a:pathLst>
                <a:path w="1418" h="1501" extrusionOk="0">
                  <a:moveTo>
                    <a:pt x="1417" y="1"/>
                  </a:moveTo>
                  <a:lnTo>
                    <a:pt x="1417" y="1"/>
                  </a:lnTo>
                  <a:cubicBezTo>
                    <a:pt x="0" y="198"/>
                    <a:pt x="99" y="1500"/>
                    <a:pt x="99" y="1500"/>
                  </a:cubicBezTo>
                  <a:cubicBezTo>
                    <a:pt x="99" y="1500"/>
                    <a:pt x="1401" y="1418"/>
                    <a:pt x="1417"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4" name="Google Shape;8984;p72"/>
            <p:cNvSpPr/>
            <p:nvPr/>
          </p:nvSpPr>
          <p:spPr>
            <a:xfrm>
              <a:off x="7147000" y="1711075"/>
              <a:ext cx="41650" cy="28900"/>
            </a:xfrm>
            <a:custGeom>
              <a:avLst/>
              <a:gdLst/>
              <a:ahLst/>
              <a:cxnLst/>
              <a:rect l="l" t="t" r="r" b="b"/>
              <a:pathLst>
                <a:path w="1666" h="1156" extrusionOk="0">
                  <a:moveTo>
                    <a:pt x="1422" y="0"/>
                  </a:moveTo>
                  <a:cubicBezTo>
                    <a:pt x="219" y="0"/>
                    <a:pt x="1" y="1136"/>
                    <a:pt x="1" y="1136"/>
                  </a:cubicBezTo>
                  <a:cubicBezTo>
                    <a:pt x="1" y="1136"/>
                    <a:pt x="99" y="1156"/>
                    <a:pt x="248" y="1156"/>
                  </a:cubicBezTo>
                  <a:cubicBezTo>
                    <a:pt x="641" y="1156"/>
                    <a:pt x="1391" y="1017"/>
                    <a:pt x="1665" y="15"/>
                  </a:cubicBezTo>
                  <a:cubicBezTo>
                    <a:pt x="1580" y="5"/>
                    <a:pt x="1499" y="0"/>
                    <a:pt x="1422"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5" name="Google Shape;8985;p72"/>
            <p:cNvSpPr/>
            <p:nvPr/>
          </p:nvSpPr>
          <p:spPr>
            <a:xfrm>
              <a:off x="7149900" y="1725950"/>
              <a:ext cx="47400" cy="22900"/>
            </a:xfrm>
            <a:custGeom>
              <a:avLst/>
              <a:gdLst/>
              <a:ahLst/>
              <a:cxnLst/>
              <a:rect l="l" t="t" r="r" b="b"/>
              <a:pathLst>
                <a:path w="1896" h="916" extrusionOk="0">
                  <a:moveTo>
                    <a:pt x="1221" y="1"/>
                  </a:moveTo>
                  <a:cubicBezTo>
                    <a:pt x="369" y="1"/>
                    <a:pt x="0" y="771"/>
                    <a:pt x="0" y="771"/>
                  </a:cubicBezTo>
                  <a:cubicBezTo>
                    <a:pt x="0" y="771"/>
                    <a:pt x="281" y="916"/>
                    <a:pt x="654" y="916"/>
                  </a:cubicBezTo>
                  <a:cubicBezTo>
                    <a:pt x="1038" y="916"/>
                    <a:pt x="1520" y="763"/>
                    <a:pt x="1895" y="145"/>
                  </a:cubicBezTo>
                  <a:cubicBezTo>
                    <a:pt x="1644" y="43"/>
                    <a:pt x="1420" y="1"/>
                    <a:pt x="1221"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6" name="Google Shape;8986;p72"/>
            <p:cNvSpPr/>
            <p:nvPr/>
          </p:nvSpPr>
          <p:spPr>
            <a:xfrm>
              <a:off x="7150725" y="1740200"/>
              <a:ext cx="49875" cy="20675"/>
            </a:xfrm>
            <a:custGeom>
              <a:avLst/>
              <a:gdLst/>
              <a:ahLst/>
              <a:cxnLst/>
              <a:rect l="l" t="t" r="r" b="b"/>
              <a:pathLst>
                <a:path w="1995" h="827" extrusionOk="0">
                  <a:moveTo>
                    <a:pt x="1056" y="0"/>
                  </a:moveTo>
                  <a:cubicBezTo>
                    <a:pt x="417" y="0"/>
                    <a:pt x="0" y="482"/>
                    <a:pt x="0" y="482"/>
                  </a:cubicBezTo>
                  <a:cubicBezTo>
                    <a:pt x="0" y="482"/>
                    <a:pt x="391" y="826"/>
                    <a:pt x="938" y="826"/>
                  </a:cubicBezTo>
                  <a:cubicBezTo>
                    <a:pt x="1253" y="826"/>
                    <a:pt x="1620" y="712"/>
                    <a:pt x="1994" y="350"/>
                  </a:cubicBezTo>
                  <a:cubicBezTo>
                    <a:pt x="1651" y="91"/>
                    <a:pt x="1332" y="0"/>
                    <a:pt x="1056"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7" name="Google Shape;8987;p72"/>
            <p:cNvSpPr/>
            <p:nvPr/>
          </p:nvSpPr>
          <p:spPr>
            <a:xfrm>
              <a:off x="7149900" y="1752875"/>
              <a:ext cx="49050" cy="21625"/>
            </a:xfrm>
            <a:custGeom>
              <a:avLst/>
              <a:gdLst/>
              <a:ahLst/>
              <a:cxnLst/>
              <a:rect l="l" t="t" r="r" b="b"/>
              <a:pathLst>
                <a:path w="1962" h="865" extrusionOk="0">
                  <a:moveTo>
                    <a:pt x="810" y="1"/>
                  </a:moveTo>
                  <a:cubicBezTo>
                    <a:pt x="349" y="1"/>
                    <a:pt x="0" y="238"/>
                    <a:pt x="0" y="238"/>
                  </a:cubicBezTo>
                  <a:cubicBezTo>
                    <a:pt x="0" y="238"/>
                    <a:pt x="417" y="864"/>
                    <a:pt x="1159" y="864"/>
                  </a:cubicBezTo>
                  <a:cubicBezTo>
                    <a:pt x="1394" y="864"/>
                    <a:pt x="1663" y="801"/>
                    <a:pt x="1961" y="634"/>
                  </a:cubicBezTo>
                  <a:cubicBezTo>
                    <a:pt x="1582" y="140"/>
                    <a:pt x="1163" y="1"/>
                    <a:pt x="810"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8" name="Google Shape;8988;p72"/>
            <p:cNvSpPr/>
            <p:nvPr/>
          </p:nvSpPr>
          <p:spPr>
            <a:xfrm>
              <a:off x="7147425" y="1763350"/>
              <a:ext cx="44925" cy="25450"/>
            </a:xfrm>
            <a:custGeom>
              <a:avLst/>
              <a:gdLst/>
              <a:ahLst/>
              <a:cxnLst/>
              <a:rect l="l" t="t" r="r" b="b"/>
              <a:pathLst>
                <a:path w="1797" h="1018" extrusionOk="0">
                  <a:moveTo>
                    <a:pt x="459" y="0"/>
                  </a:moveTo>
                  <a:cubicBezTo>
                    <a:pt x="192" y="0"/>
                    <a:pt x="0" y="67"/>
                    <a:pt x="0" y="67"/>
                  </a:cubicBezTo>
                  <a:cubicBezTo>
                    <a:pt x="0" y="67"/>
                    <a:pt x="317" y="1018"/>
                    <a:pt x="1330" y="1018"/>
                  </a:cubicBezTo>
                  <a:cubicBezTo>
                    <a:pt x="1471" y="1018"/>
                    <a:pt x="1627" y="999"/>
                    <a:pt x="1797" y="956"/>
                  </a:cubicBezTo>
                  <a:cubicBezTo>
                    <a:pt x="1457" y="157"/>
                    <a:pt x="869" y="0"/>
                    <a:pt x="459"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9" name="Google Shape;8989;p72"/>
            <p:cNvSpPr/>
            <p:nvPr/>
          </p:nvSpPr>
          <p:spPr>
            <a:xfrm>
              <a:off x="7143700" y="1770325"/>
              <a:ext cx="37525" cy="33025"/>
            </a:xfrm>
            <a:custGeom>
              <a:avLst/>
              <a:gdLst/>
              <a:ahLst/>
              <a:cxnLst/>
              <a:rect l="l" t="t" r="r" b="b"/>
              <a:pathLst>
                <a:path w="1501" h="1321" extrusionOk="0">
                  <a:moveTo>
                    <a:pt x="55" y="0"/>
                  </a:moveTo>
                  <a:cubicBezTo>
                    <a:pt x="20" y="0"/>
                    <a:pt x="1" y="2"/>
                    <a:pt x="1" y="2"/>
                  </a:cubicBezTo>
                  <a:cubicBezTo>
                    <a:pt x="1" y="2"/>
                    <a:pt x="67" y="1304"/>
                    <a:pt x="1501" y="1320"/>
                  </a:cubicBezTo>
                  <a:cubicBezTo>
                    <a:pt x="1327" y="76"/>
                    <a:pt x="303" y="0"/>
                    <a:pt x="55"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0" name="Google Shape;8990;p72"/>
            <p:cNvSpPr/>
            <p:nvPr/>
          </p:nvSpPr>
          <p:spPr>
            <a:xfrm>
              <a:off x="7131775" y="1774475"/>
              <a:ext cx="38750" cy="41650"/>
            </a:xfrm>
            <a:custGeom>
              <a:avLst/>
              <a:gdLst/>
              <a:ahLst/>
              <a:cxnLst/>
              <a:rect l="l" t="t" r="r" b="b"/>
              <a:pathLst>
                <a:path w="1550" h="1666" extrusionOk="0">
                  <a:moveTo>
                    <a:pt x="264" y="1"/>
                  </a:moveTo>
                  <a:lnTo>
                    <a:pt x="264" y="1"/>
                  </a:lnTo>
                  <a:cubicBezTo>
                    <a:pt x="264" y="1"/>
                    <a:pt x="0" y="1286"/>
                    <a:pt x="1368" y="1665"/>
                  </a:cubicBezTo>
                  <a:cubicBezTo>
                    <a:pt x="1549" y="248"/>
                    <a:pt x="264" y="1"/>
                    <a:pt x="26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1" name="Google Shape;8991;p72"/>
            <p:cNvSpPr/>
            <p:nvPr/>
          </p:nvSpPr>
          <p:spPr>
            <a:xfrm>
              <a:off x="7117350" y="1777350"/>
              <a:ext cx="44100" cy="47425"/>
            </a:xfrm>
            <a:custGeom>
              <a:avLst/>
              <a:gdLst/>
              <a:ahLst/>
              <a:cxnLst/>
              <a:rect l="l" t="t" r="r" b="b"/>
              <a:pathLst>
                <a:path w="1764" h="1897" extrusionOk="0">
                  <a:moveTo>
                    <a:pt x="593" y="1"/>
                  </a:moveTo>
                  <a:lnTo>
                    <a:pt x="593" y="1"/>
                  </a:lnTo>
                  <a:cubicBezTo>
                    <a:pt x="593" y="1"/>
                    <a:pt x="0" y="1171"/>
                    <a:pt x="1236" y="1896"/>
                  </a:cubicBezTo>
                  <a:cubicBezTo>
                    <a:pt x="1764" y="561"/>
                    <a:pt x="594" y="1"/>
                    <a:pt x="593"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2" name="Google Shape;8992;p72"/>
            <p:cNvSpPr/>
            <p:nvPr/>
          </p:nvSpPr>
          <p:spPr>
            <a:xfrm>
              <a:off x="7103750" y="1778175"/>
              <a:ext cx="46575" cy="49900"/>
            </a:xfrm>
            <a:custGeom>
              <a:avLst/>
              <a:gdLst/>
              <a:ahLst/>
              <a:cxnLst/>
              <a:rect l="l" t="t" r="r" b="b"/>
              <a:pathLst>
                <a:path w="1863" h="1996" extrusionOk="0">
                  <a:moveTo>
                    <a:pt x="874" y="1"/>
                  </a:moveTo>
                  <a:cubicBezTo>
                    <a:pt x="874" y="1"/>
                    <a:pt x="0" y="973"/>
                    <a:pt x="1006" y="1995"/>
                  </a:cubicBezTo>
                  <a:cubicBezTo>
                    <a:pt x="1863" y="858"/>
                    <a:pt x="874" y="1"/>
                    <a:pt x="87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3" name="Google Shape;8993;p72"/>
            <p:cNvSpPr/>
            <p:nvPr/>
          </p:nvSpPr>
          <p:spPr>
            <a:xfrm>
              <a:off x="7091375" y="1777350"/>
              <a:ext cx="45775" cy="49075"/>
            </a:xfrm>
            <a:custGeom>
              <a:avLst/>
              <a:gdLst/>
              <a:ahLst/>
              <a:cxnLst/>
              <a:rect l="l" t="t" r="r" b="b"/>
              <a:pathLst>
                <a:path w="1831" h="1963" extrusionOk="0">
                  <a:moveTo>
                    <a:pt x="1105" y="1"/>
                  </a:moveTo>
                  <a:cubicBezTo>
                    <a:pt x="1105" y="1"/>
                    <a:pt x="1" y="726"/>
                    <a:pt x="710" y="1962"/>
                  </a:cubicBezTo>
                  <a:cubicBezTo>
                    <a:pt x="1830" y="1089"/>
                    <a:pt x="1105" y="1"/>
                    <a:pt x="110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4" name="Google Shape;8994;p72"/>
            <p:cNvSpPr/>
            <p:nvPr/>
          </p:nvSpPr>
          <p:spPr>
            <a:xfrm>
              <a:off x="7081500" y="1774900"/>
              <a:ext cx="41625" cy="44925"/>
            </a:xfrm>
            <a:custGeom>
              <a:avLst/>
              <a:gdLst/>
              <a:ahLst/>
              <a:cxnLst/>
              <a:rect l="l" t="t" r="r" b="b"/>
              <a:pathLst>
                <a:path w="1665" h="1797" extrusionOk="0">
                  <a:moveTo>
                    <a:pt x="1236" y="0"/>
                  </a:moveTo>
                  <a:cubicBezTo>
                    <a:pt x="1236" y="0"/>
                    <a:pt x="0" y="412"/>
                    <a:pt x="363" y="1796"/>
                  </a:cubicBezTo>
                  <a:cubicBezTo>
                    <a:pt x="1665" y="1236"/>
                    <a:pt x="1236" y="0"/>
                    <a:pt x="1236"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5" name="Google Shape;8995;p72"/>
            <p:cNvSpPr/>
            <p:nvPr/>
          </p:nvSpPr>
          <p:spPr>
            <a:xfrm>
              <a:off x="7074075" y="1771175"/>
              <a:ext cx="35450" cy="37525"/>
            </a:xfrm>
            <a:custGeom>
              <a:avLst/>
              <a:gdLst/>
              <a:ahLst/>
              <a:cxnLst/>
              <a:rect l="l" t="t" r="r" b="b"/>
              <a:pathLst>
                <a:path w="1418" h="1501" extrusionOk="0">
                  <a:moveTo>
                    <a:pt x="1319" y="1"/>
                  </a:moveTo>
                  <a:lnTo>
                    <a:pt x="1319" y="1"/>
                  </a:lnTo>
                  <a:cubicBezTo>
                    <a:pt x="1319" y="1"/>
                    <a:pt x="17" y="67"/>
                    <a:pt x="1" y="1501"/>
                  </a:cubicBezTo>
                  <a:cubicBezTo>
                    <a:pt x="1418" y="1303"/>
                    <a:pt x="1319" y="1"/>
                    <a:pt x="1319"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6" name="Google Shape;8996;p72"/>
            <p:cNvSpPr/>
            <p:nvPr/>
          </p:nvSpPr>
          <p:spPr>
            <a:xfrm>
              <a:off x="7061300" y="1765325"/>
              <a:ext cx="41650" cy="28575"/>
            </a:xfrm>
            <a:custGeom>
              <a:avLst/>
              <a:gdLst/>
              <a:ahLst/>
              <a:cxnLst/>
              <a:rect l="l" t="t" r="r" b="b"/>
              <a:pathLst>
                <a:path w="1666" h="1143" extrusionOk="0">
                  <a:moveTo>
                    <a:pt x="1417" y="0"/>
                  </a:moveTo>
                  <a:cubicBezTo>
                    <a:pt x="1027" y="0"/>
                    <a:pt x="286" y="137"/>
                    <a:pt x="1" y="1125"/>
                  </a:cubicBezTo>
                  <a:cubicBezTo>
                    <a:pt x="94" y="1137"/>
                    <a:pt x="182" y="1142"/>
                    <a:pt x="266" y="1142"/>
                  </a:cubicBezTo>
                  <a:cubicBezTo>
                    <a:pt x="1450" y="1142"/>
                    <a:pt x="1665" y="20"/>
                    <a:pt x="1665" y="20"/>
                  </a:cubicBezTo>
                  <a:cubicBezTo>
                    <a:pt x="1665" y="20"/>
                    <a:pt x="1567" y="0"/>
                    <a:pt x="1417"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7" name="Google Shape;8997;p72"/>
            <p:cNvSpPr/>
            <p:nvPr/>
          </p:nvSpPr>
          <p:spPr>
            <a:xfrm>
              <a:off x="7053075" y="1756075"/>
              <a:ext cx="47400" cy="23075"/>
            </a:xfrm>
            <a:custGeom>
              <a:avLst/>
              <a:gdLst/>
              <a:ahLst/>
              <a:cxnLst/>
              <a:rect l="l" t="t" r="r" b="b"/>
              <a:pathLst>
                <a:path w="1896" h="923" extrusionOk="0">
                  <a:moveTo>
                    <a:pt x="1243" y="1"/>
                  </a:moveTo>
                  <a:cubicBezTo>
                    <a:pt x="856" y="1"/>
                    <a:pt x="370" y="155"/>
                    <a:pt x="0" y="786"/>
                  </a:cubicBezTo>
                  <a:cubicBezTo>
                    <a:pt x="243" y="883"/>
                    <a:pt x="460" y="923"/>
                    <a:pt x="653" y="923"/>
                  </a:cubicBezTo>
                  <a:cubicBezTo>
                    <a:pt x="1511" y="923"/>
                    <a:pt x="1895" y="143"/>
                    <a:pt x="1895" y="143"/>
                  </a:cubicBezTo>
                  <a:cubicBezTo>
                    <a:pt x="1895" y="143"/>
                    <a:pt x="1615" y="1"/>
                    <a:pt x="1243"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8" name="Google Shape;8998;p72"/>
            <p:cNvSpPr/>
            <p:nvPr/>
          </p:nvSpPr>
          <p:spPr>
            <a:xfrm>
              <a:off x="7049350" y="1744250"/>
              <a:ext cx="49875" cy="20850"/>
            </a:xfrm>
            <a:custGeom>
              <a:avLst/>
              <a:gdLst/>
              <a:ahLst/>
              <a:cxnLst/>
              <a:rect l="l" t="t" r="r" b="b"/>
              <a:pathLst>
                <a:path w="1995" h="834" extrusionOk="0">
                  <a:moveTo>
                    <a:pt x="1056" y="1"/>
                  </a:moveTo>
                  <a:cubicBezTo>
                    <a:pt x="741" y="1"/>
                    <a:pt x="374" y="117"/>
                    <a:pt x="1" y="484"/>
                  </a:cubicBezTo>
                  <a:cubicBezTo>
                    <a:pt x="345" y="744"/>
                    <a:pt x="663" y="834"/>
                    <a:pt x="939" y="834"/>
                  </a:cubicBezTo>
                  <a:cubicBezTo>
                    <a:pt x="1578" y="834"/>
                    <a:pt x="1995" y="353"/>
                    <a:pt x="1995" y="353"/>
                  </a:cubicBezTo>
                  <a:cubicBezTo>
                    <a:pt x="1995" y="353"/>
                    <a:pt x="1603" y="1"/>
                    <a:pt x="1056"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9" name="Google Shape;8999;p72"/>
            <p:cNvSpPr/>
            <p:nvPr/>
          </p:nvSpPr>
          <p:spPr>
            <a:xfrm>
              <a:off x="7051000" y="1730625"/>
              <a:ext cx="49050" cy="21625"/>
            </a:xfrm>
            <a:custGeom>
              <a:avLst/>
              <a:gdLst/>
              <a:ahLst/>
              <a:cxnLst/>
              <a:rect l="l" t="t" r="r" b="b"/>
              <a:pathLst>
                <a:path w="1962" h="865" extrusionOk="0">
                  <a:moveTo>
                    <a:pt x="815" y="1"/>
                  </a:moveTo>
                  <a:cubicBezTo>
                    <a:pt x="577" y="1"/>
                    <a:pt x="305" y="66"/>
                    <a:pt x="1" y="238"/>
                  </a:cubicBezTo>
                  <a:cubicBezTo>
                    <a:pt x="381" y="727"/>
                    <a:pt x="803" y="865"/>
                    <a:pt x="1157" y="865"/>
                  </a:cubicBezTo>
                  <a:cubicBezTo>
                    <a:pt x="1616" y="865"/>
                    <a:pt x="1962" y="634"/>
                    <a:pt x="1962" y="634"/>
                  </a:cubicBezTo>
                  <a:cubicBezTo>
                    <a:pt x="1962" y="634"/>
                    <a:pt x="1556" y="1"/>
                    <a:pt x="81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0" name="Google Shape;9000;p72"/>
            <p:cNvSpPr/>
            <p:nvPr/>
          </p:nvSpPr>
          <p:spPr>
            <a:xfrm>
              <a:off x="7057600" y="1716375"/>
              <a:ext cx="44925" cy="25200"/>
            </a:xfrm>
            <a:custGeom>
              <a:avLst/>
              <a:gdLst/>
              <a:ahLst/>
              <a:cxnLst/>
              <a:rect l="l" t="t" r="r" b="b"/>
              <a:pathLst>
                <a:path w="1797" h="1008" extrusionOk="0">
                  <a:moveTo>
                    <a:pt x="485" y="0"/>
                  </a:moveTo>
                  <a:cubicBezTo>
                    <a:pt x="339" y="0"/>
                    <a:pt x="177" y="20"/>
                    <a:pt x="0" y="67"/>
                  </a:cubicBezTo>
                  <a:cubicBezTo>
                    <a:pt x="338" y="852"/>
                    <a:pt x="922" y="1008"/>
                    <a:pt x="1332" y="1008"/>
                  </a:cubicBezTo>
                  <a:cubicBezTo>
                    <a:pt x="1602" y="1008"/>
                    <a:pt x="1797" y="940"/>
                    <a:pt x="1797" y="940"/>
                  </a:cubicBezTo>
                  <a:cubicBezTo>
                    <a:pt x="1797" y="940"/>
                    <a:pt x="1483" y="0"/>
                    <a:pt x="485"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1" name="Google Shape;9001;p72"/>
            <p:cNvSpPr/>
            <p:nvPr/>
          </p:nvSpPr>
          <p:spPr>
            <a:xfrm>
              <a:off x="7069125" y="1701550"/>
              <a:ext cx="37525" cy="33025"/>
            </a:xfrm>
            <a:custGeom>
              <a:avLst/>
              <a:gdLst/>
              <a:ahLst/>
              <a:cxnLst/>
              <a:rect l="l" t="t" r="r" b="b"/>
              <a:pathLst>
                <a:path w="1501" h="1321" extrusionOk="0">
                  <a:moveTo>
                    <a:pt x="1" y="0"/>
                  </a:moveTo>
                  <a:cubicBezTo>
                    <a:pt x="174" y="1244"/>
                    <a:pt x="1198" y="1320"/>
                    <a:pt x="1446" y="1320"/>
                  </a:cubicBezTo>
                  <a:cubicBezTo>
                    <a:pt x="1481" y="1320"/>
                    <a:pt x="1501" y="1319"/>
                    <a:pt x="1501" y="1319"/>
                  </a:cubicBezTo>
                  <a:cubicBezTo>
                    <a:pt x="1501" y="1319"/>
                    <a:pt x="1418" y="17"/>
                    <a:pt x="1"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2" name="Google Shape;9002;p72"/>
            <p:cNvSpPr/>
            <p:nvPr/>
          </p:nvSpPr>
          <p:spPr>
            <a:xfrm>
              <a:off x="7079850" y="1688775"/>
              <a:ext cx="38750" cy="41650"/>
            </a:xfrm>
            <a:custGeom>
              <a:avLst/>
              <a:gdLst/>
              <a:ahLst/>
              <a:cxnLst/>
              <a:rect l="l" t="t" r="r" b="b"/>
              <a:pathLst>
                <a:path w="1550" h="1666" extrusionOk="0">
                  <a:moveTo>
                    <a:pt x="165" y="1"/>
                  </a:moveTo>
                  <a:lnTo>
                    <a:pt x="165" y="1"/>
                  </a:lnTo>
                  <a:cubicBezTo>
                    <a:pt x="0" y="1418"/>
                    <a:pt x="1269" y="1665"/>
                    <a:pt x="1269" y="1665"/>
                  </a:cubicBezTo>
                  <a:cubicBezTo>
                    <a:pt x="1269" y="1665"/>
                    <a:pt x="1550" y="396"/>
                    <a:pt x="16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3" name="Google Shape;9003;p72"/>
            <p:cNvSpPr/>
            <p:nvPr/>
          </p:nvSpPr>
          <p:spPr>
            <a:xfrm>
              <a:off x="7088500" y="1680525"/>
              <a:ext cx="44100" cy="47425"/>
            </a:xfrm>
            <a:custGeom>
              <a:avLst/>
              <a:gdLst/>
              <a:ahLst/>
              <a:cxnLst/>
              <a:rect l="l" t="t" r="r" b="b"/>
              <a:pathLst>
                <a:path w="1764" h="1897" extrusionOk="0">
                  <a:moveTo>
                    <a:pt x="544" y="1"/>
                  </a:moveTo>
                  <a:lnTo>
                    <a:pt x="544" y="1"/>
                  </a:lnTo>
                  <a:cubicBezTo>
                    <a:pt x="0" y="1319"/>
                    <a:pt x="1171" y="1896"/>
                    <a:pt x="1171" y="1896"/>
                  </a:cubicBezTo>
                  <a:cubicBezTo>
                    <a:pt x="1171" y="1896"/>
                    <a:pt x="1764" y="726"/>
                    <a:pt x="54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4" name="Google Shape;9004;p72"/>
            <p:cNvSpPr/>
            <p:nvPr/>
          </p:nvSpPr>
          <p:spPr>
            <a:xfrm>
              <a:off x="7070775" y="1700175"/>
              <a:ext cx="108400" cy="104900"/>
            </a:xfrm>
            <a:custGeom>
              <a:avLst/>
              <a:gdLst/>
              <a:ahLst/>
              <a:cxnLst/>
              <a:rect l="l" t="t" r="r" b="b"/>
              <a:pathLst>
                <a:path w="4336" h="4196" extrusionOk="0">
                  <a:moveTo>
                    <a:pt x="2192" y="1"/>
                  </a:moveTo>
                  <a:cubicBezTo>
                    <a:pt x="2143" y="1"/>
                    <a:pt x="2094" y="2"/>
                    <a:pt x="2044" y="6"/>
                  </a:cubicBezTo>
                  <a:cubicBezTo>
                    <a:pt x="874" y="72"/>
                    <a:pt x="1" y="1077"/>
                    <a:pt x="83" y="2231"/>
                  </a:cubicBezTo>
                  <a:cubicBezTo>
                    <a:pt x="147" y="3344"/>
                    <a:pt x="1084" y="4196"/>
                    <a:pt x="2186" y="4196"/>
                  </a:cubicBezTo>
                  <a:cubicBezTo>
                    <a:pt x="2226" y="4196"/>
                    <a:pt x="2267" y="4195"/>
                    <a:pt x="2308" y="4192"/>
                  </a:cubicBezTo>
                  <a:cubicBezTo>
                    <a:pt x="3462" y="4110"/>
                    <a:pt x="4335" y="3121"/>
                    <a:pt x="4269" y="1967"/>
                  </a:cubicBezTo>
                  <a:cubicBezTo>
                    <a:pt x="4191" y="863"/>
                    <a:pt x="3282" y="1"/>
                    <a:pt x="2192"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05" name="Google Shape;9005;p72"/>
          <p:cNvSpPr/>
          <p:nvPr/>
        </p:nvSpPr>
        <p:spPr>
          <a:xfrm>
            <a:off x="2124885" y="-35443"/>
            <a:ext cx="947224" cy="429843"/>
          </a:xfrm>
          <a:custGeom>
            <a:avLst/>
            <a:gdLst/>
            <a:ahLst/>
            <a:cxnLst/>
            <a:rect l="l" t="t" r="r" b="b"/>
            <a:pathLst>
              <a:path w="42958" h="19494" extrusionOk="0">
                <a:moveTo>
                  <a:pt x="38872" y="17896"/>
                </a:moveTo>
                <a:cubicBezTo>
                  <a:pt x="38644" y="17553"/>
                  <a:pt x="38392" y="17143"/>
                  <a:pt x="38096" y="16618"/>
                </a:cubicBezTo>
                <a:cubicBezTo>
                  <a:pt x="35790" y="12646"/>
                  <a:pt x="29308" y="14152"/>
                  <a:pt x="29308" y="14152"/>
                </a:cubicBezTo>
                <a:cubicBezTo>
                  <a:pt x="34147" y="5730"/>
                  <a:pt x="19242" y="1"/>
                  <a:pt x="17781" y="11322"/>
                </a:cubicBezTo>
                <a:cubicBezTo>
                  <a:pt x="13422" y="6666"/>
                  <a:pt x="6916" y="12943"/>
                  <a:pt x="10363" y="15705"/>
                </a:cubicBezTo>
                <a:cubicBezTo>
                  <a:pt x="10363" y="15705"/>
                  <a:pt x="5341" y="14518"/>
                  <a:pt x="3561" y="17622"/>
                </a:cubicBezTo>
                <a:cubicBezTo>
                  <a:pt x="3493" y="17713"/>
                  <a:pt x="3447" y="17804"/>
                  <a:pt x="3401" y="17896"/>
                </a:cubicBezTo>
                <a:lnTo>
                  <a:pt x="799" y="17896"/>
                </a:lnTo>
                <a:cubicBezTo>
                  <a:pt x="343" y="17896"/>
                  <a:pt x="0" y="18238"/>
                  <a:pt x="0" y="18695"/>
                </a:cubicBezTo>
                <a:cubicBezTo>
                  <a:pt x="0" y="19128"/>
                  <a:pt x="343" y="19494"/>
                  <a:pt x="799" y="19494"/>
                </a:cubicBezTo>
                <a:lnTo>
                  <a:pt x="42159" y="19494"/>
                </a:lnTo>
                <a:cubicBezTo>
                  <a:pt x="42615" y="19494"/>
                  <a:pt x="42957" y="19128"/>
                  <a:pt x="42957" y="18695"/>
                </a:cubicBezTo>
                <a:cubicBezTo>
                  <a:pt x="42957" y="18238"/>
                  <a:pt x="42615" y="17896"/>
                  <a:pt x="42159" y="17896"/>
                </a:cubicBezTo>
                <a:close/>
              </a:path>
            </a:pathLst>
          </a:custGeom>
          <a:solidFill>
            <a:srgbClr val="F3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6" name="Google Shape;9006;p72"/>
          <p:cNvSpPr/>
          <p:nvPr/>
        </p:nvSpPr>
        <p:spPr>
          <a:xfrm>
            <a:off x="4818756" y="213988"/>
            <a:ext cx="717291" cy="325501"/>
          </a:xfrm>
          <a:custGeom>
            <a:avLst/>
            <a:gdLst/>
            <a:ahLst/>
            <a:cxnLst/>
            <a:rect l="l" t="t" r="r" b="b"/>
            <a:pathLst>
              <a:path w="42958" h="19494" extrusionOk="0">
                <a:moveTo>
                  <a:pt x="38872" y="17896"/>
                </a:moveTo>
                <a:cubicBezTo>
                  <a:pt x="38644" y="17553"/>
                  <a:pt x="38392" y="17143"/>
                  <a:pt x="38096" y="16618"/>
                </a:cubicBezTo>
                <a:cubicBezTo>
                  <a:pt x="35790" y="12646"/>
                  <a:pt x="29308" y="14152"/>
                  <a:pt x="29308" y="14152"/>
                </a:cubicBezTo>
                <a:cubicBezTo>
                  <a:pt x="34147" y="5730"/>
                  <a:pt x="19242" y="1"/>
                  <a:pt x="17781" y="11322"/>
                </a:cubicBezTo>
                <a:cubicBezTo>
                  <a:pt x="13422" y="6666"/>
                  <a:pt x="6916" y="12943"/>
                  <a:pt x="10363" y="15705"/>
                </a:cubicBezTo>
                <a:cubicBezTo>
                  <a:pt x="10363" y="15705"/>
                  <a:pt x="5341" y="14518"/>
                  <a:pt x="3561" y="17622"/>
                </a:cubicBezTo>
                <a:cubicBezTo>
                  <a:pt x="3493" y="17713"/>
                  <a:pt x="3447" y="17804"/>
                  <a:pt x="3401" y="17896"/>
                </a:cubicBezTo>
                <a:lnTo>
                  <a:pt x="799" y="17896"/>
                </a:lnTo>
                <a:cubicBezTo>
                  <a:pt x="343" y="17896"/>
                  <a:pt x="0" y="18238"/>
                  <a:pt x="0" y="18695"/>
                </a:cubicBezTo>
                <a:cubicBezTo>
                  <a:pt x="0" y="19128"/>
                  <a:pt x="343" y="19494"/>
                  <a:pt x="799" y="19494"/>
                </a:cubicBezTo>
                <a:lnTo>
                  <a:pt x="42159" y="19494"/>
                </a:lnTo>
                <a:cubicBezTo>
                  <a:pt x="42615" y="19494"/>
                  <a:pt x="42957" y="19128"/>
                  <a:pt x="42957" y="18695"/>
                </a:cubicBezTo>
                <a:cubicBezTo>
                  <a:pt x="42957" y="18238"/>
                  <a:pt x="42615" y="17896"/>
                  <a:pt x="42159" y="17896"/>
                </a:cubicBezTo>
                <a:close/>
              </a:path>
            </a:pathLst>
          </a:custGeom>
          <a:solidFill>
            <a:srgbClr val="F3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8" name="Google Shape;9008;p72"/>
          <p:cNvSpPr/>
          <p:nvPr/>
        </p:nvSpPr>
        <p:spPr>
          <a:xfrm>
            <a:off x="8380275" y="3829125"/>
            <a:ext cx="220300" cy="210025"/>
          </a:xfrm>
          <a:custGeom>
            <a:avLst/>
            <a:gdLst/>
            <a:ahLst/>
            <a:cxnLst/>
            <a:rect l="l" t="t" r="r" b="b"/>
            <a:pathLst>
              <a:path w="8812" h="8401" extrusionOk="0">
                <a:moveTo>
                  <a:pt x="1" y="1"/>
                </a:moveTo>
                <a:lnTo>
                  <a:pt x="1" y="8400"/>
                </a:lnTo>
                <a:lnTo>
                  <a:pt x="8811" y="8400"/>
                </a:lnTo>
                <a:lnTo>
                  <a:pt x="5616" y="3995"/>
                </a:lnTo>
                <a:lnTo>
                  <a:pt x="8811" y="1"/>
                </a:ln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09" name="Google Shape;9009;p72"/>
          <p:cNvGrpSpPr/>
          <p:nvPr/>
        </p:nvGrpSpPr>
        <p:grpSpPr>
          <a:xfrm>
            <a:off x="7191220" y="1812471"/>
            <a:ext cx="2274324" cy="3194429"/>
            <a:chOff x="4772925" y="546150"/>
            <a:chExt cx="3470050" cy="4793325"/>
          </a:xfrm>
        </p:grpSpPr>
        <p:sp>
          <p:nvSpPr>
            <p:cNvPr id="9010" name="Google Shape;9010;p72"/>
            <p:cNvSpPr/>
            <p:nvPr/>
          </p:nvSpPr>
          <p:spPr>
            <a:xfrm>
              <a:off x="6457450" y="1888275"/>
              <a:ext cx="795475" cy="3451200"/>
            </a:xfrm>
            <a:custGeom>
              <a:avLst/>
              <a:gdLst/>
              <a:ahLst/>
              <a:cxnLst/>
              <a:rect l="l" t="t" r="r" b="b"/>
              <a:pathLst>
                <a:path w="31819" h="138048" extrusionOk="0">
                  <a:moveTo>
                    <a:pt x="3538" y="0"/>
                  </a:moveTo>
                  <a:lnTo>
                    <a:pt x="0" y="708"/>
                  </a:lnTo>
                  <a:cubicBezTo>
                    <a:pt x="14859" y="47522"/>
                    <a:pt x="18854" y="85915"/>
                    <a:pt x="12896" y="138047"/>
                  </a:cubicBezTo>
                  <a:lnTo>
                    <a:pt x="30289" y="135925"/>
                  </a:lnTo>
                  <a:cubicBezTo>
                    <a:pt x="31818" y="84203"/>
                    <a:pt x="26226" y="39693"/>
                    <a:pt x="3538" y="0"/>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1" name="Google Shape;9011;p72"/>
            <p:cNvSpPr/>
            <p:nvPr/>
          </p:nvSpPr>
          <p:spPr>
            <a:xfrm>
              <a:off x="6457450" y="1888275"/>
              <a:ext cx="196875" cy="264225"/>
            </a:xfrm>
            <a:custGeom>
              <a:avLst/>
              <a:gdLst/>
              <a:ahLst/>
              <a:cxnLst/>
              <a:rect l="l" t="t" r="r" b="b"/>
              <a:pathLst>
                <a:path w="7875" h="10569" extrusionOk="0">
                  <a:moveTo>
                    <a:pt x="3538" y="0"/>
                  </a:moveTo>
                  <a:lnTo>
                    <a:pt x="0" y="708"/>
                  </a:lnTo>
                  <a:cubicBezTo>
                    <a:pt x="1073" y="4040"/>
                    <a:pt x="2054" y="7327"/>
                    <a:pt x="3013" y="10568"/>
                  </a:cubicBezTo>
                  <a:cubicBezTo>
                    <a:pt x="3743" y="10546"/>
                    <a:pt x="4816" y="10386"/>
                    <a:pt x="5912" y="9861"/>
                  </a:cubicBezTo>
                  <a:cubicBezTo>
                    <a:pt x="6779" y="9450"/>
                    <a:pt x="7441" y="8720"/>
                    <a:pt x="7875" y="8058"/>
                  </a:cubicBezTo>
                  <a:cubicBezTo>
                    <a:pt x="6505" y="5341"/>
                    <a:pt x="5067" y="2671"/>
                    <a:pt x="3538" y="0"/>
                  </a:cubicBezTo>
                  <a:close/>
                </a:path>
              </a:pathLst>
            </a:custGeom>
            <a:solidFill>
              <a:srgbClr val="B26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2" name="Google Shape;9012;p72"/>
            <p:cNvSpPr/>
            <p:nvPr/>
          </p:nvSpPr>
          <p:spPr>
            <a:xfrm>
              <a:off x="6585825" y="2264875"/>
              <a:ext cx="235125" cy="272800"/>
            </a:xfrm>
            <a:custGeom>
              <a:avLst/>
              <a:gdLst/>
              <a:ahLst/>
              <a:cxnLst/>
              <a:rect l="l" t="t" r="r" b="b"/>
              <a:pathLst>
                <a:path w="9405" h="10912" extrusionOk="0">
                  <a:moveTo>
                    <a:pt x="6095" y="1"/>
                  </a:moveTo>
                  <a:cubicBezTo>
                    <a:pt x="5524" y="823"/>
                    <a:pt x="4657" y="1713"/>
                    <a:pt x="3402" y="2238"/>
                  </a:cubicBezTo>
                  <a:cubicBezTo>
                    <a:pt x="1964" y="2831"/>
                    <a:pt x="800" y="3014"/>
                    <a:pt x="1" y="3060"/>
                  </a:cubicBezTo>
                  <a:cubicBezTo>
                    <a:pt x="708" y="5684"/>
                    <a:pt x="1370" y="8309"/>
                    <a:pt x="2009" y="10911"/>
                  </a:cubicBezTo>
                  <a:cubicBezTo>
                    <a:pt x="3151" y="10866"/>
                    <a:pt x="4611" y="10638"/>
                    <a:pt x="6141" y="9976"/>
                  </a:cubicBezTo>
                  <a:cubicBezTo>
                    <a:pt x="7670" y="9291"/>
                    <a:pt x="8697" y="8446"/>
                    <a:pt x="9405" y="7716"/>
                  </a:cubicBezTo>
                  <a:cubicBezTo>
                    <a:pt x="8355" y="5114"/>
                    <a:pt x="7259" y="2535"/>
                    <a:pt x="6095" y="1"/>
                  </a:cubicBezTo>
                  <a:close/>
                </a:path>
              </a:pathLst>
            </a:custGeom>
            <a:solidFill>
              <a:srgbClr val="B26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3" name="Google Shape;9013;p72"/>
            <p:cNvSpPr/>
            <p:nvPr/>
          </p:nvSpPr>
          <p:spPr>
            <a:xfrm>
              <a:off x="6683400" y="2655775"/>
              <a:ext cx="297325" cy="368650"/>
            </a:xfrm>
            <a:custGeom>
              <a:avLst/>
              <a:gdLst/>
              <a:ahLst/>
              <a:cxnLst/>
              <a:rect l="l" t="t" r="r" b="b"/>
              <a:pathLst>
                <a:path w="11893" h="14746" extrusionOk="0">
                  <a:moveTo>
                    <a:pt x="8469" y="0"/>
                  </a:moveTo>
                  <a:cubicBezTo>
                    <a:pt x="7442" y="1050"/>
                    <a:pt x="6095" y="2169"/>
                    <a:pt x="4634" y="2671"/>
                  </a:cubicBezTo>
                  <a:cubicBezTo>
                    <a:pt x="2922" y="3264"/>
                    <a:pt x="1233" y="3447"/>
                    <a:pt x="1" y="3493"/>
                  </a:cubicBezTo>
                  <a:cubicBezTo>
                    <a:pt x="823" y="7282"/>
                    <a:pt x="1553" y="11025"/>
                    <a:pt x="2215" y="14745"/>
                  </a:cubicBezTo>
                  <a:cubicBezTo>
                    <a:pt x="3516" y="14745"/>
                    <a:pt x="5410" y="14563"/>
                    <a:pt x="7396" y="13787"/>
                  </a:cubicBezTo>
                  <a:cubicBezTo>
                    <a:pt x="9199" y="13079"/>
                    <a:pt x="10774" y="11869"/>
                    <a:pt x="11893" y="10842"/>
                  </a:cubicBezTo>
                  <a:cubicBezTo>
                    <a:pt x="10843" y="7190"/>
                    <a:pt x="9702" y="3561"/>
                    <a:pt x="8469" y="0"/>
                  </a:cubicBezTo>
                  <a:close/>
                </a:path>
              </a:pathLst>
            </a:custGeom>
            <a:solidFill>
              <a:srgbClr val="B26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4" name="Google Shape;9014;p72"/>
            <p:cNvSpPr/>
            <p:nvPr/>
          </p:nvSpPr>
          <p:spPr>
            <a:xfrm>
              <a:off x="6789550" y="3274325"/>
              <a:ext cx="354375" cy="500700"/>
            </a:xfrm>
            <a:custGeom>
              <a:avLst/>
              <a:gdLst/>
              <a:ahLst/>
              <a:cxnLst/>
              <a:rect l="l" t="t" r="r" b="b"/>
              <a:pathLst>
                <a:path w="14175" h="20028" extrusionOk="0">
                  <a:moveTo>
                    <a:pt x="11116" y="1"/>
                  </a:moveTo>
                  <a:cubicBezTo>
                    <a:pt x="9838" y="982"/>
                    <a:pt x="7738" y="2329"/>
                    <a:pt x="5615" y="2808"/>
                  </a:cubicBezTo>
                  <a:cubicBezTo>
                    <a:pt x="4286" y="3111"/>
                    <a:pt x="2771" y="3203"/>
                    <a:pt x="1398" y="3203"/>
                  </a:cubicBezTo>
                  <a:cubicBezTo>
                    <a:pt x="909" y="3203"/>
                    <a:pt x="438" y="3192"/>
                    <a:pt x="0" y="3174"/>
                  </a:cubicBezTo>
                  <a:lnTo>
                    <a:pt x="0" y="3174"/>
                  </a:lnTo>
                  <a:cubicBezTo>
                    <a:pt x="708" y="8674"/>
                    <a:pt x="1233" y="14221"/>
                    <a:pt x="1621" y="19813"/>
                  </a:cubicBezTo>
                  <a:cubicBezTo>
                    <a:pt x="2533" y="19927"/>
                    <a:pt x="3685" y="20027"/>
                    <a:pt x="4946" y="20027"/>
                  </a:cubicBezTo>
                  <a:cubicBezTo>
                    <a:pt x="5958" y="20027"/>
                    <a:pt x="7040" y="19963"/>
                    <a:pt x="8126" y="19790"/>
                  </a:cubicBezTo>
                  <a:cubicBezTo>
                    <a:pt x="10705" y="19380"/>
                    <a:pt x="12874" y="18124"/>
                    <a:pt x="14175" y="17188"/>
                  </a:cubicBezTo>
                  <a:cubicBezTo>
                    <a:pt x="13353" y="11368"/>
                    <a:pt x="12349" y="5639"/>
                    <a:pt x="11116" y="1"/>
                  </a:cubicBezTo>
                  <a:close/>
                </a:path>
              </a:pathLst>
            </a:custGeom>
            <a:solidFill>
              <a:srgbClr val="B26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5" name="Google Shape;9015;p72"/>
            <p:cNvSpPr/>
            <p:nvPr/>
          </p:nvSpPr>
          <p:spPr>
            <a:xfrm>
              <a:off x="6832925" y="4141700"/>
              <a:ext cx="385750" cy="615250"/>
            </a:xfrm>
            <a:custGeom>
              <a:avLst/>
              <a:gdLst/>
              <a:ahLst/>
              <a:cxnLst/>
              <a:rect l="l" t="t" r="r" b="b"/>
              <a:pathLst>
                <a:path w="15430" h="24610" extrusionOk="0">
                  <a:moveTo>
                    <a:pt x="14357" y="0"/>
                  </a:moveTo>
                  <a:cubicBezTo>
                    <a:pt x="13033" y="913"/>
                    <a:pt x="11116" y="1803"/>
                    <a:pt x="8514" y="2100"/>
                  </a:cubicBezTo>
                  <a:cubicBezTo>
                    <a:pt x="7654" y="2193"/>
                    <a:pt x="6830" y="2233"/>
                    <a:pt x="6051" y="2233"/>
                  </a:cubicBezTo>
                  <a:cubicBezTo>
                    <a:pt x="3771" y="2233"/>
                    <a:pt x="1869" y="1893"/>
                    <a:pt x="525" y="1552"/>
                  </a:cubicBezTo>
                  <a:lnTo>
                    <a:pt x="525" y="1552"/>
                  </a:lnTo>
                  <a:cubicBezTo>
                    <a:pt x="594" y="8605"/>
                    <a:pt x="411" y="15818"/>
                    <a:pt x="0" y="23282"/>
                  </a:cubicBezTo>
                  <a:cubicBezTo>
                    <a:pt x="1441" y="23899"/>
                    <a:pt x="3697" y="24609"/>
                    <a:pt x="6520" y="24609"/>
                  </a:cubicBezTo>
                  <a:cubicBezTo>
                    <a:pt x="6828" y="24609"/>
                    <a:pt x="7143" y="24601"/>
                    <a:pt x="7464" y="24583"/>
                  </a:cubicBezTo>
                  <a:cubicBezTo>
                    <a:pt x="10614" y="24423"/>
                    <a:pt x="13513" y="23465"/>
                    <a:pt x="15430" y="22666"/>
                  </a:cubicBezTo>
                  <a:cubicBezTo>
                    <a:pt x="15293" y="14951"/>
                    <a:pt x="14951" y="7396"/>
                    <a:pt x="14357" y="0"/>
                  </a:cubicBezTo>
                  <a:close/>
                </a:path>
              </a:pathLst>
            </a:custGeom>
            <a:solidFill>
              <a:srgbClr val="B26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6" name="Google Shape;9016;p72"/>
            <p:cNvSpPr/>
            <p:nvPr/>
          </p:nvSpPr>
          <p:spPr>
            <a:xfrm>
              <a:off x="6457450" y="1888275"/>
              <a:ext cx="193450" cy="194600"/>
            </a:xfrm>
            <a:custGeom>
              <a:avLst/>
              <a:gdLst/>
              <a:ahLst/>
              <a:cxnLst/>
              <a:rect l="l" t="t" r="r" b="b"/>
              <a:pathLst>
                <a:path w="7738" h="7784" extrusionOk="0">
                  <a:moveTo>
                    <a:pt x="3538" y="0"/>
                  </a:moveTo>
                  <a:lnTo>
                    <a:pt x="0" y="708"/>
                  </a:lnTo>
                  <a:cubicBezTo>
                    <a:pt x="548" y="2420"/>
                    <a:pt x="1073" y="4109"/>
                    <a:pt x="1575" y="5775"/>
                  </a:cubicBezTo>
                  <a:cubicBezTo>
                    <a:pt x="1575" y="5775"/>
                    <a:pt x="2343" y="5124"/>
                    <a:pt x="3551" y="5124"/>
                  </a:cubicBezTo>
                  <a:cubicBezTo>
                    <a:pt x="4661" y="5124"/>
                    <a:pt x="6142" y="5674"/>
                    <a:pt x="7738" y="7784"/>
                  </a:cubicBezTo>
                  <a:cubicBezTo>
                    <a:pt x="6414" y="5159"/>
                    <a:pt x="5022" y="2580"/>
                    <a:pt x="3538" y="0"/>
                  </a:cubicBezTo>
                  <a:close/>
                </a:path>
              </a:pathLst>
            </a:custGeom>
            <a:solidFill>
              <a:srgbClr val="2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7" name="Google Shape;9017;p72"/>
            <p:cNvSpPr/>
            <p:nvPr/>
          </p:nvSpPr>
          <p:spPr>
            <a:xfrm>
              <a:off x="6527050" y="2072575"/>
              <a:ext cx="136400" cy="99325"/>
            </a:xfrm>
            <a:custGeom>
              <a:avLst/>
              <a:gdLst/>
              <a:ahLst/>
              <a:cxnLst/>
              <a:rect l="l" t="t" r="r" b="b"/>
              <a:pathLst>
                <a:path w="5456" h="3973" extrusionOk="0">
                  <a:moveTo>
                    <a:pt x="4748" y="1"/>
                  </a:moveTo>
                  <a:cubicBezTo>
                    <a:pt x="4703" y="47"/>
                    <a:pt x="4657" y="115"/>
                    <a:pt x="4611" y="161"/>
                  </a:cubicBezTo>
                  <a:cubicBezTo>
                    <a:pt x="4109" y="937"/>
                    <a:pt x="3470" y="1462"/>
                    <a:pt x="2785" y="1804"/>
                  </a:cubicBezTo>
                  <a:cubicBezTo>
                    <a:pt x="1960" y="2247"/>
                    <a:pt x="1081" y="2406"/>
                    <a:pt x="463" y="2406"/>
                  </a:cubicBezTo>
                  <a:cubicBezTo>
                    <a:pt x="380" y="2406"/>
                    <a:pt x="302" y="2403"/>
                    <a:pt x="229" y="2398"/>
                  </a:cubicBezTo>
                  <a:cubicBezTo>
                    <a:pt x="138" y="2398"/>
                    <a:pt x="69" y="2420"/>
                    <a:pt x="1" y="2443"/>
                  </a:cubicBezTo>
                  <a:cubicBezTo>
                    <a:pt x="160" y="2945"/>
                    <a:pt x="297" y="3470"/>
                    <a:pt x="457" y="3972"/>
                  </a:cubicBezTo>
                  <a:cubicBezTo>
                    <a:pt x="1233" y="3972"/>
                    <a:pt x="2283" y="3790"/>
                    <a:pt x="3310" y="3265"/>
                  </a:cubicBezTo>
                  <a:cubicBezTo>
                    <a:pt x="4086" y="2854"/>
                    <a:pt x="4840" y="2283"/>
                    <a:pt x="5456" y="1416"/>
                  </a:cubicBezTo>
                  <a:cubicBezTo>
                    <a:pt x="5228" y="960"/>
                    <a:pt x="4999" y="480"/>
                    <a:pt x="4748" y="1"/>
                  </a:cubicBezTo>
                  <a:close/>
                </a:path>
              </a:pathLst>
            </a:custGeom>
            <a:solidFill>
              <a:srgbClr val="2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8" name="Google Shape;9018;p72"/>
            <p:cNvSpPr/>
            <p:nvPr/>
          </p:nvSpPr>
          <p:spPr>
            <a:xfrm>
              <a:off x="6580125" y="2244925"/>
              <a:ext cx="165500" cy="114750"/>
            </a:xfrm>
            <a:custGeom>
              <a:avLst/>
              <a:gdLst/>
              <a:ahLst/>
              <a:cxnLst/>
              <a:rect l="l" t="t" r="r" b="b"/>
              <a:pathLst>
                <a:path w="6620" h="4590" extrusionOk="0">
                  <a:moveTo>
                    <a:pt x="5958" y="0"/>
                  </a:moveTo>
                  <a:cubicBezTo>
                    <a:pt x="5867" y="46"/>
                    <a:pt x="5775" y="137"/>
                    <a:pt x="5707" y="228"/>
                  </a:cubicBezTo>
                  <a:cubicBezTo>
                    <a:pt x="5091" y="1187"/>
                    <a:pt x="4292" y="1849"/>
                    <a:pt x="3447" y="2283"/>
                  </a:cubicBezTo>
                  <a:cubicBezTo>
                    <a:pt x="2384" y="2835"/>
                    <a:pt x="1303" y="3020"/>
                    <a:pt x="515" y="3020"/>
                  </a:cubicBezTo>
                  <a:cubicBezTo>
                    <a:pt x="423" y="3020"/>
                    <a:pt x="335" y="3018"/>
                    <a:pt x="252" y="3013"/>
                  </a:cubicBezTo>
                  <a:cubicBezTo>
                    <a:pt x="160" y="3013"/>
                    <a:pt x="92" y="3036"/>
                    <a:pt x="0" y="3059"/>
                  </a:cubicBezTo>
                  <a:cubicBezTo>
                    <a:pt x="137" y="3584"/>
                    <a:pt x="274" y="4086"/>
                    <a:pt x="411" y="4588"/>
                  </a:cubicBezTo>
                  <a:cubicBezTo>
                    <a:pt x="453" y="4589"/>
                    <a:pt x="496" y="4590"/>
                    <a:pt x="539" y="4590"/>
                  </a:cubicBezTo>
                  <a:cubicBezTo>
                    <a:pt x="1467" y="4590"/>
                    <a:pt x="2751" y="4353"/>
                    <a:pt x="3972" y="3721"/>
                  </a:cubicBezTo>
                  <a:cubicBezTo>
                    <a:pt x="4931" y="3241"/>
                    <a:pt x="5867" y="2488"/>
                    <a:pt x="6620" y="1415"/>
                  </a:cubicBezTo>
                  <a:cubicBezTo>
                    <a:pt x="6392" y="936"/>
                    <a:pt x="6186" y="479"/>
                    <a:pt x="5958" y="0"/>
                  </a:cubicBezTo>
                  <a:close/>
                </a:path>
              </a:pathLst>
            </a:custGeom>
            <a:solidFill>
              <a:srgbClr val="2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9" name="Google Shape;9019;p72"/>
            <p:cNvSpPr/>
            <p:nvPr/>
          </p:nvSpPr>
          <p:spPr>
            <a:xfrm>
              <a:off x="6630900" y="2436075"/>
              <a:ext cx="195750" cy="119300"/>
            </a:xfrm>
            <a:custGeom>
              <a:avLst/>
              <a:gdLst/>
              <a:ahLst/>
              <a:cxnLst/>
              <a:rect l="l" t="t" r="r" b="b"/>
              <a:pathLst>
                <a:path w="7830" h="4772" extrusionOk="0">
                  <a:moveTo>
                    <a:pt x="7237" y="1"/>
                  </a:moveTo>
                  <a:cubicBezTo>
                    <a:pt x="7191" y="46"/>
                    <a:pt x="7122" y="92"/>
                    <a:pt x="7077" y="160"/>
                  </a:cubicBezTo>
                  <a:cubicBezTo>
                    <a:pt x="6278" y="1165"/>
                    <a:pt x="5251" y="1872"/>
                    <a:pt x="4201" y="2329"/>
                  </a:cubicBezTo>
                  <a:cubicBezTo>
                    <a:pt x="2717" y="3013"/>
                    <a:pt x="1188" y="3196"/>
                    <a:pt x="184" y="3196"/>
                  </a:cubicBezTo>
                  <a:cubicBezTo>
                    <a:pt x="115" y="3196"/>
                    <a:pt x="47" y="3196"/>
                    <a:pt x="1" y="3219"/>
                  </a:cubicBezTo>
                  <a:cubicBezTo>
                    <a:pt x="115" y="3744"/>
                    <a:pt x="252" y="4246"/>
                    <a:pt x="366" y="4771"/>
                  </a:cubicBezTo>
                  <a:cubicBezTo>
                    <a:pt x="1485" y="4748"/>
                    <a:pt x="3105" y="4520"/>
                    <a:pt x="4657" y="3812"/>
                  </a:cubicBezTo>
                  <a:cubicBezTo>
                    <a:pt x="5799" y="3310"/>
                    <a:pt x="6917" y="2557"/>
                    <a:pt x="7830" y="1484"/>
                  </a:cubicBezTo>
                  <a:cubicBezTo>
                    <a:pt x="7647" y="982"/>
                    <a:pt x="7442" y="480"/>
                    <a:pt x="7237" y="1"/>
                  </a:cubicBezTo>
                  <a:close/>
                </a:path>
              </a:pathLst>
            </a:custGeom>
            <a:solidFill>
              <a:srgbClr val="2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0" name="Google Shape;9020;p72"/>
            <p:cNvSpPr/>
            <p:nvPr/>
          </p:nvSpPr>
          <p:spPr>
            <a:xfrm>
              <a:off x="6678850" y="2638075"/>
              <a:ext cx="223125" cy="124425"/>
            </a:xfrm>
            <a:custGeom>
              <a:avLst/>
              <a:gdLst/>
              <a:ahLst/>
              <a:cxnLst/>
              <a:rect l="l" t="t" r="r" b="b"/>
              <a:pathLst>
                <a:path w="8925" h="4977" extrusionOk="0">
                  <a:moveTo>
                    <a:pt x="8377" y="1"/>
                  </a:moveTo>
                  <a:cubicBezTo>
                    <a:pt x="8354" y="24"/>
                    <a:pt x="8309" y="46"/>
                    <a:pt x="8286" y="92"/>
                  </a:cubicBezTo>
                  <a:cubicBezTo>
                    <a:pt x="7304" y="1256"/>
                    <a:pt x="6072" y="2032"/>
                    <a:pt x="4816" y="2534"/>
                  </a:cubicBezTo>
                  <a:cubicBezTo>
                    <a:pt x="3262" y="3172"/>
                    <a:pt x="1690" y="3392"/>
                    <a:pt x="541" y="3392"/>
                  </a:cubicBezTo>
                  <a:cubicBezTo>
                    <a:pt x="374" y="3392"/>
                    <a:pt x="216" y="3388"/>
                    <a:pt x="69" y="3379"/>
                  </a:cubicBezTo>
                  <a:lnTo>
                    <a:pt x="0" y="3379"/>
                  </a:lnTo>
                  <a:cubicBezTo>
                    <a:pt x="114" y="3904"/>
                    <a:pt x="228" y="4429"/>
                    <a:pt x="343" y="4977"/>
                  </a:cubicBezTo>
                  <a:cubicBezTo>
                    <a:pt x="1644" y="4977"/>
                    <a:pt x="3447" y="4771"/>
                    <a:pt x="5227" y="4041"/>
                  </a:cubicBezTo>
                  <a:cubicBezTo>
                    <a:pt x="6551" y="3516"/>
                    <a:pt x="7852" y="2717"/>
                    <a:pt x="8925" y="1530"/>
                  </a:cubicBezTo>
                  <a:cubicBezTo>
                    <a:pt x="8742" y="1028"/>
                    <a:pt x="8560" y="503"/>
                    <a:pt x="8377" y="1"/>
                  </a:cubicBezTo>
                  <a:close/>
                </a:path>
              </a:pathLst>
            </a:custGeom>
            <a:solidFill>
              <a:srgbClr val="2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1" name="Google Shape;9021;p72"/>
            <p:cNvSpPr/>
            <p:nvPr/>
          </p:nvSpPr>
          <p:spPr>
            <a:xfrm>
              <a:off x="6734775" y="2905125"/>
              <a:ext cx="251675" cy="136550"/>
            </a:xfrm>
            <a:custGeom>
              <a:avLst/>
              <a:gdLst/>
              <a:ahLst/>
              <a:cxnLst/>
              <a:rect l="l" t="t" r="r" b="b"/>
              <a:pathLst>
                <a:path w="10067" h="5462" extrusionOk="0">
                  <a:moveTo>
                    <a:pt x="9587" y="1"/>
                  </a:moveTo>
                  <a:cubicBezTo>
                    <a:pt x="9541" y="47"/>
                    <a:pt x="9495" y="69"/>
                    <a:pt x="9450" y="138"/>
                  </a:cubicBezTo>
                  <a:cubicBezTo>
                    <a:pt x="8354" y="1462"/>
                    <a:pt x="6939" y="2352"/>
                    <a:pt x="5524" y="2923"/>
                  </a:cubicBezTo>
                  <a:cubicBezTo>
                    <a:pt x="3680" y="3668"/>
                    <a:pt x="1836" y="3888"/>
                    <a:pt x="521" y="3888"/>
                  </a:cubicBezTo>
                  <a:cubicBezTo>
                    <a:pt x="388" y="3888"/>
                    <a:pt x="259" y="3885"/>
                    <a:pt x="137" y="3881"/>
                  </a:cubicBezTo>
                  <a:cubicBezTo>
                    <a:pt x="122" y="3874"/>
                    <a:pt x="107" y="3871"/>
                    <a:pt x="91" y="3871"/>
                  </a:cubicBezTo>
                  <a:cubicBezTo>
                    <a:pt x="61" y="3871"/>
                    <a:pt x="31" y="3881"/>
                    <a:pt x="0" y="3881"/>
                  </a:cubicBezTo>
                  <a:cubicBezTo>
                    <a:pt x="114" y="4406"/>
                    <a:pt x="206" y="4931"/>
                    <a:pt x="297" y="5456"/>
                  </a:cubicBezTo>
                  <a:cubicBezTo>
                    <a:pt x="404" y="5460"/>
                    <a:pt x="514" y="5461"/>
                    <a:pt x="628" y="5461"/>
                  </a:cubicBezTo>
                  <a:cubicBezTo>
                    <a:pt x="2049" y="5461"/>
                    <a:pt x="4012" y="5188"/>
                    <a:pt x="5935" y="4406"/>
                  </a:cubicBezTo>
                  <a:cubicBezTo>
                    <a:pt x="7396" y="3813"/>
                    <a:pt x="8856" y="2923"/>
                    <a:pt x="10066" y="1622"/>
                  </a:cubicBezTo>
                  <a:cubicBezTo>
                    <a:pt x="9906" y="1074"/>
                    <a:pt x="9747" y="549"/>
                    <a:pt x="9587" y="1"/>
                  </a:cubicBezTo>
                  <a:close/>
                </a:path>
              </a:pathLst>
            </a:custGeom>
            <a:solidFill>
              <a:srgbClr val="2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2" name="Google Shape;9022;p72"/>
            <p:cNvSpPr/>
            <p:nvPr/>
          </p:nvSpPr>
          <p:spPr>
            <a:xfrm>
              <a:off x="6786700" y="3252650"/>
              <a:ext cx="285325" cy="123300"/>
            </a:xfrm>
            <a:custGeom>
              <a:avLst/>
              <a:gdLst/>
              <a:ahLst/>
              <a:cxnLst/>
              <a:rect l="l" t="t" r="r" b="b"/>
              <a:pathLst>
                <a:path w="11413" h="4932" extrusionOk="0">
                  <a:moveTo>
                    <a:pt x="11048" y="0"/>
                  </a:moveTo>
                  <a:cubicBezTo>
                    <a:pt x="10979" y="46"/>
                    <a:pt x="10934" y="92"/>
                    <a:pt x="10865" y="137"/>
                  </a:cubicBezTo>
                  <a:cubicBezTo>
                    <a:pt x="9496" y="1461"/>
                    <a:pt x="7829" y="2283"/>
                    <a:pt x="6163" y="2762"/>
                  </a:cubicBezTo>
                  <a:cubicBezTo>
                    <a:pt x="4650" y="3197"/>
                    <a:pt x="3157" y="3356"/>
                    <a:pt x="1889" y="3356"/>
                  </a:cubicBezTo>
                  <a:cubicBezTo>
                    <a:pt x="1226" y="3356"/>
                    <a:pt x="624" y="3312"/>
                    <a:pt x="114" y="3242"/>
                  </a:cubicBezTo>
                  <a:lnTo>
                    <a:pt x="0" y="3242"/>
                  </a:lnTo>
                  <a:cubicBezTo>
                    <a:pt x="69" y="3767"/>
                    <a:pt x="137" y="4292"/>
                    <a:pt x="206" y="4839"/>
                  </a:cubicBezTo>
                  <a:cubicBezTo>
                    <a:pt x="705" y="4896"/>
                    <a:pt x="1275" y="4931"/>
                    <a:pt x="1894" y="4931"/>
                  </a:cubicBezTo>
                  <a:cubicBezTo>
                    <a:pt x="3260" y="4931"/>
                    <a:pt x="4866" y="4763"/>
                    <a:pt x="6483" y="4292"/>
                  </a:cubicBezTo>
                  <a:cubicBezTo>
                    <a:pt x="8195" y="3789"/>
                    <a:pt x="9929" y="2945"/>
                    <a:pt x="11413" y="1644"/>
                  </a:cubicBezTo>
                  <a:cubicBezTo>
                    <a:pt x="11299" y="1096"/>
                    <a:pt x="11162" y="548"/>
                    <a:pt x="11048" y="0"/>
                  </a:cubicBezTo>
                  <a:close/>
                </a:path>
              </a:pathLst>
            </a:custGeom>
            <a:solidFill>
              <a:srgbClr val="2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3" name="Google Shape;9023;p72"/>
            <p:cNvSpPr/>
            <p:nvPr/>
          </p:nvSpPr>
          <p:spPr>
            <a:xfrm>
              <a:off x="6828350" y="3682900"/>
              <a:ext cx="318425" cy="112275"/>
            </a:xfrm>
            <a:custGeom>
              <a:avLst/>
              <a:gdLst/>
              <a:ahLst/>
              <a:cxnLst/>
              <a:rect l="l" t="t" r="r" b="b"/>
              <a:pathLst>
                <a:path w="12737" h="4491" extrusionOk="0">
                  <a:moveTo>
                    <a:pt x="12509" y="1"/>
                  </a:moveTo>
                  <a:cubicBezTo>
                    <a:pt x="12486" y="24"/>
                    <a:pt x="12463" y="46"/>
                    <a:pt x="12440" y="46"/>
                  </a:cubicBezTo>
                  <a:cubicBezTo>
                    <a:pt x="10774" y="1416"/>
                    <a:pt x="8834" y="2192"/>
                    <a:pt x="6939" y="2580"/>
                  </a:cubicBezTo>
                  <a:cubicBezTo>
                    <a:pt x="5765" y="2821"/>
                    <a:pt x="4608" y="2916"/>
                    <a:pt x="3540" y="2916"/>
                  </a:cubicBezTo>
                  <a:cubicBezTo>
                    <a:pt x="2181" y="2916"/>
                    <a:pt x="967" y="2762"/>
                    <a:pt x="46" y="2557"/>
                  </a:cubicBezTo>
                  <a:lnTo>
                    <a:pt x="0" y="2557"/>
                  </a:lnTo>
                  <a:cubicBezTo>
                    <a:pt x="46" y="3105"/>
                    <a:pt x="69" y="3630"/>
                    <a:pt x="115" y="4178"/>
                  </a:cubicBezTo>
                  <a:cubicBezTo>
                    <a:pt x="1061" y="4360"/>
                    <a:pt x="2239" y="4490"/>
                    <a:pt x="3533" y="4490"/>
                  </a:cubicBezTo>
                  <a:cubicBezTo>
                    <a:pt x="4674" y="4490"/>
                    <a:pt x="5904" y="4389"/>
                    <a:pt x="7145" y="4132"/>
                  </a:cubicBezTo>
                  <a:cubicBezTo>
                    <a:pt x="9062" y="3744"/>
                    <a:pt x="11025" y="2991"/>
                    <a:pt x="12737" y="1690"/>
                  </a:cubicBezTo>
                  <a:cubicBezTo>
                    <a:pt x="12669" y="1142"/>
                    <a:pt x="12577" y="571"/>
                    <a:pt x="12509" y="1"/>
                  </a:cubicBezTo>
                  <a:close/>
                </a:path>
              </a:pathLst>
            </a:custGeom>
            <a:solidFill>
              <a:srgbClr val="2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4" name="Google Shape;9024;p72"/>
            <p:cNvSpPr/>
            <p:nvPr/>
          </p:nvSpPr>
          <p:spPr>
            <a:xfrm>
              <a:off x="6845475" y="4117150"/>
              <a:ext cx="348100" cy="101425"/>
            </a:xfrm>
            <a:custGeom>
              <a:avLst/>
              <a:gdLst/>
              <a:ahLst/>
              <a:cxnLst/>
              <a:rect l="l" t="t" r="r" b="b"/>
              <a:pathLst>
                <a:path w="13924" h="4057" extrusionOk="0">
                  <a:moveTo>
                    <a:pt x="13787" y="1"/>
                  </a:moveTo>
                  <a:cubicBezTo>
                    <a:pt x="13718" y="24"/>
                    <a:pt x="13650" y="46"/>
                    <a:pt x="13604" y="92"/>
                  </a:cubicBezTo>
                  <a:cubicBezTo>
                    <a:pt x="11732" y="1416"/>
                    <a:pt x="9587" y="2101"/>
                    <a:pt x="7487" y="2352"/>
                  </a:cubicBezTo>
                  <a:cubicBezTo>
                    <a:pt x="6748" y="2446"/>
                    <a:pt x="6016" y="2487"/>
                    <a:pt x="5305" y="2487"/>
                  </a:cubicBezTo>
                  <a:cubicBezTo>
                    <a:pt x="3248" y="2487"/>
                    <a:pt x="1375" y="2143"/>
                    <a:pt x="69" y="1735"/>
                  </a:cubicBezTo>
                  <a:cubicBezTo>
                    <a:pt x="46" y="1735"/>
                    <a:pt x="23" y="1713"/>
                    <a:pt x="0" y="1713"/>
                  </a:cubicBezTo>
                  <a:cubicBezTo>
                    <a:pt x="0" y="2260"/>
                    <a:pt x="23" y="2808"/>
                    <a:pt x="23" y="3356"/>
                  </a:cubicBezTo>
                  <a:cubicBezTo>
                    <a:pt x="1421" y="3743"/>
                    <a:pt x="3302" y="4056"/>
                    <a:pt x="5366" y="4056"/>
                  </a:cubicBezTo>
                  <a:cubicBezTo>
                    <a:pt x="6100" y="4056"/>
                    <a:pt x="6857" y="4017"/>
                    <a:pt x="7624" y="3927"/>
                  </a:cubicBezTo>
                  <a:cubicBezTo>
                    <a:pt x="9747" y="3653"/>
                    <a:pt x="11961" y="2991"/>
                    <a:pt x="13924" y="1690"/>
                  </a:cubicBezTo>
                  <a:cubicBezTo>
                    <a:pt x="13878" y="1119"/>
                    <a:pt x="13832" y="571"/>
                    <a:pt x="13787" y="1"/>
                  </a:cubicBezTo>
                  <a:close/>
                </a:path>
              </a:pathLst>
            </a:custGeom>
            <a:solidFill>
              <a:srgbClr val="2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5" name="Google Shape;9025;p72"/>
            <p:cNvSpPr/>
            <p:nvPr/>
          </p:nvSpPr>
          <p:spPr>
            <a:xfrm>
              <a:off x="6831775" y="4683225"/>
              <a:ext cx="387475" cy="93075"/>
            </a:xfrm>
            <a:custGeom>
              <a:avLst/>
              <a:gdLst/>
              <a:ahLst/>
              <a:cxnLst/>
              <a:rect l="l" t="t" r="r" b="b"/>
              <a:pathLst>
                <a:path w="15499" h="3723" extrusionOk="0">
                  <a:moveTo>
                    <a:pt x="15453" y="0"/>
                  </a:moveTo>
                  <a:cubicBezTo>
                    <a:pt x="15408" y="23"/>
                    <a:pt x="15362" y="46"/>
                    <a:pt x="15316" y="69"/>
                  </a:cubicBezTo>
                  <a:cubicBezTo>
                    <a:pt x="13148" y="1416"/>
                    <a:pt x="10705" y="1986"/>
                    <a:pt x="8354" y="2123"/>
                  </a:cubicBezTo>
                  <a:cubicBezTo>
                    <a:pt x="8041" y="2139"/>
                    <a:pt x="7729" y="2146"/>
                    <a:pt x="7420" y="2146"/>
                  </a:cubicBezTo>
                  <a:cubicBezTo>
                    <a:pt x="4528" y="2146"/>
                    <a:pt x="1844" y="1505"/>
                    <a:pt x="92" y="845"/>
                  </a:cubicBezTo>
                  <a:cubicBezTo>
                    <a:pt x="69" y="1370"/>
                    <a:pt x="23" y="1918"/>
                    <a:pt x="0" y="2466"/>
                  </a:cubicBezTo>
                  <a:cubicBezTo>
                    <a:pt x="1866" y="3121"/>
                    <a:pt x="4541" y="3722"/>
                    <a:pt x="7431" y="3722"/>
                  </a:cubicBezTo>
                  <a:cubicBezTo>
                    <a:pt x="7759" y="3722"/>
                    <a:pt x="8090" y="3714"/>
                    <a:pt x="8423" y="3698"/>
                  </a:cubicBezTo>
                  <a:cubicBezTo>
                    <a:pt x="10797" y="3561"/>
                    <a:pt x="13262" y="3013"/>
                    <a:pt x="15499" y="1735"/>
                  </a:cubicBezTo>
                  <a:cubicBezTo>
                    <a:pt x="15476" y="1165"/>
                    <a:pt x="15476" y="571"/>
                    <a:pt x="15453" y="0"/>
                  </a:cubicBezTo>
                  <a:close/>
                </a:path>
              </a:pathLst>
            </a:custGeom>
            <a:solidFill>
              <a:srgbClr val="2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6" name="Google Shape;9026;p72"/>
            <p:cNvSpPr/>
            <p:nvPr/>
          </p:nvSpPr>
          <p:spPr>
            <a:xfrm>
              <a:off x="6332475" y="546150"/>
              <a:ext cx="652825" cy="1338725"/>
            </a:xfrm>
            <a:custGeom>
              <a:avLst/>
              <a:gdLst/>
              <a:ahLst/>
              <a:cxnLst/>
              <a:rect l="l" t="t" r="r" b="b"/>
              <a:pathLst>
                <a:path w="26113" h="53549" extrusionOk="0">
                  <a:moveTo>
                    <a:pt x="26112" y="0"/>
                  </a:moveTo>
                  <a:cubicBezTo>
                    <a:pt x="26112" y="1"/>
                    <a:pt x="8400" y="7533"/>
                    <a:pt x="4200" y="16252"/>
                  </a:cubicBezTo>
                  <a:cubicBezTo>
                    <a:pt x="0" y="24971"/>
                    <a:pt x="3241" y="53548"/>
                    <a:pt x="3241" y="53548"/>
                  </a:cubicBezTo>
                  <a:cubicBezTo>
                    <a:pt x="11481" y="45286"/>
                    <a:pt x="17621" y="29673"/>
                    <a:pt x="21456" y="17416"/>
                  </a:cubicBezTo>
                  <a:lnTo>
                    <a:pt x="21456" y="17416"/>
                  </a:lnTo>
                  <a:cubicBezTo>
                    <a:pt x="20603" y="17551"/>
                    <a:pt x="19697" y="17598"/>
                    <a:pt x="18853" y="17598"/>
                  </a:cubicBezTo>
                  <a:cubicBezTo>
                    <a:pt x="16988" y="17598"/>
                    <a:pt x="15430" y="17370"/>
                    <a:pt x="15430" y="17370"/>
                  </a:cubicBezTo>
                  <a:lnTo>
                    <a:pt x="22255" y="14837"/>
                  </a:lnTo>
                  <a:cubicBezTo>
                    <a:pt x="22803" y="13034"/>
                    <a:pt x="23282" y="11322"/>
                    <a:pt x="23693" y="9769"/>
                  </a:cubicBezTo>
                  <a:lnTo>
                    <a:pt x="23693" y="9769"/>
                  </a:lnTo>
                  <a:cubicBezTo>
                    <a:pt x="22281" y="10140"/>
                    <a:pt x="21182" y="10415"/>
                    <a:pt x="20335" y="10415"/>
                  </a:cubicBezTo>
                  <a:cubicBezTo>
                    <a:pt x="20086" y="10415"/>
                    <a:pt x="19860" y="10392"/>
                    <a:pt x="19653" y="10340"/>
                  </a:cubicBezTo>
                  <a:cubicBezTo>
                    <a:pt x="22004" y="9062"/>
                    <a:pt x="23373" y="8491"/>
                    <a:pt x="24264" y="7715"/>
                  </a:cubicBezTo>
                  <a:cubicBezTo>
                    <a:pt x="25473" y="3013"/>
                    <a:pt x="26112" y="1"/>
                    <a:pt x="26112"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7" name="Google Shape;9027;p72"/>
            <p:cNvSpPr/>
            <p:nvPr/>
          </p:nvSpPr>
          <p:spPr>
            <a:xfrm>
              <a:off x="6357000" y="546150"/>
              <a:ext cx="628300" cy="1240000"/>
            </a:xfrm>
            <a:custGeom>
              <a:avLst/>
              <a:gdLst/>
              <a:ahLst/>
              <a:cxnLst/>
              <a:rect l="l" t="t" r="r" b="b"/>
              <a:pathLst>
                <a:path w="25132" h="49600" extrusionOk="0">
                  <a:moveTo>
                    <a:pt x="25131" y="0"/>
                  </a:moveTo>
                  <a:cubicBezTo>
                    <a:pt x="25128" y="2"/>
                    <a:pt x="7419" y="7534"/>
                    <a:pt x="3219" y="16252"/>
                  </a:cubicBezTo>
                  <a:cubicBezTo>
                    <a:pt x="1" y="22962"/>
                    <a:pt x="1165" y="41428"/>
                    <a:pt x="1872" y="49600"/>
                  </a:cubicBezTo>
                  <a:cubicBezTo>
                    <a:pt x="1872" y="49531"/>
                    <a:pt x="1211" y="22917"/>
                    <a:pt x="7602" y="13969"/>
                  </a:cubicBezTo>
                  <a:cubicBezTo>
                    <a:pt x="14015" y="4977"/>
                    <a:pt x="25129" y="2"/>
                    <a:pt x="2513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8" name="Google Shape;9028;p72"/>
            <p:cNvSpPr/>
            <p:nvPr/>
          </p:nvSpPr>
          <p:spPr>
            <a:xfrm>
              <a:off x="5462250" y="794950"/>
              <a:ext cx="1028875" cy="1112900"/>
            </a:xfrm>
            <a:custGeom>
              <a:avLst/>
              <a:gdLst/>
              <a:ahLst/>
              <a:cxnLst/>
              <a:rect l="l" t="t" r="r" b="b"/>
              <a:pathLst>
                <a:path w="41155" h="44516" extrusionOk="0">
                  <a:moveTo>
                    <a:pt x="1" y="0"/>
                  </a:moveTo>
                  <a:cubicBezTo>
                    <a:pt x="1" y="1"/>
                    <a:pt x="10090" y="22757"/>
                    <a:pt x="20909" y="32709"/>
                  </a:cubicBezTo>
                  <a:cubicBezTo>
                    <a:pt x="31396" y="42333"/>
                    <a:pt x="37380" y="44516"/>
                    <a:pt x="40835" y="44516"/>
                  </a:cubicBezTo>
                  <a:cubicBezTo>
                    <a:pt x="40944" y="44516"/>
                    <a:pt x="41050" y="44514"/>
                    <a:pt x="41155" y="44509"/>
                  </a:cubicBezTo>
                  <a:cubicBezTo>
                    <a:pt x="41155" y="44509"/>
                    <a:pt x="32207" y="18922"/>
                    <a:pt x="23671" y="11184"/>
                  </a:cubicBezTo>
                  <a:cubicBezTo>
                    <a:pt x="15111" y="3424"/>
                    <a:pt x="1" y="0"/>
                    <a:pt x="1"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9" name="Google Shape;9029;p72"/>
            <p:cNvSpPr/>
            <p:nvPr/>
          </p:nvSpPr>
          <p:spPr>
            <a:xfrm>
              <a:off x="5462250" y="794950"/>
              <a:ext cx="1013475" cy="1071100"/>
            </a:xfrm>
            <a:custGeom>
              <a:avLst/>
              <a:gdLst/>
              <a:ahLst/>
              <a:cxnLst/>
              <a:rect l="l" t="t" r="r" b="b"/>
              <a:pathLst>
                <a:path w="40539" h="42844" extrusionOk="0">
                  <a:moveTo>
                    <a:pt x="1" y="0"/>
                  </a:moveTo>
                  <a:lnTo>
                    <a:pt x="1" y="0"/>
                  </a:lnTo>
                  <a:cubicBezTo>
                    <a:pt x="1" y="0"/>
                    <a:pt x="17394" y="7533"/>
                    <a:pt x="22438" y="13216"/>
                  </a:cubicBezTo>
                  <a:cubicBezTo>
                    <a:pt x="27472" y="18865"/>
                    <a:pt x="40487" y="42726"/>
                    <a:pt x="40538" y="42843"/>
                  </a:cubicBezTo>
                  <a:lnTo>
                    <a:pt x="40538" y="42843"/>
                  </a:lnTo>
                  <a:cubicBezTo>
                    <a:pt x="38415" y="37067"/>
                    <a:pt x="30906" y="17735"/>
                    <a:pt x="23671" y="11184"/>
                  </a:cubicBezTo>
                  <a:cubicBezTo>
                    <a:pt x="15111" y="3424"/>
                    <a:pt x="2" y="0"/>
                    <a:pt x="1" y="0"/>
                  </a:cubicBezTo>
                  <a:close/>
                  <a:moveTo>
                    <a:pt x="40538" y="42843"/>
                  </a:moveTo>
                  <a:cubicBezTo>
                    <a:pt x="40538" y="42843"/>
                    <a:pt x="40538" y="42843"/>
                    <a:pt x="40538" y="42843"/>
                  </a:cubicBezTo>
                  <a:cubicBezTo>
                    <a:pt x="40538" y="42843"/>
                    <a:pt x="40538" y="42843"/>
                    <a:pt x="40538" y="42843"/>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0" name="Google Shape;9030;p72"/>
            <p:cNvSpPr/>
            <p:nvPr/>
          </p:nvSpPr>
          <p:spPr>
            <a:xfrm>
              <a:off x="6430050" y="1097925"/>
              <a:ext cx="1462550" cy="869700"/>
            </a:xfrm>
            <a:custGeom>
              <a:avLst/>
              <a:gdLst/>
              <a:ahLst/>
              <a:cxnLst/>
              <a:rect l="l" t="t" r="r" b="b"/>
              <a:pathLst>
                <a:path w="58502" h="34788" extrusionOk="0">
                  <a:moveTo>
                    <a:pt x="36176" y="1"/>
                  </a:moveTo>
                  <a:cubicBezTo>
                    <a:pt x="33284" y="1"/>
                    <a:pt x="30405" y="319"/>
                    <a:pt x="27665" y="1006"/>
                  </a:cubicBezTo>
                  <a:cubicBezTo>
                    <a:pt x="16686" y="3745"/>
                    <a:pt x="5250" y="21366"/>
                    <a:pt x="1621" y="26593"/>
                  </a:cubicBezTo>
                  <a:cubicBezTo>
                    <a:pt x="0" y="28944"/>
                    <a:pt x="343" y="31820"/>
                    <a:pt x="754" y="34787"/>
                  </a:cubicBezTo>
                  <a:cubicBezTo>
                    <a:pt x="8126" y="30382"/>
                    <a:pt x="14494" y="26753"/>
                    <a:pt x="20201" y="23694"/>
                  </a:cubicBezTo>
                  <a:cubicBezTo>
                    <a:pt x="19219" y="22553"/>
                    <a:pt x="18466" y="20498"/>
                    <a:pt x="18261" y="18969"/>
                  </a:cubicBezTo>
                  <a:lnTo>
                    <a:pt x="18261" y="18969"/>
                  </a:lnTo>
                  <a:cubicBezTo>
                    <a:pt x="18672" y="19426"/>
                    <a:pt x="22324" y="22530"/>
                    <a:pt x="22324" y="22575"/>
                  </a:cubicBezTo>
                  <a:cubicBezTo>
                    <a:pt x="23374" y="22005"/>
                    <a:pt x="31317" y="18033"/>
                    <a:pt x="31317" y="18033"/>
                  </a:cubicBezTo>
                  <a:lnTo>
                    <a:pt x="28235" y="11323"/>
                  </a:lnTo>
                  <a:lnTo>
                    <a:pt x="33211" y="17143"/>
                  </a:lnTo>
                  <a:cubicBezTo>
                    <a:pt x="35060" y="16253"/>
                    <a:pt x="42980" y="12783"/>
                    <a:pt x="42980" y="12783"/>
                  </a:cubicBezTo>
                  <a:lnTo>
                    <a:pt x="39032" y="7967"/>
                  </a:lnTo>
                  <a:lnTo>
                    <a:pt x="39032" y="7967"/>
                  </a:lnTo>
                  <a:cubicBezTo>
                    <a:pt x="41406" y="8127"/>
                    <a:pt x="42524" y="8469"/>
                    <a:pt x="46473" y="11437"/>
                  </a:cubicBezTo>
                  <a:cubicBezTo>
                    <a:pt x="50170" y="9953"/>
                    <a:pt x="54553" y="8218"/>
                    <a:pt x="58502" y="6780"/>
                  </a:cubicBezTo>
                  <a:cubicBezTo>
                    <a:pt x="52991" y="2660"/>
                    <a:pt x="44532" y="1"/>
                    <a:pt x="36176"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1" name="Google Shape;9031;p72"/>
            <p:cNvSpPr/>
            <p:nvPr/>
          </p:nvSpPr>
          <p:spPr>
            <a:xfrm>
              <a:off x="6440325" y="1098000"/>
              <a:ext cx="1304475" cy="776025"/>
            </a:xfrm>
            <a:custGeom>
              <a:avLst/>
              <a:gdLst/>
              <a:ahLst/>
              <a:cxnLst/>
              <a:rect l="l" t="t" r="r" b="b"/>
              <a:pathLst>
                <a:path w="52179" h="31041" extrusionOk="0">
                  <a:moveTo>
                    <a:pt x="35750" y="1"/>
                  </a:moveTo>
                  <a:cubicBezTo>
                    <a:pt x="32866" y="1"/>
                    <a:pt x="29993" y="318"/>
                    <a:pt x="27254" y="1003"/>
                  </a:cubicBezTo>
                  <a:cubicBezTo>
                    <a:pt x="16275" y="3742"/>
                    <a:pt x="4839" y="21363"/>
                    <a:pt x="1210" y="26590"/>
                  </a:cubicBezTo>
                  <a:cubicBezTo>
                    <a:pt x="297" y="27936"/>
                    <a:pt x="0" y="29443"/>
                    <a:pt x="0" y="31041"/>
                  </a:cubicBezTo>
                  <a:cubicBezTo>
                    <a:pt x="594" y="30721"/>
                    <a:pt x="1210" y="30356"/>
                    <a:pt x="1895" y="29922"/>
                  </a:cubicBezTo>
                  <a:cubicBezTo>
                    <a:pt x="1895" y="29922"/>
                    <a:pt x="5090" y="19331"/>
                    <a:pt x="19425" y="7736"/>
                  </a:cubicBezTo>
                  <a:cubicBezTo>
                    <a:pt x="25782" y="2592"/>
                    <a:pt x="32956" y="1163"/>
                    <a:pt x="38967" y="1163"/>
                  </a:cubicBezTo>
                  <a:cubicBezTo>
                    <a:pt x="46292" y="1163"/>
                    <a:pt x="51891" y="3286"/>
                    <a:pt x="52179" y="3399"/>
                  </a:cubicBezTo>
                  <a:cubicBezTo>
                    <a:pt x="47325" y="1269"/>
                    <a:pt x="41517" y="1"/>
                    <a:pt x="35750"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2" name="Google Shape;9032;p72"/>
            <p:cNvSpPr/>
            <p:nvPr/>
          </p:nvSpPr>
          <p:spPr>
            <a:xfrm>
              <a:off x="4772925" y="1492875"/>
              <a:ext cx="1831200" cy="484775"/>
            </a:xfrm>
            <a:custGeom>
              <a:avLst/>
              <a:gdLst/>
              <a:ahLst/>
              <a:cxnLst/>
              <a:rect l="l" t="t" r="r" b="b"/>
              <a:pathLst>
                <a:path w="73248" h="19391" extrusionOk="0">
                  <a:moveTo>
                    <a:pt x="31439" y="0"/>
                  </a:moveTo>
                  <a:cubicBezTo>
                    <a:pt x="29492" y="0"/>
                    <a:pt x="27681" y="246"/>
                    <a:pt x="26067" y="797"/>
                  </a:cubicBezTo>
                  <a:cubicBezTo>
                    <a:pt x="11025" y="5933"/>
                    <a:pt x="6072" y="9950"/>
                    <a:pt x="1" y="13739"/>
                  </a:cubicBezTo>
                  <a:cubicBezTo>
                    <a:pt x="5570" y="14835"/>
                    <a:pt x="10866" y="15816"/>
                    <a:pt x="16001" y="16638"/>
                  </a:cubicBezTo>
                  <a:lnTo>
                    <a:pt x="24013" y="12141"/>
                  </a:lnTo>
                  <a:lnTo>
                    <a:pt x="19859" y="17231"/>
                  </a:lnTo>
                  <a:cubicBezTo>
                    <a:pt x="23146" y="17734"/>
                    <a:pt x="26410" y="18144"/>
                    <a:pt x="29628" y="18487"/>
                  </a:cubicBezTo>
                  <a:lnTo>
                    <a:pt x="40013" y="12644"/>
                  </a:lnTo>
                  <a:lnTo>
                    <a:pt x="34878" y="18943"/>
                  </a:lnTo>
                  <a:cubicBezTo>
                    <a:pt x="38768" y="19234"/>
                    <a:pt x="42656" y="19391"/>
                    <a:pt x="46600" y="19391"/>
                  </a:cubicBezTo>
                  <a:cubicBezTo>
                    <a:pt x="55036" y="19391"/>
                    <a:pt x="63728" y="18675"/>
                    <a:pt x="73247" y="17026"/>
                  </a:cubicBezTo>
                  <a:cubicBezTo>
                    <a:pt x="73247" y="17026"/>
                    <a:pt x="47636" y="0"/>
                    <a:pt x="31439"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3" name="Google Shape;9033;p72"/>
            <p:cNvSpPr/>
            <p:nvPr/>
          </p:nvSpPr>
          <p:spPr>
            <a:xfrm>
              <a:off x="5424600" y="1492950"/>
              <a:ext cx="1079650" cy="362900"/>
            </a:xfrm>
            <a:custGeom>
              <a:avLst/>
              <a:gdLst/>
              <a:ahLst/>
              <a:cxnLst/>
              <a:rect l="l" t="t" r="r" b="b"/>
              <a:pathLst>
                <a:path w="43186" h="14516" extrusionOk="0">
                  <a:moveTo>
                    <a:pt x="5364" y="0"/>
                  </a:moveTo>
                  <a:cubicBezTo>
                    <a:pt x="3421" y="0"/>
                    <a:pt x="1613" y="245"/>
                    <a:pt x="0" y="794"/>
                  </a:cubicBezTo>
                  <a:cubicBezTo>
                    <a:pt x="0" y="794"/>
                    <a:pt x="10294" y="1479"/>
                    <a:pt x="21136" y="6364"/>
                  </a:cubicBezTo>
                  <a:cubicBezTo>
                    <a:pt x="29877" y="10296"/>
                    <a:pt x="35875" y="14515"/>
                    <a:pt x="42853" y="14515"/>
                  </a:cubicBezTo>
                  <a:cubicBezTo>
                    <a:pt x="42964" y="14515"/>
                    <a:pt x="43075" y="14514"/>
                    <a:pt x="43186" y="14512"/>
                  </a:cubicBezTo>
                  <a:cubicBezTo>
                    <a:pt x="35323" y="9783"/>
                    <a:pt x="17643" y="0"/>
                    <a:pt x="5364"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4" name="Google Shape;9034;p72"/>
            <p:cNvSpPr/>
            <p:nvPr/>
          </p:nvSpPr>
          <p:spPr>
            <a:xfrm>
              <a:off x="5067950" y="1838625"/>
              <a:ext cx="1438575" cy="1001475"/>
            </a:xfrm>
            <a:custGeom>
              <a:avLst/>
              <a:gdLst/>
              <a:ahLst/>
              <a:cxnLst/>
              <a:rect l="l" t="t" r="r" b="b"/>
              <a:pathLst>
                <a:path w="57543" h="40059" extrusionOk="0">
                  <a:moveTo>
                    <a:pt x="57543" y="1"/>
                  </a:moveTo>
                  <a:lnTo>
                    <a:pt x="57543" y="1"/>
                  </a:lnTo>
                  <a:cubicBezTo>
                    <a:pt x="25108" y="5616"/>
                    <a:pt x="8377" y="5136"/>
                    <a:pt x="0" y="40059"/>
                  </a:cubicBezTo>
                  <a:cubicBezTo>
                    <a:pt x="2739" y="38940"/>
                    <a:pt x="6688" y="37434"/>
                    <a:pt x="11276" y="35539"/>
                  </a:cubicBezTo>
                  <a:lnTo>
                    <a:pt x="12646" y="30472"/>
                  </a:lnTo>
                  <a:lnTo>
                    <a:pt x="13627" y="34558"/>
                  </a:lnTo>
                  <a:cubicBezTo>
                    <a:pt x="17644" y="32846"/>
                    <a:pt x="22050" y="30883"/>
                    <a:pt x="26455" y="28623"/>
                  </a:cubicBezTo>
                  <a:lnTo>
                    <a:pt x="27687" y="20064"/>
                  </a:lnTo>
                  <a:lnTo>
                    <a:pt x="29696" y="26934"/>
                  </a:lnTo>
                  <a:cubicBezTo>
                    <a:pt x="42547" y="20041"/>
                    <a:pt x="54804" y="10957"/>
                    <a:pt x="57543"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5" name="Google Shape;9035;p72"/>
            <p:cNvSpPr/>
            <p:nvPr/>
          </p:nvSpPr>
          <p:spPr>
            <a:xfrm>
              <a:off x="5067950" y="1846625"/>
              <a:ext cx="1391800" cy="993475"/>
            </a:xfrm>
            <a:custGeom>
              <a:avLst/>
              <a:gdLst/>
              <a:ahLst/>
              <a:cxnLst/>
              <a:rect l="l" t="t" r="r" b="b"/>
              <a:pathLst>
                <a:path w="55672" h="39739" extrusionOk="0">
                  <a:moveTo>
                    <a:pt x="55671" y="0"/>
                  </a:moveTo>
                  <a:cubicBezTo>
                    <a:pt x="46404" y="1529"/>
                    <a:pt x="36201" y="3081"/>
                    <a:pt x="29468" y="4976"/>
                  </a:cubicBezTo>
                  <a:cubicBezTo>
                    <a:pt x="14631" y="9130"/>
                    <a:pt x="5524" y="16777"/>
                    <a:pt x="0" y="39739"/>
                  </a:cubicBezTo>
                  <a:cubicBezTo>
                    <a:pt x="366" y="39602"/>
                    <a:pt x="731" y="39442"/>
                    <a:pt x="1119" y="39282"/>
                  </a:cubicBezTo>
                  <a:cubicBezTo>
                    <a:pt x="10911" y="9815"/>
                    <a:pt x="30107" y="7601"/>
                    <a:pt x="5567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6" name="Google Shape;9036;p72"/>
            <p:cNvSpPr/>
            <p:nvPr/>
          </p:nvSpPr>
          <p:spPr>
            <a:xfrm>
              <a:off x="5785225" y="1838050"/>
              <a:ext cx="716750" cy="1567550"/>
            </a:xfrm>
            <a:custGeom>
              <a:avLst/>
              <a:gdLst/>
              <a:ahLst/>
              <a:cxnLst/>
              <a:rect l="l" t="t" r="r" b="b"/>
              <a:pathLst>
                <a:path w="28670" h="62702" extrusionOk="0">
                  <a:moveTo>
                    <a:pt x="28510" y="1"/>
                  </a:moveTo>
                  <a:lnTo>
                    <a:pt x="28510" y="1"/>
                  </a:lnTo>
                  <a:cubicBezTo>
                    <a:pt x="3288" y="18398"/>
                    <a:pt x="1" y="33326"/>
                    <a:pt x="12897" y="62702"/>
                  </a:cubicBezTo>
                  <a:cubicBezTo>
                    <a:pt x="12897" y="62702"/>
                    <a:pt x="16138" y="55352"/>
                    <a:pt x="19676" y="44944"/>
                  </a:cubicBezTo>
                  <a:cubicBezTo>
                    <a:pt x="20247" y="43323"/>
                    <a:pt x="18238" y="40173"/>
                    <a:pt x="17553" y="38553"/>
                  </a:cubicBezTo>
                  <a:lnTo>
                    <a:pt x="17553" y="38553"/>
                  </a:lnTo>
                  <a:cubicBezTo>
                    <a:pt x="18440" y="39084"/>
                    <a:pt x="19986" y="40387"/>
                    <a:pt x="20805" y="40387"/>
                  </a:cubicBezTo>
                  <a:cubicBezTo>
                    <a:pt x="21040" y="40387"/>
                    <a:pt x="21215" y="40279"/>
                    <a:pt x="21297" y="40013"/>
                  </a:cubicBezTo>
                  <a:cubicBezTo>
                    <a:pt x="22233" y="37023"/>
                    <a:pt x="26090" y="27414"/>
                    <a:pt x="24629" y="24972"/>
                  </a:cubicBezTo>
                  <a:lnTo>
                    <a:pt x="20863" y="18626"/>
                  </a:lnTo>
                  <a:lnTo>
                    <a:pt x="20863" y="18626"/>
                  </a:lnTo>
                  <a:cubicBezTo>
                    <a:pt x="22115" y="19151"/>
                    <a:pt x="24433" y="20565"/>
                    <a:pt x="25688" y="20565"/>
                  </a:cubicBezTo>
                  <a:cubicBezTo>
                    <a:pt x="26126" y="20565"/>
                    <a:pt x="26435" y="20393"/>
                    <a:pt x="26524" y="19950"/>
                  </a:cubicBezTo>
                  <a:cubicBezTo>
                    <a:pt x="27871" y="13125"/>
                    <a:pt x="28669" y="6232"/>
                    <a:pt x="28510"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7" name="Google Shape;9037;p72"/>
            <p:cNvSpPr/>
            <p:nvPr/>
          </p:nvSpPr>
          <p:spPr>
            <a:xfrm>
              <a:off x="5785225" y="1838625"/>
              <a:ext cx="712750" cy="1566975"/>
            </a:xfrm>
            <a:custGeom>
              <a:avLst/>
              <a:gdLst/>
              <a:ahLst/>
              <a:cxnLst/>
              <a:rect l="l" t="t" r="r" b="b"/>
              <a:pathLst>
                <a:path w="28510" h="62679" extrusionOk="0">
                  <a:moveTo>
                    <a:pt x="28487" y="1"/>
                  </a:moveTo>
                  <a:cubicBezTo>
                    <a:pt x="3288" y="18375"/>
                    <a:pt x="1" y="33303"/>
                    <a:pt x="12897" y="62679"/>
                  </a:cubicBezTo>
                  <a:cubicBezTo>
                    <a:pt x="12897" y="62679"/>
                    <a:pt x="12988" y="62473"/>
                    <a:pt x="13148" y="62108"/>
                  </a:cubicBezTo>
                  <a:cubicBezTo>
                    <a:pt x="13148" y="62108"/>
                    <a:pt x="9565" y="54416"/>
                    <a:pt x="9131" y="36064"/>
                  </a:cubicBezTo>
                  <a:cubicBezTo>
                    <a:pt x="8789" y="22392"/>
                    <a:pt x="22507" y="7396"/>
                    <a:pt x="28510" y="46"/>
                  </a:cubicBezTo>
                  <a:lnTo>
                    <a:pt x="28510" y="1"/>
                  </a:ln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8" name="Google Shape;9038;p72"/>
            <p:cNvSpPr/>
            <p:nvPr/>
          </p:nvSpPr>
          <p:spPr>
            <a:xfrm>
              <a:off x="6476275" y="1776475"/>
              <a:ext cx="1766700" cy="829100"/>
            </a:xfrm>
            <a:custGeom>
              <a:avLst/>
              <a:gdLst/>
              <a:ahLst/>
              <a:cxnLst/>
              <a:rect l="l" t="t" r="r" b="b"/>
              <a:pathLst>
                <a:path w="70668" h="33164" extrusionOk="0">
                  <a:moveTo>
                    <a:pt x="22527" y="0"/>
                  </a:moveTo>
                  <a:cubicBezTo>
                    <a:pt x="15849" y="0"/>
                    <a:pt x="8422" y="976"/>
                    <a:pt x="0" y="2783"/>
                  </a:cubicBezTo>
                  <a:cubicBezTo>
                    <a:pt x="2580" y="8375"/>
                    <a:pt x="8834" y="13237"/>
                    <a:pt x="16754" y="17323"/>
                  </a:cubicBezTo>
                  <a:lnTo>
                    <a:pt x="16868" y="10749"/>
                  </a:lnTo>
                  <a:lnTo>
                    <a:pt x="19721" y="18784"/>
                  </a:lnTo>
                  <a:cubicBezTo>
                    <a:pt x="23990" y="20792"/>
                    <a:pt x="28623" y="22618"/>
                    <a:pt x="33348" y="24216"/>
                  </a:cubicBezTo>
                  <a:lnTo>
                    <a:pt x="32983" y="17506"/>
                  </a:lnTo>
                  <a:lnTo>
                    <a:pt x="37525" y="25563"/>
                  </a:lnTo>
                  <a:cubicBezTo>
                    <a:pt x="38895" y="25997"/>
                    <a:pt x="40287" y="26430"/>
                    <a:pt x="41679" y="26818"/>
                  </a:cubicBezTo>
                  <a:lnTo>
                    <a:pt x="38643" y="14698"/>
                  </a:lnTo>
                  <a:lnTo>
                    <a:pt x="38643" y="14698"/>
                  </a:lnTo>
                  <a:cubicBezTo>
                    <a:pt x="42798" y="21614"/>
                    <a:pt x="43597" y="23509"/>
                    <a:pt x="45674" y="27937"/>
                  </a:cubicBezTo>
                  <a:cubicBezTo>
                    <a:pt x="50216" y="29146"/>
                    <a:pt x="54621" y="30174"/>
                    <a:pt x="58661" y="31018"/>
                  </a:cubicBezTo>
                  <a:lnTo>
                    <a:pt x="54621" y="22299"/>
                  </a:lnTo>
                  <a:lnTo>
                    <a:pt x="62450" y="31771"/>
                  </a:lnTo>
                  <a:cubicBezTo>
                    <a:pt x="65532" y="32365"/>
                    <a:pt x="68316" y="32821"/>
                    <a:pt x="70667" y="33164"/>
                  </a:cubicBezTo>
                  <a:cubicBezTo>
                    <a:pt x="56984" y="9567"/>
                    <a:pt x="43431" y="0"/>
                    <a:pt x="2252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9" name="Google Shape;9039;p72"/>
            <p:cNvSpPr/>
            <p:nvPr/>
          </p:nvSpPr>
          <p:spPr>
            <a:xfrm>
              <a:off x="6503100" y="1776375"/>
              <a:ext cx="1425450" cy="386975"/>
            </a:xfrm>
            <a:custGeom>
              <a:avLst/>
              <a:gdLst/>
              <a:ahLst/>
              <a:cxnLst/>
              <a:rect l="l" t="t" r="r" b="b"/>
              <a:pathLst>
                <a:path w="57018" h="15479" extrusionOk="0">
                  <a:moveTo>
                    <a:pt x="21467" y="1"/>
                  </a:moveTo>
                  <a:cubicBezTo>
                    <a:pt x="15072" y="1"/>
                    <a:pt x="7988" y="896"/>
                    <a:pt x="0" y="2559"/>
                  </a:cubicBezTo>
                  <a:cubicBezTo>
                    <a:pt x="1626" y="2420"/>
                    <a:pt x="5483" y="2141"/>
                    <a:pt x="10551" y="2141"/>
                  </a:cubicBezTo>
                  <a:cubicBezTo>
                    <a:pt x="23833" y="2141"/>
                    <a:pt x="45436" y="4062"/>
                    <a:pt x="57018" y="15478"/>
                  </a:cubicBezTo>
                  <a:cubicBezTo>
                    <a:pt x="47053" y="4656"/>
                    <a:pt x="36051" y="1"/>
                    <a:pt x="21467"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40" name="Google Shape;9040;p72"/>
          <p:cNvGrpSpPr/>
          <p:nvPr/>
        </p:nvGrpSpPr>
        <p:grpSpPr>
          <a:xfrm>
            <a:off x="-21887" y="5006900"/>
            <a:ext cx="9187775" cy="135825"/>
            <a:chOff x="150" y="5091225"/>
            <a:chExt cx="9187775" cy="135825"/>
          </a:xfrm>
        </p:grpSpPr>
        <p:grpSp>
          <p:nvGrpSpPr>
            <p:cNvPr id="9041" name="Google Shape;9041;p72"/>
            <p:cNvGrpSpPr/>
            <p:nvPr/>
          </p:nvGrpSpPr>
          <p:grpSpPr>
            <a:xfrm>
              <a:off x="150" y="5091225"/>
              <a:ext cx="7132925" cy="135825"/>
              <a:chOff x="238125" y="5091225"/>
              <a:chExt cx="7132925" cy="135825"/>
            </a:xfrm>
          </p:grpSpPr>
          <p:sp>
            <p:nvSpPr>
              <p:cNvPr id="9042" name="Google Shape;9042;p72"/>
              <p:cNvSpPr/>
              <p:nvPr/>
            </p:nvSpPr>
            <p:spPr>
              <a:xfrm>
                <a:off x="238125" y="5096925"/>
                <a:ext cx="131250" cy="130125"/>
              </a:xfrm>
              <a:custGeom>
                <a:avLst/>
                <a:gdLst/>
                <a:ahLst/>
                <a:cxnLst/>
                <a:rect l="l" t="t" r="r" b="b"/>
                <a:pathLst>
                  <a:path w="5250" h="5205" extrusionOk="0">
                    <a:moveTo>
                      <a:pt x="0" y="1"/>
                    </a:moveTo>
                    <a:lnTo>
                      <a:pt x="0" y="5205"/>
                    </a:lnTo>
                    <a:lnTo>
                      <a:pt x="5250" y="5205"/>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3" name="Google Shape;9043;p72"/>
              <p:cNvSpPr/>
              <p:nvPr/>
            </p:nvSpPr>
            <p:spPr>
              <a:xfrm>
                <a:off x="36935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4" name="Google Shape;9044;p72"/>
              <p:cNvSpPr/>
              <p:nvPr/>
            </p:nvSpPr>
            <p:spPr>
              <a:xfrm>
                <a:off x="644400"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5" name="Google Shape;9045;p72"/>
              <p:cNvSpPr/>
              <p:nvPr/>
            </p:nvSpPr>
            <p:spPr>
              <a:xfrm>
                <a:off x="918875" y="5091225"/>
                <a:ext cx="275075" cy="135825"/>
              </a:xfrm>
              <a:custGeom>
                <a:avLst/>
                <a:gdLst/>
                <a:ahLst/>
                <a:cxnLst/>
                <a:rect l="l" t="t" r="r" b="b"/>
                <a:pathLst>
                  <a:path w="11003" h="5433" extrusionOk="0">
                    <a:moveTo>
                      <a:pt x="5501" y="0"/>
                    </a:moveTo>
                    <a:lnTo>
                      <a:pt x="1"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6" name="Google Shape;9046;p72"/>
              <p:cNvSpPr/>
              <p:nvPr/>
            </p:nvSpPr>
            <p:spPr>
              <a:xfrm>
                <a:off x="1193925" y="5091225"/>
                <a:ext cx="274500" cy="135825"/>
              </a:xfrm>
              <a:custGeom>
                <a:avLst/>
                <a:gdLst/>
                <a:ahLst/>
                <a:cxnLst/>
                <a:rect l="l" t="t" r="r" b="b"/>
                <a:pathLst>
                  <a:path w="10980" h="5433" extrusionOk="0">
                    <a:moveTo>
                      <a:pt x="5501" y="0"/>
                    </a:moveTo>
                    <a:lnTo>
                      <a:pt x="0" y="5433"/>
                    </a:lnTo>
                    <a:lnTo>
                      <a:pt x="10979"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7" name="Google Shape;9047;p72"/>
              <p:cNvSpPr/>
              <p:nvPr/>
            </p:nvSpPr>
            <p:spPr>
              <a:xfrm>
                <a:off x="1468400"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8" name="Google Shape;9048;p72"/>
              <p:cNvSpPr/>
              <p:nvPr/>
            </p:nvSpPr>
            <p:spPr>
              <a:xfrm>
                <a:off x="1743450" y="5091225"/>
                <a:ext cx="275050" cy="135825"/>
              </a:xfrm>
              <a:custGeom>
                <a:avLst/>
                <a:gdLst/>
                <a:ahLst/>
                <a:cxnLst/>
                <a:rect l="l" t="t" r="r" b="b"/>
                <a:pathLst>
                  <a:path w="11002"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9" name="Google Shape;9049;p72"/>
              <p:cNvSpPr/>
              <p:nvPr/>
            </p:nvSpPr>
            <p:spPr>
              <a:xfrm>
                <a:off x="2018475"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0" name="Google Shape;9050;p72"/>
              <p:cNvSpPr/>
              <p:nvPr/>
            </p:nvSpPr>
            <p:spPr>
              <a:xfrm>
                <a:off x="229295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1" name="Google Shape;9051;p72"/>
              <p:cNvSpPr/>
              <p:nvPr/>
            </p:nvSpPr>
            <p:spPr>
              <a:xfrm>
                <a:off x="2568000" y="5091225"/>
                <a:ext cx="274500" cy="135825"/>
              </a:xfrm>
              <a:custGeom>
                <a:avLst/>
                <a:gdLst/>
                <a:ahLst/>
                <a:cxnLst/>
                <a:rect l="l" t="t" r="r" b="b"/>
                <a:pathLst>
                  <a:path w="10980" h="5433" extrusionOk="0">
                    <a:moveTo>
                      <a:pt x="5502" y="0"/>
                    </a:moveTo>
                    <a:lnTo>
                      <a:pt x="1" y="5433"/>
                    </a:lnTo>
                    <a:lnTo>
                      <a:pt x="10980"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2" name="Google Shape;9052;p72"/>
              <p:cNvSpPr/>
              <p:nvPr/>
            </p:nvSpPr>
            <p:spPr>
              <a:xfrm>
                <a:off x="2842475" y="5091225"/>
                <a:ext cx="275075" cy="135825"/>
              </a:xfrm>
              <a:custGeom>
                <a:avLst/>
                <a:gdLst/>
                <a:ahLst/>
                <a:cxnLst/>
                <a:rect l="l" t="t" r="r" b="b"/>
                <a:pathLst>
                  <a:path w="11003" h="5433" extrusionOk="0">
                    <a:moveTo>
                      <a:pt x="5502" y="0"/>
                    </a:moveTo>
                    <a:lnTo>
                      <a:pt x="1" y="5433"/>
                    </a:lnTo>
                    <a:lnTo>
                      <a:pt x="11002"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3" name="Google Shape;9053;p72"/>
              <p:cNvSpPr/>
              <p:nvPr/>
            </p:nvSpPr>
            <p:spPr>
              <a:xfrm>
                <a:off x="3117525"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4" name="Google Shape;9054;p72"/>
              <p:cNvSpPr/>
              <p:nvPr/>
            </p:nvSpPr>
            <p:spPr>
              <a:xfrm>
                <a:off x="3392575" y="5091225"/>
                <a:ext cx="274500" cy="135825"/>
              </a:xfrm>
              <a:custGeom>
                <a:avLst/>
                <a:gdLst/>
                <a:ahLst/>
                <a:cxnLst/>
                <a:rect l="l" t="t" r="r" b="b"/>
                <a:pathLst>
                  <a:path w="10980" h="5433" extrusionOk="0">
                    <a:moveTo>
                      <a:pt x="5478" y="0"/>
                    </a:moveTo>
                    <a:lnTo>
                      <a:pt x="0" y="5433"/>
                    </a:lnTo>
                    <a:lnTo>
                      <a:pt x="10979" y="5433"/>
                    </a:lnTo>
                    <a:lnTo>
                      <a:pt x="547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5" name="Google Shape;9055;p72"/>
              <p:cNvSpPr/>
              <p:nvPr/>
            </p:nvSpPr>
            <p:spPr>
              <a:xfrm>
                <a:off x="3667050"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6" name="Google Shape;9056;p72"/>
              <p:cNvSpPr/>
              <p:nvPr/>
            </p:nvSpPr>
            <p:spPr>
              <a:xfrm>
                <a:off x="3942100" y="5091225"/>
                <a:ext cx="274500" cy="135825"/>
              </a:xfrm>
              <a:custGeom>
                <a:avLst/>
                <a:gdLst/>
                <a:ahLst/>
                <a:cxnLst/>
                <a:rect l="l" t="t" r="r" b="b"/>
                <a:pathLst>
                  <a:path w="10980" h="5433" extrusionOk="0">
                    <a:moveTo>
                      <a:pt x="5501" y="0"/>
                    </a:moveTo>
                    <a:lnTo>
                      <a:pt x="0" y="5433"/>
                    </a:lnTo>
                    <a:lnTo>
                      <a:pt x="10979"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7" name="Google Shape;9057;p72"/>
              <p:cNvSpPr/>
              <p:nvPr/>
            </p:nvSpPr>
            <p:spPr>
              <a:xfrm>
                <a:off x="4216575" y="5091225"/>
                <a:ext cx="275050" cy="135825"/>
              </a:xfrm>
              <a:custGeom>
                <a:avLst/>
                <a:gdLst/>
                <a:ahLst/>
                <a:cxnLst/>
                <a:rect l="l" t="t" r="r" b="b"/>
                <a:pathLst>
                  <a:path w="11002"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8" name="Google Shape;9058;p72"/>
              <p:cNvSpPr/>
              <p:nvPr/>
            </p:nvSpPr>
            <p:spPr>
              <a:xfrm>
                <a:off x="449160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9" name="Google Shape;9059;p72"/>
              <p:cNvSpPr/>
              <p:nvPr/>
            </p:nvSpPr>
            <p:spPr>
              <a:xfrm>
                <a:off x="4766650"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0" name="Google Shape;9060;p72"/>
              <p:cNvSpPr/>
              <p:nvPr/>
            </p:nvSpPr>
            <p:spPr>
              <a:xfrm>
                <a:off x="5041125" y="5091225"/>
                <a:ext cx="275075" cy="135825"/>
              </a:xfrm>
              <a:custGeom>
                <a:avLst/>
                <a:gdLst/>
                <a:ahLst/>
                <a:cxnLst/>
                <a:rect l="l" t="t" r="r" b="b"/>
                <a:pathLst>
                  <a:path w="11003" h="5433" extrusionOk="0">
                    <a:moveTo>
                      <a:pt x="5502" y="0"/>
                    </a:moveTo>
                    <a:lnTo>
                      <a:pt x="1" y="5433"/>
                    </a:lnTo>
                    <a:lnTo>
                      <a:pt x="11002"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1" name="Google Shape;9061;p72"/>
              <p:cNvSpPr/>
              <p:nvPr/>
            </p:nvSpPr>
            <p:spPr>
              <a:xfrm>
                <a:off x="7239775" y="5096925"/>
                <a:ext cx="131275" cy="130125"/>
              </a:xfrm>
              <a:custGeom>
                <a:avLst/>
                <a:gdLst/>
                <a:ahLst/>
                <a:cxnLst/>
                <a:rect l="l" t="t" r="r" b="b"/>
                <a:pathLst>
                  <a:path w="5251" h="5205" extrusionOk="0">
                    <a:moveTo>
                      <a:pt x="5250" y="1"/>
                    </a:moveTo>
                    <a:lnTo>
                      <a:pt x="1" y="5205"/>
                    </a:lnTo>
                    <a:lnTo>
                      <a:pt x="5250" y="5205"/>
                    </a:lnTo>
                    <a:lnTo>
                      <a:pt x="525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2" name="Google Shape;9062;p72"/>
              <p:cNvSpPr/>
              <p:nvPr/>
            </p:nvSpPr>
            <p:spPr>
              <a:xfrm>
                <a:off x="6964725"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3" name="Google Shape;9063;p72"/>
              <p:cNvSpPr/>
              <p:nvPr/>
            </p:nvSpPr>
            <p:spPr>
              <a:xfrm>
                <a:off x="6690250" y="5091225"/>
                <a:ext cx="274500" cy="135825"/>
              </a:xfrm>
              <a:custGeom>
                <a:avLst/>
                <a:gdLst/>
                <a:ahLst/>
                <a:cxnLst/>
                <a:rect l="l" t="t" r="r" b="b"/>
                <a:pathLst>
                  <a:path w="10980" h="5433" extrusionOk="0">
                    <a:moveTo>
                      <a:pt x="5502" y="0"/>
                    </a:moveTo>
                    <a:lnTo>
                      <a:pt x="1" y="5433"/>
                    </a:lnTo>
                    <a:lnTo>
                      <a:pt x="10980"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4" name="Google Shape;9064;p72"/>
              <p:cNvSpPr/>
              <p:nvPr/>
            </p:nvSpPr>
            <p:spPr>
              <a:xfrm>
                <a:off x="641520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5" name="Google Shape;9065;p72"/>
              <p:cNvSpPr/>
              <p:nvPr/>
            </p:nvSpPr>
            <p:spPr>
              <a:xfrm>
                <a:off x="6140725"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6" name="Google Shape;9066;p72"/>
              <p:cNvSpPr/>
              <p:nvPr/>
            </p:nvSpPr>
            <p:spPr>
              <a:xfrm>
                <a:off x="5865700" y="5091225"/>
                <a:ext cx="275050" cy="135825"/>
              </a:xfrm>
              <a:custGeom>
                <a:avLst/>
                <a:gdLst/>
                <a:ahLst/>
                <a:cxnLst/>
                <a:rect l="l" t="t" r="r" b="b"/>
                <a:pathLst>
                  <a:path w="11002"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7" name="Google Shape;9067;p72"/>
              <p:cNvSpPr/>
              <p:nvPr/>
            </p:nvSpPr>
            <p:spPr>
              <a:xfrm>
                <a:off x="5590650"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8" name="Google Shape;9068;p72"/>
              <p:cNvSpPr/>
              <p:nvPr/>
            </p:nvSpPr>
            <p:spPr>
              <a:xfrm>
                <a:off x="5316175" y="5091225"/>
                <a:ext cx="274500" cy="135825"/>
              </a:xfrm>
              <a:custGeom>
                <a:avLst/>
                <a:gdLst/>
                <a:ahLst/>
                <a:cxnLst/>
                <a:rect l="l" t="t" r="r" b="b"/>
                <a:pathLst>
                  <a:path w="10980" h="5433" extrusionOk="0">
                    <a:moveTo>
                      <a:pt x="5501" y="0"/>
                    </a:moveTo>
                    <a:lnTo>
                      <a:pt x="0" y="5433"/>
                    </a:lnTo>
                    <a:lnTo>
                      <a:pt x="10979"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69" name="Google Shape;9069;p72"/>
            <p:cNvSpPr/>
            <p:nvPr/>
          </p:nvSpPr>
          <p:spPr>
            <a:xfrm>
              <a:off x="7133075" y="5096925"/>
              <a:ext cx="131250" cy="130125"/>
            </a:xfrm>
            <a:custGeom>
              <a:avLst/>
              <a:gdLst/>
              <a:ahLst/>
              <a:cxnLst/>
              <a:rect l="l" t="t" r="r" b="b"/>
              <a:pathLst>
                <a:path w="5250" h="5205" extrusionOk="0">
                  <a:moveTo>
                    <a:pt x="0" y="1"/>
                  </a:moveTo>
                  <a:lnTo>
                    <a:pt x="0" y="5205"/>
                  </a:lnTo>
                  <a:lnTo>
                    <a:pt x="5250" y="5205"/>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0" name="Google Shape;9070;p72"/>
            <p:cNvSpPr/>
            <p:nvPr/>
          </p:nvSpPr>
          <p:spPr>
            <a:xfrm>
              <a:off x="726430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1" name="Google Shape;9071;p72"/>
            <p:cNvSpPr/>
            <p:nvPr/>
          </p:nvSpPr>
          <p:spPr>
            <a:xfrm>
              <a:off x="7539350"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2" name="Google Shape;9072;p72"/>
            <p:cNvSpPr/>
            <p:nvPr/>
          </p:nvSpPr>
          <p:spPr>
            <a:xfrm>
              <a:off x="7813825" y="5091225"/>
              <a:ext cx="275075" cy="135825"/>
            </a:xfrm>
            <a:custGeom>
              <a:avLst/>
              <a:gdLst/>
              <a:ahLst/>
              <a:cxnLst/>
              <a:rect l="l" t="t" r="r" b="b"/>
              <a:pathLst>
                <a:path w="11003" h="5433" extrusionOk="0">
                  <a:moveTo>
                    <a:pt x="5501" y="0"/>
                  </a:moveTo>
                  <a:lnTo>
                    <a:pt x="1"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3" name="Google Shape;9073;p72"/>
            <p:cNvSpPr/>
            <p:nvPr/>
          </p:nvSpPr>
          <p:spPr>
            <a:xfrm>
              <a:off x="8088875" y="5091225"/>
              <a:ext cx="274500" cy="135825"/>
            </a:xfrm>
            <a:custGeom>
              <a:avLst/>
              <a:gdLst/>
              <a:ahLst/>
              <a:cxnLst/>
              <a:rect l="l" t="t" r="r" b="b"/>
              <a:pathLst>
                <a:path w="10980" h="5433" extrusionOk="0">
                  <a:moveTo>
                    <a:pt x="5501" y="0"/>
                  </a:moveTo>
                  <a:lnTo>
                    <a:pt x="0" y="5433"/>
                  </a:lnTo>
                  <a:lnTo>
                    <a:pt x="10979"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4" name="Google Shape;9074;p72"/>
            <p:cNvSpPr/>
            <p:nvPr/>
          </p:nvSpPr>
          <p:spPr>
            <a:xfrm>
              <a:off x="8363350"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5" name="Google Shape;9075;p72"/>
            <p:cNvSpPr/>
            <p:nvPr/>
          </p:nvSpPr>
          <p:spPr>
            <a:xfrm>
              <a:off x="8638400" y="5091225"/>
              <a:ext cx="275050" cy="135825"/>
            </a:xfrm>
            <a:custGeom>
              <a:avLst/>
              <a:gdLst/>
              <a:ahLst/>
              <a:cxnLst/>
              <a:rect l="l" t="t" r="r" b="b"/>
              <a:pathLst>
                <a:path w="11002"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6" name="Google Shape;9076;p72"/>
            <p:cNvSpPr/>
            <p:nvPr/>
          </p:nvSpPr>
          <p:spPr>
            <a:xfrm>
              <a:off x="8913425"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descr="A cartoon of a child holding a spear&#10;&#10;Description automatically generated">
            <a:extLst>
              <a:ext uri="{FF2B5EF4-FFF2-40B4-BE49-F238E27FC236}">
                <a16:creationId xmlns:a16="http://schemas.microsoft.com/office/drawing/2014/main" id="{74B3AB0F-AFFE-D396-AF1D-7524537DAF74}"/>
              </a:ext>
            </a:extLst>
          </p:cNvPr>
          <p:cNvPicPr>
            <a:picLocks noChangeAspect="1"/>
          </p:cNvPicPr>
          <p:nvPr/>
        </p:nvPicPr>
        <p:blipFill>
          <a:blip r:embed="rId3"/>
          <a:stretch>
            <a:fillRect/>
          </a:stretch>
        </p:blipFill>
        <p:spPr>
          <a:xfrm flipH="1">
            <a:off x="4335480" y="1252455"/>
            <a:ext cx="3964812" cy="3964812"/>
          </a:xfrm>
          <a:prstGeom prst="rect">
            <a:avLst/>
          </a:prstGeom>
        </p:spPr>
      </p:pic>
    </p:spTree>
    <p:extLst>
      <p:ext uri="{BB962C8B-B14F-4D97-AF65-F5344CB8AC3E}">
        <p14:creationId xmlns:p14="http://schemas.microsoft.com/office/powerpoint/2010/main" val="49178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827"/>
                                        </p:tgtEl>
                                        <p:attrNameLst>
                                          <p:attrName>style.visibility</p:attrName>
                                        </p:attrNameLst>
                                      </p:cBhvr>
                                      <p:to>
                                        <p:strVal val="visible"/>
                                      </p:to>
                                    </p:set>
                                    <p:anim calcmode="lin" valueType="num">
                                      <p:cBhvr>
                                        <p:cTn id="7" dur="1000" fill="hold"/>
                                        <p:tgtEl>
                                          <p:spTgt spid="8827"/>
                                        </p:tgtEl>
                                        <p:attrNameLst>
                                          <p:attrName>ppt_w</p:attrName>
                                        </p:attrNameLst>
                                      </p:cBhvr>
                                      <p:tavLst>
                                        <p:tav tm="0">
                                          <p:val>
                                            <p:fltVal val="0"/>
                                          </p:val>
                                        </p:tav>
                                        <p:tav tm="100000">
                                          <p:val>
                                            <p:strVal val="#ppt_w"/>
                                          </p:val>
                                        </p:tav>
                                      </p:tavLst>
                                    </p:anim>
                                    <p:anim calcmode="lin" valueType="num">
                                      <p:cBhvr>
                                        <p:cTn id="8" dur="1000" fill="hold"/>
                                        <p:tgtEl>
                                          <p:spTgt spid="8827"/>
                                        </p:tgtEl>
                                        <p:attrNameLst>
                                          <p:attrName>ppt_h</p:attrName>
                                        </p:attrNameLst>
                                      </p:cBhvr>
                                      <p:tavLst>
                                        <p:tav tm="0">
                                          <p:val>
                                            <p:fltVal val="0"/>
                                          </p:val>
                                        </p:tav>
                                        <p:tav tm="100000">
                                          <p:val>
                                            <p:strVal val="#ppt_h"/>
                                          </p:val>
                                        </p:tav>
                                      </p:tavLst>
                                    </p:anim>
                                    <p:anim calcmode="lin" valueType="num">
                                      <p:cBhvr>
                                        <p:cTn id="9" dur="1000" fill="hold"/>
                                        <p:tgtEl>
                                          <p:spTgt spid="8827"/>
                                        </p:tgtEl>
                                        <p:attrNameLst>
                                          <p:attrName>style.rotation</p:attrName>
                                        </p:attrNameLst>
                                      </p:cBhvr>
                                      <p:tavLst>
                                        <p:tav tm="0">
                                          <p:val>
                                            <p:fltVal val="90"/>
                                          </p:val>
                                        </p:tav>
                                        <p:tav tm="100000">
                                          <p:val>
                                            <p:fltVal val="0"/>
                                          </p:val>
                                        </p:tav>
                                      </p:tavLst>
                                    </p:anim>
                                    <p:animEffect transition="in" filter="fade">
                                      <p:cBhvr>
                                        <p:cTn id="10" dur="1000"/>
                                        <p:tgtEl>
                                          <p:spTgt spid="882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8828"/>
                                        </p:tgtEl>
                                        <p:attrNameLst>
                                          <p:attrName>style.visibility</p:attrName>
                                        </p:attrNameLst>
                                      </p:cBhvr>
                                      <p:to>
                                        <p:strVal val="visible"/>
                                      </p:to>
                                    </p:set>
                                    <p:anim calcmode="lin" valueType="num">
                                      <p:cBhvr>
                                        <p:cTn id="13" dur="1000" fill="hold"/>
                                        <p:tgtEl>
                                          <p:spTgt spid="8828"/>
                                        </p:tgtEl>
                                        <p:attrNameLst>
                                          <p:attrName>ppt_w</p:attrName>
                                        </p:attrNameLst>
                                      </p:cBhvr>
                                      <p:tavLst>
                                        <p:tav tm="0">
                                          <p:val>
                                            <p:fltVal val="0"/>
                                          </p:val>
                                        </p:tav>
                                        <p:tav tm="100000">
                                          <p:val>
                                            <p:strVal val="#ppt_w"/>
                                          </p:val>
                                        </p:tav>
                                      </p:tavLst>
                                    </p:anim>
                                    <p:anim calcmode="lin" valueType="num">
                                      <p:cBhvr>
                                        <p:cTn id="14" dur="1000" fill="hold"/>
                                        <p:tgtEl>
                                          <p:spTgt spid="8828"/>
                                        </p:tgtEl>
                                        <p:attrNameLst>
                                          <p:attrName>ppt_h</p:attrName>
                                        </p:attrNameLst>
                                      </p:cBhvr>
                                      <p:tavLst>
                                        <p:tav tm="0">
                                          <p:val>
                                            <p:fltVal val="0"/>
                                          </p:val>
                                        </p:tav>
                                        <p:tav tm="100000">
                                          <p:val>
                                            <p:strVal val="#ppt_h"/>
                                          </p:val>
                                        </p:tav>
                                      </p:tavLst>
                                    </p:anim>
                                    <p:anim calcmode="lin" valueType="num">
                                      <p:cBhvr>
                                        <p:cTn id="15" dur="1000" fill="hold"/>
                                        <p:tgtEl>
                                          <p:spTgt spid="8828"/>
                                        </p:tgtEl>
                                        <p:attrNameLst>
                                          <p:attrName>style.rotation</p:attrName>
                                        </p:attrNameLst>
                                      </p:cBhvr>
                                      <p:tavLst>
                                        <p:tav tm="0">
                                          <p:val>
                                            <p:fltVal val="90"/>
                                          </p:val>
                                        </p:tav>
                                        <p:tav tm="100000">
                                          <p:val>
                                            <p:fltVal val="0"/>
                                          </p:val>
                                        </p:tav>
                                      </p:tavLst>
                                    </p:anim>
                                    <p:animEffect transition="in" filter="fade">
                                      <p:cBhvr>
                                        <p:cTn id="16" dur="1000"/>
                                        <p:tgtEl>
                                          <p:spTgt spid="8828"/>
                                        </p:tgtEl>
                                      </p:cBhvr>
                                    </p:animEffect>
                                  </p:childTnLst>
                                </p:cTn>
                              </p:par>
                              <p:par>
                                <p:cTn id="17" presetID="31" presetClass="entr" presetSubtype="0" fill="hold" nodeType="withEffect">
                                  <p:stCondLst>
                                    <p:cond delay="0"/>
                                  </p:stCondLst>
                                  <p:childTnLst>
                                    <p:set>
                                      <p:cBhvr>
                                        <p:cTn id="18" dur="1" fill="hold">
                                          <p:stCondLst>
                                            <p:cond delay="0"/>
                                          </p:stCondLst>
                                        </p:cTn>
                                        <p:tgtEl>
                                          <p:spTgt spid="8865"/>
                                        </p:tgtEl>
                                        <p:attrNameLst>
                                          <p:attrName>style.visibility</p:attrName>
                                        </p:attrNameLst>
                                      </p:cBhvr>
                                      <p:to>
                                        <p:strVal val="visible"/>
                                      </p:to>
                                    </p:set>
                                    <p:anim calcmode="lin" valueType="num">
                                      <p:cBhvr>
                                        <p:cTn id="19" dur="1000" fill="hold"/>
                                        <p:tgtEl>
                                          <p:spTgt spid="8865"/>
                                        </p:tgtEl>
                                        <p:attrNameLst>
                                          <p:attrName>ppt_w</p:attrName>
                                        </p:attrNameLst>
                                      </p:cBhvr>
                                      <p:tavLst>
                                        <p:tav tm="0">
                                          <p:val>
                                            <p:fltVal val="0"/>
                                          </p:val>
                                        </p:tav>
                                        <p:tav tm="100000">
                                          <p:val>
                                            <p:strVal val="#ppt_w"/>
                                          </p:val>
                                        </p:tav>
                                      </p:tavLst>
                                    </p:anim>
                                    <p:anim calcmode="lin" valueType="num">
                                      <p:cBhvr>
                                        <p:cTn id="20" dur="1000" fill="hold"/>
                                        <p:tgtEl>
                                          <p:spTgt spid="8865"/>
                                        </p:tgtEl>
                                        <p:attrNameLst>
                                          <p:attrName>ppt_h</p:attrName>
                                        </p:attrNameLst>
                                      </p:cBhvr>
                                      <p:tavLst>
                                        <p:tav tm="0">
                                          <p:val>
                                            <p:fltVal val="0"/>
                                          </p:val>
                                        </p:tav>
                                        <p:tav tm="100000">
                                          <p:val>
                                            <p:strVal val="#ppt_h"/>
                                          </p:val>
                                        </p:tav>
                                      </p:tavLst>
                                    </p:anim>
                                    <p:anim calcmode="lin" valueType="num">
                                      <p:cBhvr>
                                        <p:cTn id="21" dur="1000" fill="hold"/>
                                        <p:tgtEl>
                                          <p:spTgt spid="8865"/>
                                        </p:tgtEl>
                                        <p:attrNameLst>
                                          <p:attrName>style.rotation</p:attrName>
                                        </p:attrNameLst>
                                      </p:cBhvr>
                                      <p:tavLst>
                                        <p:tav tm="0">
                                          <p:val>
                                            <p:fltVal val="90"/>
                                          </p:val>
                                        </p:tav>
                                        <p:tav tm="100000">
                                          <p:val>
                                            <p:fltVal val="0"/>
                                          </p:val>
                                        </p:tav>
                                      </p:tavLst>
                                    </p:anim>
                                    <p:animEffect transition="in" filter="fade">
                                      <p:cBhvr>
                                        <p:cTn id="22" dur="1000"/>
                                        <p:tgtEl>
                                          <p:spTgt spid="8865"/>
                                        </p:tgtEl>
                                      </p:cBhvr>
                                    </p:animEffect>
                                  </p:childTnLst>
                                </p:cTn>
                              </p:par>
                              <p:par>
                                <p:cTn id="23" presetID="31" presetClass="entr" presetSubtype="0" fill="hold" nodeType="withEffect">
                                  <p:stCondLst>
                                    <p:cond delay="0"/>
                                  </p:stCondLst>
                                  <p:childTnLst>
                                    <p:set>
                                      <p:cBhvr>
                                        <p:cTn id="24" dur="1" fill="hold">
                                          <p:stCondLst>
                                            <p:cond delay="0"/>
                                          </p:stCondLst>
                                        </p:cTn>
                                        <p:tgtEl>
                                          <p:spTgt spid="8900"/>
                                        </p:tgtEl>
                                        <p:attrNameLst>
                                          <p:attrName>style.visibility</p:attrName>
                                        </p:attrNameLst>
                                      </p:cBhvr>
                                      <p:to>
                                        <p:strVal val="visible"/>
                                      </p:to>
                                    </p:set>
                                    <p:anim calcmode="lin" valueType="num">
                                      <p:cBhvr>
                                        <p:cTn id="25" dur="1000" fill="hold"/>
                                        <p:tgtEl>
                                          <p:spTgt spid="8900"/>
                                        </p:tgtEl>
                                        <p:attrNameLst>
                                          <p:attrName>ppt_w</p:attrName>
                                        </p:attrNameLst>
                                      </p:cBhvr>
                                      <p:tavLst>
                                        <p:tav tm="0">
                                          <p:val>
                                            <p:fltVal val="0"/>
                                          </p:val>
                                        </p:tav>
                                        <p:tav tm="100000">
                                          <p:val>
                                            <p:strVal val="#ppt_w"/>
                                          </p:val>
                                        </p:tav>
                                      </p:tavLst>
                                    </p:anim>
                                    <p:anim calcmode="lin" valueType="num">
                                      <p:cBhvr>
                                        <p:cTn id="26" dur="1000" fill="hold"/>
                                        <p:tgtEl>
                                          <p:spTgt spid="8900"/>
                                        </p:tgtEl>
                                        <p:attrNameLst>
                                          <p:attrName>ppt_h</p:attrName>
                                        </p:attrNameLst>
                                      </p:cBhvr>
                                      <p:tavLst>
                                        <p:tav tm="0">
                                          <p:val>
                                            <p:fltVal val="0"/>
                                          </p:val>
                                        </p:tav>
                                        <p:tav tm="100000">
                                          <p:val>
                                            <p:strVal val="#ppt_h"/>
                                          </p:val>
                                        </p:tav>
                                      </p:tavLst>
                                    </p:anim>
                                    <p:anim calcmode="lin" valueType="num">
                                      <p:cBhvr>
                                        <p:cTn id="27" dur="1000" fill="hold"/>
                                        <p:tgtEl>
                                          <p:spTgt spid="8900"/>
                                        </p:tgtEl>
                                        <p:attrNameLst>
                                          <p:attrName>style.rotation</p:attrName>
                                        </p:attrNameLst>
                                      </p:cBhvr>
                                      <p:tavLst>
                                        <p:tav tm="0">
                                          <p:val>
                                            <p:fltVal val="90"/>
                                          </p:val>
                                        </p:tav>
                                        <p:tav tm="100000">
                                          <p:val>
                                            <p:fltVal val="0"/>
                                          </p:val>
                                        </p:tav>
                                      </p:tavLst>
                                    </p:anim>
                                    <p:animEffect transition="in" filter="fade">
                                      <p:cBhvr>
                                        <p:cTn id="28" dur="1000"/>
                                        <p:tgtEl>
                                          <p:spTgt spid="8900"/>
                                        </p:tgtEl>
                                      </p:cBhvr>
                                    </p:animEffect>
                                  </p:childTnLst>
                                </p:cTn>
                              </p:par>
                              <p:par>
                                <p:cTn id="29" presetID="31" presetClass="entr" presetSubtype="0" fill="hold" nodeType="withEffect">
                                  <p:stCondLst>
                                    <p:cond delay="0"/>
                                  </p:stCondLst>
                                  <p:childTnLst>
                                    <p:set>
                                      <p:cBhvr>
                                        <p:cTn id="30" dur="1" fill="hold">
                                          <p:stCondLst>
                                            <p:cond delay="0"/>
                                          </p:stCondLst>
                                        </p:cTn>
                                        <p:tgtEl>
                                          <p:spTgt spid="8935"/>
                                        </p:tgtEl>
                                        <p:attrNameLst>
                                          <p:attrName>style.visibility</p:attrName>
                                        </p:attrNameLst>
                                      </p:cBhvr>
                                      <p:to>
                                        <p:strVal val="visible"/>
                                      </p:to>
                                    </p:set>
                                    <p:anim calcmode="lin" valueType="num">
                                      <p:cBhvr>
                                        <p:cTn id="31" dur="1000" fill="hold"/>
                                        <p:tgtEl>
                                          <p:spTgt spid="8935"/>
                                        </p:tgtEl>
                                        <p:attrNameLst>
                                          <p:attrName>ppt_w</p:attrName>
                                        </p:attrNameLst>
                                      </p:cBhvr>
                                      <p:tavLst>
                                        <p:tav tm="0">
                                          <p:val>
                                            <p:fltVal val="0"/>
                                          </p:val>
                                        </p:tav>
                                        <p:tav tm="100000">
                                          <p:val>
                                            <p:strVal val="#ppt_w"/>
                                          </p:val>
                                        </p:tav>
                                      </p:tavLst>
                                    </p:anim>
                                    <p:anim calcmode="lin" valueType="num">
                                      <p:cBhvr>
                                        <p:cTn id="32" dur="1000" fill="hold"/>
                                        <p:tgtEl>
                                          <p:spTgt spid="8935"/>
                                        </p:tgtEl>
                                        <p:attrNameLst>
                                          <p:attrName>ppt_h</p:attrName>
                                        </p:attrNameLst>
                                      </p:cBhvr>
                                      <p:tavLst>
                                        <p:tav tm="0">
                                          <p:val>
                                            <p:fltVal val="0"/>
                                          </p:val>
                                        </p:tav>
                                        <p:tav tm="100000">
                                          <p:val>
                                            <p:strVal val="#ppt_h"/>
                                          </p:val>
                                        </p:tav>
                                      </p:tavLst>
                                    </p:anim>
                                    <p:anim calcmode="lin" valueType="num">
                                      <p:cBhvr>
                                        <p:cTn id="33" dur="1000" fill="hold"/>
                                        <p:tgtEl>
                                          <p:spTgt spid="8935"/>
                                        </p:tgtEl>
                                        <p:attrNameLst>
                                          <p:attrName>style.rotation</p:attrName>
                                        </p:attrNameLst>
                                      </p:cBhvr>
                                      <p:tavLst>
                                        <p:tav tm="0">
                                          <p:val>
                                            <p:fltVal val="90"/>
                                          </p:val>
                                        </p:tav>
                                        <p:tav tm="100000">
                                          <p:val>
                                            <p:fltVal val="0"/>
                                          </p:val>
                                        </p:tav>
                                      </p:tavLst>
                                    </p:anim>
                                    <p:animEffect transition="in" filter="fade">
                                      <p:cBhvr>
                                        <p:cTn id="34" dur="1000"/>
                                        <p:tgtEl>
                                          <p:spTgt spid="8935"/>
                                        </p:tgtEl>
                                      </p:cBhvr>
                                    </p:animEffect>
                                  </p:childTnLst>
                                </p:cTn>
                              </p:par>
                              <p:par>
                                <p:cTn id="35" presetID="31" presetClass="entr" presetSubtype="0" fill="hold" nodeType="withEffect">
                                  <p:stCondLst>
                                    <p:cond delay="0"/>
                                  </p:stCondLst>
                                  <p:childTnLst>
                                    <p:set>
                                      <p:cBhvr>
                                        <p:cTn id="36" dur="1" fill="hold">
                                          <p:stCondLst>
                                            <p:cond delay="0"/>
                                          </p:stCondLst>
                                        </p:cTn>
                                        <p:tgtEl>
                                          <p:spTgt spid="8970"/>
                                        </p:tgtEl>
                                        <p:attrNameLst>
                                          <p:attrName>style.visibility</p:attrName>
                                        </p:attrNameLst>
                                      </p:cBhvr>
                                      <p:to>
                                        <p:strVal val="visible"/>
                                      </p:to>
                                    </p:set>
                                    <p:anim calcmode="lin" valueType="num">
                                      <p:cBhvr>
                                        <p:cTn id="37" dur="1000" fill="hold"/>
                                        <p:tgtEl>
                                          <p:spTgt spid="8970"/>
                                        </p:tgtEl>
                                        <p:attrNameLst>
                                          <p:attrName>ppt_w</p:attrName>
                                        </p:attrNameLst>
                                      </p:cBhvr>
                                      <p:tavLst>
                                        <p:tav tm="0">
                                          <p:val>
                                            <p:fltVal val="0"/>
                                          </p:val>
                                        </p:tav>
                                        <p:tav tm="100000">
                                          <p:val>
                                            <p:strVal val="#ppt_w"/>
                                          </p:val>
                                        </p:tav>
                                      </p:tavLst>
                                    </p:anim>
                                    <p:anim calcmode="lin" valueType="num">
                                      <p:cBhvr>
                                        <p:cTn id="38" dur="1000" fill="hold"/>
                                        <p:tgtEl>
                                          <p:spTgt spid="8970"/>
                                        </p:tgtEl>
                                        <p:attrNameLst>
                                          <p:attrName>ppt_h</p:attrName>
                                        </p:attrNameLst>
                                      </p:cBhvr>
                                      <p:tavLst>
                                        <p:tav tm="0">
                                          <p:val>
                                            <p:fltVal val="0"/>
                                          </p:val>
                                        </p:tav>
                                        <p:tav tm="100000">
                                          <p:val>
                                            <p:strVal val="#ppt_h"/>
                                          </p:val>
                                        </p:tav>
                                      </p:tavLst>
                                    </p:anim>
                                    <p:anim calcmode="lin" valueType="num">
                                      <p:cBhvr>
                                        <p:cTn id="39" dur="1000" fill="hold"/>
                                        <p:tgtEl>
                                          <p:spTgt spid="8970"/>
                                        </p:tgtEl>
                                        <p:attrNameLst>
                                          <p:attrName>style.rotation</p:attrName>
                                        </p:attrNameLst>
                                      </p:cBhvr>
                                      <p:tavLst>
                                        <p:tav tm="0">
                                          <p:val>
                                            <p:fltVal val="90"/>
                                          </p:val>
                                        </p:tav>
                                        <p:tav tm="100000">
                                          <p:val>
                                            <p:fltVal val="0"/>
                                          </p:val>
                                        </p:tav>
                                      </p:tavLst>
                                    </p:anim>
                                    <p:animEffect transition="in" filter="fade">
                                      <p:cBhvr>
                                        <p:cTn id="40" dur="1000"/>
                                        <p:tgtEl>
                                          <p:spTgt spid="8970"/>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9005"/>
                                        </p:tgtEl>
                                        <p:attrNameLst>
                                          <p:attrName>style.visibility</p:attrName>
                                        </p:attrNameLst>
                                      </p:cBhvr>
                                      <p:to>
                                        <p:strVal val="visible"/>
                                      </p:to>
                                    </p:set>
                                    <p:anim calcmode="lin" valueType="num">
                                      <p:cBhvr>
                                        <p:cTn id="43" dur="1000" fill="hold"/>
                                        <p:tgtEl>
                                          <p:spTgt spid="9005"/>
                                        </p:tgtEl>
                                        <p:attrNameLst>
                                          <p:attrName>ppt_w</p:attrName>
                                        </p:attrNameLst>
                                      </p:cBhvr>
                                      <p:tavLst>
                                        <p:tav tm="0">
                                          <p:val>
                                            <p:fltVal val="0"/>
                                          </p:val>
                                        </p:tav>
                                        <p:tav tm="100000">
                                          <p:val>
                                            <p:strVal val="#ppt_w"/>
                                          </p:val>
                                        </p:tav>
                                      </p:tavLst>
                                    </p:anim>
                                    <p:anim calcmode="lin" valueType="num">
                                      <p:cBhvr>
                                        <p:cTn id="44" dur="1000" fill="hold"/>
                                        <p:tgtEl>
                                          <p:spTgt spid="9005"/>
                                        </p:tgtEl>
                                        <p:attrNameLst>
                                          <p:attrName>ppt_h</p:attrName>
                                        </p:attrNameLst>
                                      </p:cBhvr>
                                      <p:tavLst>
                                        <p:tav tm="0">
                                          <p:val>
                                            <p:fltVal val="0"/>
                                          </p:val>
                                        </p:tav>
                                        <p:tav tm="100000">
                                          <p:val>
                                            <p:strVal val="#ppt_h"/>
                                          </p:val>
                                        </p:tav>
                                      </p:tavLst>
                                    </p:anim>
                                    <p:anim calcmode="lin" valueType="num">
                                      <p:cBhvr>
                                        <p:cTn id="45" dur="1000" fill="hold"/>
                                        <p:tgtEl>
                                          <p:spTgt spid="9005"/>
                                        </p:tgtEl>
                                        <p:attrNameLst>
                                          <p:attrName>style.rotation</p:attrName>
                                        </p:attrNameLst>
                                      </p:cBhvr>
                                      <p:tavLst>
                                        <p:tav tm="0">
                                          <p:val>
                                            <p:fltVal val="90"/>
                                          </p:val>
                                        </p:tav>
                                        <p:tav tm="100000">
                                          <p:val>
                                            <p:fltVal val="0"/>
                                          </p:val>
                                        </p:tav>
                                      </p:tavLst>
                                    </p:anim>
                                    <p:animEffect transition="in" filter="fade">
                                      <p:cBhvr>
                                        <p:cTn id="46" dur="1000"/>
                                        <p:tgtEl>
                                          <p:spTgt spid="9005"/>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9006"/>
                                        </p:tgtEl>
                                        <p:attrNameLst>
                                          <p:attrName>style.visibility</p:attrName>
                                        </p:attrNameLst>
                                      </p:cBhvr>
                                      <p:to>
                                        <p:strVal val="visible"/>
                                      </p:to>
                                    </p:set>
                                    <p:anim calcmode="lin" valueType="num">
                                      <p:cBhvr>
                                        <p:cTn id="49" dur="1000" fill="hold"/>
                                        <p:tgtEl>
                                          <p:spTgt spid="9006"/>
                                        </p:tgtEl>
                                        <p:attrNameLst>
                                          <p:attrName>ppt_w</p:attrName>
                                        </p:attrNameLst>
                                      </p:cBhvr>
                                      <p:tavLst>
                                        <p:tav tm="0">
                                          <p:val>
                                            <p:fltVal val="0"/>
                                          </p:val>
                                        </p:tav>
                                        <p:tav tm="100000">
                                          <p:val>
                                            <p:strVal val="#ppt_w"/>
                                          </p:val>
                                        </p:tav>
                                      </p:tavLst>
                                    </p:anim>
                                    <p:anim calcmode="lin" valueType="num">
                                      <p:cBhvr>
                                        <p:cTn id="50" dur="1000" fill="hold"/>
                                        <p:tgtEl>
                                          <p:spTgt spid="9006"/>
                                        </p:tgtEl>
                                        <p:attrNameLst>
                                          <p:attrName>ppt_h</p:attrName>
                                        </p:attrNameLst>
                                      </p:cBhvr>
                                      <p:tavLst>
                                        <p:tav tm="0">
                                          <p:val>
                                            <p:fltVal val="0"/>
                                          </p:val>
                                        </p:tav>
                                        <p:tav tm="100000">
                                          <p:val>
                                            <p:strVal val="#ppt_h"/>
                                          </p:val>
                                        </p:tav>
                                      </p:tavLst>
                                    </p:anim>
                                    <p:anim calcmode="lin" valueType="num">
                                      <p:cBhvr>
                                        <p:cTn id="51" dur="1000" fill="hold"/>
                                        <p:tgtEl>
                                          <p:spTgt spid="9006"/>
                                        </p:tgtEl>
                                        <p:attrNameLst>
                                          <p:attrName>style.rotation</p:attrName>
                                        </p:attrNameLst>
                                      </p:cBhvr>
                                      <p:tavLst>
                                        <p:tav tm="0">
                                          <p:val>
                                            <p:fltVal val="90"/>
                                          </p:val>
                                        </p:tav>
                                        <p:tav tm="100000">
                                          <p:val>
                                            <p:fltVal val="0"/>
                                          </p:val>
                                        </p:tav>
                                      </p:tavLst>
                                    </p:anim>
                                    <p:animEffect transition="in" filter="fade">
                                      <p:cBhvr>
                                        <p:cTn id="52" dur="1000"/>
                                        <p:tgtEl>
                                          <p:spTgt spid="9006"/>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9008"/>
                                        </p:tgtEl>
                                        <p:attrNameLst>
                                          <p:attrName>style.visibility</p:attrName>
                                        </p:attrNameLst>
                                      </p:cBhvr>
                                      <p:to>
                                        <p:strVal val="visible"/>
                                      </p:to>
                                    </p:set>
                                    <p:anim calcmode="lin" valueType="num">
                                      <p:cBhvr>
                                        <p:cTn id="55" dur="1000" fill="hold"/>
                                        <p:tgtEl>
                                          <p:spTgt spid="9008"/>
                                        </p:tgtEl>
                                        <p:attrNameLst>
                                          <p:attrName>ppt_w</p:attrName>
                                        </p:attrNameLst>
                                      </p:cBhvr>
                                      <p:tavLst>
                                        <p:tav tm="0">
                                          <p:val>
                                            <p:fltVal val="0"/>
                                          </p:val>
                                        </p:tav>
                                        <p:tav tm="100000">
                                          <p:val>
                                            <p:strVal val="#ppt_w"/>
                                          </p:val>
                                        </p:tav>
                                      </p:tavLst>
                                    </p:anim>
                                    <p:anim calcmode="lin" valueType="num">
                                      <p:cBhvr>
                                        <p:cTn id="56" dur="1000" fill="hold"/>
                                        <p:tgtEl>
                                          <p:spTgt spid="9008"/>
                                        </p:tgtEl>
                                        <p:attrNameLst>
                                          <p:attrName>ppt_h</p:attrName>
                                        </p:attrNameLst>
                                      </p:cBhvr>
                                      <p:tavLst>
                                        <p:tav tm="0">
                                          <p:val>
                                            <p:fltVal val="0"/>
                                          </p:val>
                                        </p:tav>
                                        <p:tav tm="100000">
                                          <p:val>
                                            <p:strVal val="#ppt_h"/>
                                          </p:val>
                                        </p:tav>
                                      </p:tavLst>
                                    </p:anim>
                                    <p:anim calcmode="lin" valueType="num">
                                      <p:cBhvr>
                                        <p:cTn id="57" dur="1000" fill="hold"/>
                                        <p:tgtEl>
                                          <p:spTgt spid="9008"/>
                                        </p:tgtEl>
                                        <p:attrNameLst>
                                          <p:attrName>style.rotation</p:attrName>
                                        </p:attrNameLst>
                                      </p:cBhvr>
                                      <p:tavLst>
                                        <p:tav tm="0">
                                          <p:val>
                                            <p:fltVal val="90"/>
                                          </p:val>
                                        </p:tav>
                                        <p:tav tm="100000">
                                          <p:val>
                                            <p:fltVal val="0"/>
                                          </p:val>
                                        </p:tav>
                                      </p:tavLst>
                                    </p:anim>
                                    <p:animEffect transition="in" filter="fade">
                                      <p:cBhvr>
                                        <p:cTn id="58" dur="1000"/>
                                        <p:tgtEl>
                                          <p:spTgt spid="9008"/>
                                        </p:tgtEl>
                                      </p:cBhvr>
                                    </p:animEffect>
                                  </p:childTnLst>
                                </p:cTn>
                              </p:par>
                              <p:par>
                                <p:cTn id="59" presetID="31" presetClass="entr" presetSubtype="0" fill="hold" nodeType="withEffect">
                                  <p:stCondLst>
                                    <p:cond delay="0"/>
                                  </p:stCondLst>
                                  <p:childTnLst>
                                    <p:set>
                                      <p:cBhvr>
                                        <p:cTn id="60" dur="1" fill="hold">
                                          <p:stCondLst>
                                            <p:cond delay="0"/>
                                          </p:stCondLst>
                                        </p:cTn>
                                        <p:tgtEl>
                                          <p:spTgt spid="9009"/>
                                        </p:tgtEl>
                                        <p:attrNameLst>
                                          <p:attrName>style.visibility</p:attrName>
                                        </p:attrNameLst>
                                      </p:cBhvr>
                                      <p:to>
                                        <p:strVal val="visible"/>
                                      </p:to>
                                    </p:set>
                                    <p:anim calcmode="lin" valueType="num">
                                      <p:cBhvr>
                                        <p:cTn id="61" dur="1000" fill="hold"/>
                                        <p:tgtEl>
                                          <p:spTgt spid="9009"/>
                                        </p:tgtEl>
                                        <p:attrNameLst>
                                          <p:attrName>ppt_w</p:attrName>
                                        </p:attrNameLst>
                                      </p:cBhvr>
                                      <p:tavLst>
                                        <p:tav tm="0">
                                          <p:val>
                                            <p:fltVal val="0"/>
                                          </p:val>
                                        </p:tav>
                                        <p:tav tm="100000">
                                          <p:val>
                                            <p:strVal val="#ppt_w"/>
                                          </p:val>
                                        </p:tav>
                                      </p:tavLst>
                                    </p:anim>
                                    <p:anim calcmode="lin" valueType="num">
                                      <p:cBhvr>
                                        <p:cTn id="62" dur="1000" fill="hold"/>
                                        <p:tgtEl>
                                          <p:spTgt spid="9009"/>
                                        </p:tgtEl>
                                        <p:attrNameLst>
                                          <p:attrName>ppt_h</p:attrName>
                                        </p:attrNameLst>
                                      </p:cBhvr>
                                      <p:tavLst>
                                        <p:tav tm="0">
                                          <p:val>
                                            <p:fltVal val="0"/>
                                          </p:val>
                                        </p:tav>
                                        <p:tav tm="100000">
                                          <p:val>
                                            <p:strVal val="#ppt_h"/>
                                          </p:val>
                                        </p:tav>
                                      </p:tavLst>
                                    </p:anim>
                                    <p:anim calcmode="lin" valueType="num">
                                      <p:cBhvr>
                                        <p:cTn id="63" dur="1000" fill="hold"/>
                                        <p:tgtEl>
                                          <p:spTgt spid="9009"/>
                                        </p:tgtEl>
                                        <p:attrNameLst>
                                          <p:attrName>style.rotation</p:attrName>
                                        </p:attrNameLst>
                                      </p:cBhvr>
                                      <p:tavLst>
                                        <p:tav tm="0">
                                          <p:val>
                                            <p:fltVal val="90"/>
                                          </p:val>
                                        </p:tav>
                                        <p:tav tm="100000">
                                          <p:val>
                                            <p:fltVal val="0"/>
                                          </p:val>
                                        </p:tav>
                                      </p:tavLst>
                                    </p:anim>
                                    <p:animEffect transition="in" filter="fade">
                                      <p:cBhvr>
                                        <p:cTn id="64" dur="1000"/>
                                        <p:tgtEl>
                                          <p:spTgt spid="9009"/>
                                        </p:tgtEl>
                                      </p:cBhvr>
                                    </p:animEffect>
                                  </p:childTnLst>
                                </p:cTn>
                              </p:par>
                              <p:par>
                                <p:cTn id="65" presetID="31" presetClass="entr" presetSubtype="0" fill="hold" nodeType="withEffect">
                                  <p:stCondLst>
                                    <p:cond delay="0"/>
                                  </p:stCondLst>
                                  <p:childTnLst>
                                    <p:set>
                                      <p:cBhvr>
                                        <p:cTn id="66" dur="1" fill="hold">
                                          <p:stCondLst>
                                            <p:cond delay="0"/>
                                          </p:stCondLst>
                                        </p:cTn>
                                        <p:tgtEl>
                                          <p:spTgt spid="9040"/>
                                        </p:tgtEl>
                                        <p:attrNameLst>
                                          <p:attrName>style.visibility</p:attrName>
                                        </p:attrNameLst>
                                      </p:cBhvr>
                                      <p:to>
                                        <p:strVal val="visible"/>
                                      </p:to>
                                    </p:set>
                                    <p:anim calcmode="lin" valueType="num">
                                      <p:cBhvr>
                                        <p:cTn id="67" dur="1000" fill="hold"/>
                                        <p:tgtEl>
                                          <p:spTgt spid="9040"/>
                                        </p:tgtEl>
                                        <p:attrNameLst>
                                          <p:attrName>ppt_w</p:attrName>
                                        </p:attrNameLst>
                                      </p:cBhvr>
                                      <p:tavLst>
                                        <p:tav tm="0">
                                          <p:val>
                                            <p:fltVal val="0"/>
                                          </p:val>
                                        </p:tav>
                                        <p:tav tm="100000">
                                          <p:val>
                                            <p:strVal val="#ppt_w"/>
                                          </p:val>
                                        </p:tav>
                                      </p:tavLst>
                                    </p:anim>
                                    <p:anim calcmode="lin" valueType="num">
                                      <p:cBhvr>
                                        <p:cTn id="68" dur="1000" fill="hold"/>
                                        <p:tgtEl>
                                          <p:spTgt spid="9040"/>
                                        </p:tgtEl>
                                        <p:attrNameLst>
                                          <p:attrName>ppt_h</p:attrName>
                                        </p:attrNameLst>
                                      </p:cBhvr>
                                      <p:tavLst>
                                        <p:tav tm="0">
                                          <p:val>
                                            <p:fltVal val="0"/>
                                          </p:val>
                                        </p:tav>
                                        <p:tav tm="100000">
                                          <p:val>
                                            <p:strVal val="#ppt_h"/>
                                          </p:val>
                                        </p:tav>
                                      </p:tavLst>
                                    </p:anim>
                                    <p:anim calcmode="lin" valueType="num">
                                      <p:cBhvr>
                                        <p:cTn id="69" dur="1000" fill="hold"/>
                                        <p:tgtEl>
                                          <p:spTgt spid="9040"/>
                                        </p:tgtEl>
                                        <p:attrNameLst>
                                          <p:attrName>style.rotation</p:attrName>
                                        </p:attrNameLst>
                                      </p:cBhvr>
                                      <p:tavLst>
                                        <p:tav tm="0">
                                          <p:val>
                                            <p:fltVal val="90"/>
                                          </p:val>
                                        </p:tav>
                                        <p:tav tm="100000">
                                          <p:val>
                                            <p:fltVal val="0"/>
                                          </p:val>
                                        </p:tav>
                                      </p:tavLst>
                                    </p:anim>
                                    <p:animEffect transition="in" filter="fade">
                                      <p:cBhvr>
                                        <p:cTn id="70" dur="1000"/>
                                        <p:tgtEl>
                                          <p:spTgt spid="9040"/>
                                        </p:tgtEl>
                                      </p:cBhvr>
                                    </p:animEffect>
                                  </p:childTnLst>
                                </p:cTn>
                              </p:par>
                              <p:par>
                                <p:cTn id="71" presetID="31" presetClass="entr" presetSubtype="0" fill="hold" nodeType="withEffect">
                                  <p:stCondLst>
                                    <p:cond delay="0"/>
                                  </p:stCondLst>
                                  <p:childTnLst>
                                    <p:set>
                                      <p:cBhvr>
                                        <p:cTn id="72" dur="1" fill="hold">
                                          <p:stCondLst>
                                            <p:cond delay="0"/>
                                          </p:stCondLst>
                                        </p:cTn>
                                        <p:tgtEl>
                                          <p:spTgt spid="2"/>
                                        </p:tgtEl>
                                        <p:attrNameLst>
                                          <p:attrName>style.visibility</p:attrName>
                                        </p:attrNameLst>
                                      </p:cBhvr>
                                      <p:to>
                                        <p:strVal val="visible"/>
                                      </p:to>
                                    </p:set>
                                    <p:anim calcmode="lin" valueType="num">
                                      <p:cBhvr>
                                        <p:cTn id="73" dur="1000" fill="hold"/>
                                        <p:tgtEl>
                                          <p:spTgt spid="2"/>
                                        </p:tgtEl>
                                        <p:attrNameLst>
                                          <p:attrName>ppt_w</p:attrName>
                                        </p:attrNameLst>
                                      </p:cBhvr>
                                      <p:tavLst>
                                        <p:tav tm="0">
                                          <p:val>
                                            <p:fltVal val="0"/>
                                          </p:val>
                                        </p:tav>
                                        <p:tav tm="100000">
                                          <p:val>
                                            <p:strVal val="#ppt_w"/>
                                          </p:val>
                                        </p:tav>
                                      </p:tavLst>
                                    </p:anim>
                                    <p:anim calcmode="lin" valueType="num">
                                      <p:cBhvr>
                                        <p:cTn id="74" dur="1000" fill="hold"/>
                                        <p:tgtEl>
                                          <p:spTgt spid="2"/>
                                        </p:tgtEl>
                                        <p:attrNameLst>
                                          <p:attrName>ppt_h</p:attrName>
                                        </p:attrNameLst>
                                      </p:cBhvr>
                                      <p:tavLst>
                                        <p:tav tm="0">
                                          <p:val>
                                            <p:fltVal val="0"/>
                                          </p:val>
                                        </p:tav>
                                        <p:tav tm="100000">
                                          <p:val>
                                            <p:strVal val="#ppt_h"/>
                                          </p:val>
                                        </p:tav>
                                      </p:tavLst>
                                    </p:anim>
                                    <p:anim calcmode="lin" valueType="num">
                                      <p:cBhvr>
                                        <p:cTn id="75" dur="1000" fill="hold"/>
                                        <p:tgtEl>
                                          <p:spTgt spid="2"/>
                                        </p:tgtEl>
                                        <p:attrNameLst>
                                          <p:attrName>style.rotation</p:attrName>
                                        </p:attrNameLst>
                                      </p:cBhvr>
                                      <p:tavLst>
                                        <p:tav tm="0">
                                          <p:val>
                                            <p:fltVal val="90"/>
                                          </p:val>
                                        </p:tav>
                                        <p:tav tm="100000">
                                          <p:val>
                                            <p:fltVal val="0"/>
                                          </p:val>
                                        </p:tav>
                                      </p:tavLst>
                                    </p:anim>
                                    <p:animEffect transition="in" filter="fade">
                                      <p:cBhvr>
                                        <p:cTn id="7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27" grpId="0"/>
      <p:bldP spid="8828" grpId="0" animBg="1"/>
      <p:bldP spid="9005" grpId="0" animBg="1"/>
      <p:bldP spid="9006" grpId="0" animBg="1"/>
      <p:bldP spid="900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120"/>
        <p:cNvGrpSpPr/>
        <p:nvPr/>
      </p:nvGrpSpPr>
      <p:grpSpPr>
        <a:xfrm>
          <a:off x="0" y="0"/>
          <a:ext cx="0" cy="0"/>
          <a:chOff x="0" y="0"/>
          <a:chExt cx="0" cy="0"/>
        </a:xfrm>
      </p:grpSpPr>
      <p:sp>
        <p:nvSpPr>
          <p:cNvPr id="4126" name="Google Shape;4126;p46"/>
          <p:cNvSpPr/>
          <p:nvPr/>
        </p:nvSpPr>
        <p:spPr>
          <a:xfrm>
            <a:off x="5849203" y="424775"/>
            <a:ext cx="1528667" cy="645053"/>
          </a:xfrm>
          <a:custGeom>
            <a:avLst/>
            <a:gdLst/>
            <a:ahLst/>
            <a:cxnLst/>
            <a:rect l="l" t="t" r="r" b="b"/>
            <a:pathLst>
              <a:path w="48847" h="20612" extrusionOk="0">
                <a:moveTo>
                  <a:pt x="44190" y="18786"/>
                </a:moveTo>
                <a:cubicBezTo>
                  <a:pt x="43939" y="18398"/>
                  <a:pt x="43642" y="17918"/>
                  <a:pt x="43323" y="17348"/>
                </a:cubicBezTo>
                <a:cubicBezTo>
                  <a:pt x="40698" y="12805"/>
                  <a:pt x="33325" y="14540"/>
                  <a:pt x="33325" y="14540"/>
                </a:cubicBezTo>
                <a:cubicBezTo>
                  <a:pt x="38826" y="4976"/>
                  <a:pt x="20794" y="0"/>
                  <a:pt x="20223" y="11322"/>
                </a:cubicBezTo>
                <a:cubicBezTo>
                  <a:pt x="15248" y="6049"/>
                  <a:pt x="7875" y="13148"/>
                  <a:pt x="11801" y="16298"/>
                </a:cubicBezTo>
                <a:cubicBezTo>
                  <a:pt x="11801" y="16298"/>
                  <a:pt x="6095" y="14951"/>
                  <a:pt x="4040" y="18466"/>
                </a:cubicBezTo>
                <a:cubicBezTo>
                  <a:pt x="3995" y="18580"/>
                  <a:pt x="3926" y="18694"/>
                  <a:pt x="3858" y="18786"/>
                </a:cubicBezTo>
                <a:lnTo>
                  <a:pt x="913" y="18786"/>
                </a:lnTo>
                <a:cubicBezTo>
                  <a:pt x="411" y="18786"/>
                  <a:pt x="0" y="19196"/>
                  <a:pt x="0" y="19699"/>
                </a:cubicBezTo>
                <a:cubicBezTo>
                  <a:pt x="0" y="20201"/>
                  <a:pt x="411" y="20612"/>
                  <a:pt x="913" y="20612"/>
                </a:cubicBezTo>
                <a:lnTo>
                  <a:pt x="47933" y="20612"/>
                </a:lnTo>
                <a:cubicBezTo>
                  <a:pt x="48436" y="20612"/>
                  <a:pt x="48846" y="20201"/>
                  <a:pt x="48846" y="19699"/>
                </a:cubicBezTo>
                <a:cubicBezTo>
                  <a:pt x="48846" y="19196"/>
                  <a:pt x="48436" y="18786"/>
                  <a:pt x="47933" y="18786"/>
                </a:cubicBezTo>
                <a:close/>
              </a:path>
            </a:pathLst>
          </a:custGeom>
          <a:solidFill>
            <a:srgbClr val="60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46"/>
          <p:cNvSpPr/>
          <p:nvPr/>
        </p:nvSpPr>
        <p:spPr>
          <a:xfrm>
            <a:off x="-368728" y="931138"/>
            <a:ext cx="1528667" cy="494085"/>
          </a:xfrm>
          <a:custGeom>
            <a:avLst/>
            <a:gdLst/>
            <a:ahLst/>
            <a:cxnLst/>
            <a:rect l="l" t="t" r="r" b="b"/>
            <a:pathLst>
              <a:path w="48847" h="15788" extrusionOk="0">
                <a:moveTo>
                  <a:pt x="26824" y="0"/>
                </a:moveTo>
                <a:cubicBezTo>
                  <a:pt x="23574" y="0"/>
                  <a:pt x="20455" y="1904"/>
                  <a:pt x="20223" y="6498"/>
                </a:cubicBezTo>
                <a:cubicBezTo>
                  <a:pt x="18956" y="5148"/>
                  <a:pt x="17528" y="4610"/>
                  <a:pt x="16171" y="4610"/>
                </a:cubicBezTo>
                <a:cubicBezTo>
                  <a:pt x="12226" y="4610"/>
                  <a:pt x="8880" y="9153"/>
                  <a:pt x="11801" y="11496"/>
                </a:cubicBezTo>
                <a:cubicBezTo>
                  <a:pt x="11801" y="11496"/>
                  <a:pt x="10727" y="11243"/>
                  <a:pt x="9345" y="11243"/>
                </a:cubicBezTo>
                <a:cubicBezTo>
                  <a:pt x="7541" y="11243"/>
                  <a:pt x="5213" y="11675"/>
                  <a:pt x="4063" y="13665"/>
                </a:cubicBezTo>
                <a:cubicBezTo>
                  <a:pt x="3995" y="13779"/>
                  <a:pt x="3926" y="13870"/>
                  <a:pt x="3880" y="13984"/>
                </a:cubicBezTo>
                <a:lnTo>
                  <a:pt x="913" y="13984"/>
                </a:lnTo>
                <a:cubicBezTo>
                  <a:pt x="411" y="13984"/>
                  <a:pt x="0" y="14395"/>
                  <a:pt x="0" y="14897"/>
                </a:cubicBezTo>
                <a:cubicBezTo>
                  <a:pt x="0" y="15399"/>
                  <a:pt x="411" y="15787"/>
                  <a:pt x="913" y="15787"/>
                </a:cubicBezTo>
                <a:lnTo>
                  <a:pt x="47933" y="15787"/>
                </a:lnTo>
                <a:cubicBezTo>
                  <a:pt x="48435" y="15787"/>
                  <a:pt x="48846" y="15399"/>
                  <a:pt x="48846" y="14897"/>
                </a:cubicBezTo>
                <a:cubicBezTo>
                  <a:pt x="48846" y="14395"/>
                  <a:pt x="48435" y="13984"/>
                  <a:pt x="47933" y="13984"/>
                </a:cubicBezTo>
                <a:lnTo>
                  <a:pt x="44190" y="13984"/>
                </a:lnTo>
                <a:cubicBezTo>
                  <a:pt x="43939" y="13596"/>
                  <a:pt x="43665" y="13117"/>
                  <a:pt x="43323" y="12546"/>
                </a:cubicBezTo>
                <a:cubicBezTo>
                  <a:pt x="41826" y="9956"/>
                  <a:pt x="38786" y="9400"/>
                  <a:pt x="36449" y="9400"/>
                </a:cubicBezTo>
                <a:cubicBezTo>
                  <a:pt x="34687" y="9400"/>
                  <a:pt x="33325" y="9716"/>
                  <a:pt x="33325" y="9716"/>
                </a:cubicBezTo>
                <a:lnTo>
                  <a:pt x="33325" y="9716"/>
                </a:lnTo>
                <a:cubicBezTo>
                  <a:pt x="36589" y="4054"/>
                  <a:pt x="31567" y="0"/>
                  <a:pt x="26824" y="0"/>
                </a:cubicBezTo>
                <a:close/>
              </a:path>
            </a:pathLst>
          </a:custGeom>
          <a:solidFill>
            <a:srgbClr val="60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46"/>
          <p:cNvSpPr txBox="1">
            <a:spLocks noGrp="1"/>
          </p:cNvSpPr>
          <p:nvPr>
            <p:ph type="title"/>
          </p:nvPr>
        </p:nvSpPr>
        <p:spPr>
          <a:xfrm>
            <a:off x="724593" y="204489"/>
            <a:ext cx="6827875" cy="572700"/>
          </a:xfrm>
          <a:prstGeom prst="rect">
            <a:avLst/>
          </a:prstGeom>
        </p:spPr>
        <p:txBody>
          <a:bodyPr spcFirstLastPara="1" wrap="square" lIns="91425" tIns="91425" rIns="91425" bIns="91425" anchor="t" anchorCtr="0">
            <a:noAutofit/>
          </a:bodyPr>
          <a:lstStyle/>
          <a:p>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2. </a:t>
            </a:r>
            <a:r>
              <a:rPr lang="vi-VN" sz="2400" b="1">
                <a:effectLst/>
                <a:latin typeface="Times New Roman" panose="02020603050405020304" pitchFamily="18" charset="0"/>
                <a:ea typeface="Times New Roman" panose="02020603050405020304" pitchFamily="18" charset="0"/>
                <a:cs typeface="Times New Roman" panose="02020603050405020304" pitchFamily="18" charset="0"/>
              </a:rPr>
              <a:t>Tìm hiểu về bằng chứng khách quan và ý kiến, đánh giá chủ quan của người viết.</a:t>
            </a:r>
            <a:r>
              <a:rPr lang="en-US" sz="2400">
                <a:effectLst/>
                <a:latin typeface="Calibri" panose="020F0502020204030204" pitchFamily="34" charset="0"/>
                <a:ea typeface="Calibri" panose="020F0502020204030204" pitchFamily="34" charset="0"/>
                <a:cs typeface="Times New Roman" panose="02020603050405020304" pitchFamily="18" charset="0"/>
              </a:rPr>
              <a:t/>
            </a:r>
            <a:br>
              <a:rPr lang="en-US" sz="2400">
                <a:effectLst/>
                <a:latin typeface="Calibri" panose="020F0502020204030204" pitchFamily="34" charset="0"/>
                <a:ea typeface="Calibri" panose="020F0502020204030204" pitchFamily="34" charset="0"/>
                <a:cs typeface="Times New Roman" panose="02020603050405020304" pitchFamily="18" charset="0"/>
              </a:rPr>
            </a:br>
            <a:endParaRPr sz="3600" b="1">
              <a:latin typeface="Times New Roman" panose="02020603050405020304" pitchFamily="18" charset="0"/>
              <a:cs typeface="Times New Roman" panose="02020603050405020304" pitchFamily="18" charset="0"/>
            </a:endParaRPr>
          </a:p>
        </p:txBody>
      </p:sp>
      <p:grpSp>
        <p:nvGrpSpPr>
          <p:cNvPr id="4129" name="Google Shape;4129;p46"/>
          <p:cNvGrpSpPr/>
          <p:nvPr/>
        </p:nvGrpSpPr>
        <p:grpSpPr>
          <a:xfrm>
            <a:off x="242100" y="1154938"/>
            <a:ext cx="307025" cy="307025"/>
            <a:chOff x="462375" y="3055200"/>
            <a:chExt cx="307025" cy="307025"/>
          </a:xfrm>
        </p:grpSpPr>
        <p:sp>
          <p:nvSpPr>
            <p:cNvPr id="4130" name="Google Shape;4130;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1" name="Google Shape;4181;p46"/>
          <p:cNvGrpSpPr/>
          <p:nvPr/>
        </p:nvGrpSpPr>
        <p:grpSpPr>
          <a:xfrm>
            <a:off x="8297712" y="1729951"/>
            <a:ext cx="307025" cy="307025"/>
            <a:chOff x="462375" y="3055200"/>
            <a:chExt cx="307025" cy="307025"/>
          </a:xfrm>
        </p:grpSpPr>
        <p:sp>
          <p:nvSpPr>
            <p:cNvPr id="4182" name="Google Shape;4182;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7" name="Google Shape;4207;p46"/>
          <p:cNvGrpSpPr/>
          <p:nvPr/>
        </p:nvGrpSpPr>
        <p:grpSpPr>
          <a:xfrm>
            <a:off x="7203135" y="293062"/>
            <a:ext cx="307025" cy="307025"/>
            <a:chOff x="462375" y="3055200"/>
            <a:chExt cx="307025" cy="307025"/>
          </a:xfrm>
        </p:grpSpPr>
        <p:sp>
          <p:nvSpPr>
            <p:cNvPr id="4208" name="Google Shape;4208;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3" name="Google Shape;4233;p46"/>
          <p:cNvGrpSpPr/>
          <p:nvPr/>
        </p:nvGrpSpPr>
        <p:grpSpPr>
          <a:xfrm>
            <a:off x="437525" y="4117700"/>
            <a:ext cx="307025" cy="307025"/>
            <a:chOff x="462375" y="3055200"/>
            <a:chExt cx="307025" cy="307025"/>
          </a:xfrm>
        </p:grpSpPr>
        <p:sp>
          <p:nvSpPr>
            <p:cNvPr id="4234" name="Google Shape;4234;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9" name="Google Shape;4259;p46"/>
          <p:cNvSpPr/>
          <p:nvPr/>
        </p:nvSpPr>
        <p:spPr>
          <a:xfrm>
            <a:off x="6346475" y="835150"/>
            <a:ext cx="861675" cy="390900"/>
          </a:xfrm>
          <a:custGeom>
            <a:avLst/>
            <a:gdLst/>
            <a:ahLst/>
            <a:cxnLst/>
            <a:rect l="l" t="t" r="r" b="b"/>
            <a:pathLst>
              <a:path w="34467" h="15636" extrusionOk="0">
                <a:moveTo>
                  <a:pt x="31180" y="14334"/>
                </a:moveTo>
                <a:cubicBezTo>
                  <a:pt x="30997" y="14083"/>
                  <a:pt x="30792" y="13741"/>
                  <a:pt x="30564" y="13330"/>
                </a:cubicBezTo>
                <a:cubicBezTo>
                  <a:pt x="28715" y="10135"/>
                  <a:pt x="23511" y="11344"/>
                  <a:pt x="23511" y="11344"/>
                </a:cubicBezTo>
                <a:cubicBezTo>
                  <a:pt x="27391" y="4588"/>
                  <a:pt x="15431" y="0"/>
                  <a:pt x="14266" y="9062"/>
                </a:cubicBezTo>
                <a:cubicBezTo>
                  <a:pt x="10774" y="5341"/>
                  <a:pt x="5547" y="10363"/>
                  <a:pt x="8332" y="12577"/>
                </a:cubicBezTo>
                <a:cubicBezTo>
                  <a:pt x="8332" y="12577"/>
                  <a:pt x="4292" y="11641"/>
                  <a:pt x="2854" y="14129"/>
                </a:cubicBezTo>
                <a:cubicBezTo>
                  <a:pt x="2808" y="14197"/>
                  <a:pt x="2762" y="14266"/>
                  <a:pt x="2717" y="14334"/>
                </a:cubicBezTo>
                <a:lnTo>
                  <a:pt x="640" y="14334"/>
                </a:lnTo>
                <a:cubicBezTo>
                  <a:pt x="297" y="14334"/>
                  <a:pt x="1" y="14631"/>
                  <a:pt x="1" y="14973"/>
                </a:cubicBezTo>
                <a:cubicBezTo>
                  <a:pt x="1" y="15339"/>
                  <a:pt x="297" y="15635"/>
                  <a:pt x="640" y="15635"/>
                </a:cubicBezTo>
                <a:lnTo>
                  <a:pt x="33828" y="15635"/>
                </a:lnTo>
                <a:cubicBezTo>
                  <a:pt x="34170" y="15635"/>
                  <a:pt x="34467" y="15339"/>
                  <a:pt x="34467" y="14973"/>
                </a:cubicBezTo>
                <a:cubicBezTo>
                  <a:pt x="34467" y="14631"/>
                  <a:pt x="34170" y="14334"/>
                  <a:pt x="33828" y="14334"/>
                </a:cubicBezTo>
                <a:close/>
              </a:path>
            </a:pathLst>
          </a:custGeom>
          <a:solidFill>
            <a:srgbClr val="F3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60" name="Google Shape;4260;p46"/>
          <p:cNvGrpSpPr/>
          <p:nvPr/>
        </p:nvGrpSpPr>
        <p:grpSpPr>
          <a:xfrm flipH="1">
            <a:off x="7377875" y="-354425"/>
            <a:ext cx="1766125" cy="2169100"/>
            <a:chOff x="142825" y="-61675"/>
            <a:chExt cx="1766125" cy="2169100"/>
          </a:xfrm>
        </p:grpSpPr>
        <p:sp>
          <p:nvSpPr>
            <p:cNvPr id="4261" name="Google Shape;4261;p46"/>
            <p:cNvSpPr/>
            <p:nvPr/>
          </p:nvSpPr>
          <p:spPr>
            <a:xfrm>
              <a:off x="209575" y="-61675"/>
              <a:ext cx="1699375" cy="533125"/>
            </a:xfrm>
            <a:custGeom>
              <a:avLst/>
              <a:gdLst/>
              <a:ahLst/>
              <a:cxnLst/>
              <a:rect l="l" t="t" r="r" b="b"/>
              <a:pathLst>
                <a:path w="67975" h="21325" extrusionOk="0">
                  <a:moveTo>
                    <a:pt x="39695" y="1"/>
                  </a:moveTo>
                  <a:cubicBezTo>
                    <a:pt x="39588" y="1"/>
                    <a:pt x="39481" y="2"/>
                    <a:pt x="39374" y="4"/>
                  </a:cubicBezTo>
                  <a:cubicBezTo>
                    <a:pt x="28053" y="278"/>
                    <a:pt x="1" y="18881"/>
                    <a:pt x="1" y="18881"/>
                  </a:cubicBezTo>
                  <a:cubicBezTo>
                    <a:pt x="5507" y="20649"/>
                    <a:pt x="12181" y="21325"/>
                    <a:pt x="19171" y="21325"/>
                  </a:cubicBezTo>
                  <a:cubicBezTo>
                    <a:pt x="28698" y="21325"/>
                    <a:pt x="38809" y="20068"/>
                    <a:pt x="47340" y="18607"/>
                  </a:cubicBezTo>
                  <a:cubicBezTo>
                    <a:pt x="45446" y="15959"/>
                    <a:pt x="44191" y="12307"/>
                    <a:pt x="44191" y="12307"/>
                  </a:cubicBezTo>
                  <a:lnTo>
                    <a:pt x="44191" y="12307"/>
                  </a:lnTo>
                  <a:lnTo>
                    <a:pt x="50467" y="18036"/>
                  </a:lnTo>
                  <a:cubicBezTo>
                    <a:pt x="52636" y="17648"/>
                    <a:pt x="54667" y="17237"/>
                    <a:pt x="56516" y="16849"/>
                  </a:cubicBezTo>
                  <a:cubicBezTo>
                    <a:pt x="55033" y="15183"/>
                    <a:pt x="54028" y="14019"/>
                    <a:pt x="53754" y="12946"/>
                  </a:cubicBezTo>
                  <a:lnTo>
                    <a:pt x="53754" y="12946"/>
                  </a:lnTo>
                  <a:cubicBezTo>
                    <a:pt x="56334" y="14704"/>
                    <a:pt x="57680" y="15822"/>
                    <a:pt x="58959" y="16324"/>
                  </a:cubicBezTo>
                  <a:cubicBezTo>
                    <a:pt x="64482" y="15115"/>
                    <a:pt x="67974" y="14156"/>
                    <a:pt x="67974" y="14156"/>
                  </a:cubicBezTo>
                  <a:cubicBezTo>
                    <a:pt x="67974" y="14156"/>
                    <a:pt x="51019" y="1"/>
                    <a:pt x="39695"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46"/>
            <p:cNvSpPr/>
            <p:nvPr/>
          </p:nvSpPr>
          <p:spPr>
            <a:xfrm>
              <a:off x="142825" y="403075"/>
              <a:ext cx="1543575" cy="1218175"/>
            </a:xfrm>
            <a:custGeom>
              <a:avLst/>
              <a:gdLst/>
              <a:ahLst/>
              <a:cxnLst/>
              <a:rect l="l" t="t" r="r" b="b"/>
              <a:pathLst>
                <a:path w="61743" h="48727" extrusionOk="0">
                  <a:moveTo>
                    <a:pt x="8037" y="0"/>
                  </a:moveTo>
                  <a:cubicBezTo>
                    <a:pt x="5134" y="0"/>
                    <a:pt x="2595" y="1717"/>
                    <a:pt x="0" y="3509"/>
                  </a:cubicBezTo>
                  <a:cubicBezTo>
                    <a:pt x="8537" y="8850"/>
                    <a:pt x="15681" y="13552"/>
                    <a:pt x="21912" y="17866"/>
                  </a:cubicBezTo>
                  <a:cubicBezTo>
                    <a:pt x="22574" y="16223"/>
                    <a:pt x="24309" y="14351"/>
                    <a:pt x="25793" y="13324"/>
                  </a:cubicBezTo>
                  <a:lnTo>
                    <a:pt x="25793" y="13324"/>
                  </a:lnTo>
                  <a:cubicBezTo>
                    <a:pt x="25542" y="14009"/>
                    <a:pt x="24263" y="19464"/>
                    <a:pt x="24218" y="19487"/>
                  </a:cubicBezTo>
                  <a:cubicBezTo>
                    <a:pt x="25359" y="20286"/>
                    <a:pt x="33736" y="26426"/>
                    <a:pt x="33736" y="26426"/>
                  </a:cubicBezTo>
                  <a:lnTo>
                    <a:pt x="39077" y="19624"/>
                  </a:lnTo>
                  <a:lnTo>
                    <a:pt x="35676" y="27909"/>
                  </a:lnTo>
                  <a:cubicBezTo>
                    <a:pt x="37593" y="29370"/>
                    <a:pt x="45400" y="35761"/>
                    <a:pt x="45400" y="35761"/>
                  </a:cubicBezTo>
                  <a:lnTo>
                    <a:pt x="48321" y="29074"/>
                  </a:lnTo>
                  <a:cubicBezTo>
                    <a:pt x="49440" y="31653"/>
                    <a:pt x="49668" y="32999"/>
                    <a:pt x="48687" y="38683"/>
                  </a:cubicBezTo>
                  <a:cubicBezTo>
                    <a:pt x="52202" y="41742"/>
                    <a:pt x="56333" y="45394"/>
                    <a:pt x="59917" y="48726"/>
                  </a:cubicBezTo>
                  <a:cubicBezTo>
                    <a:pt x="61743" y="38044"/>
                    <a:pt x="57976" y="23230"/>
                    <a:pt x="49508" y="13552"/>
                  </a:cubicBezTo>
                  <a:cubicBezTo>
                    <a:pt x="40812" y="3578"/>
                    <a:pt x="16389" y="1067"/>
                    <a:pt x="8993" y="63"/>
                  </a:cubicBezTo>
                  <a:cubicBezTo>
                    <a:pt x="8670" y="20"/>
                    <a:pt x="8351" y="0"/>
                    <a:pt x="803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46"/>
            <p:cNvSpPr/>
            <p:nvPr/>
          </p:nvSpPr>
          <p:spPr>
            <a:xfrm>
              <a:off x="235825" y="403000"/>
              <a:ext cx="1414625" cy="1019650"/>
            </a:xfrm>
            <a:custGeom>
              <a:avLst/>
              <a:gdLst/>
              <a:ahLst/>
              <a:cxnLst/>
              <a:rect l="l" t="t" r="r" b="b"/>
              <a:pathLst>
                <a:path w="56585" h="40786" extrusionOk="0">
                  <a:moveTo>
                    <a:pt x="4306" y="1"/>
                  </a:moveTo>
                  <a:cubicBezTo>
                    <a:pt x="2798" y="1"/>
                    <a:pt x="1376" y="468"/>
                    <a:pt x="1" y="1184"/>
                  </a:cubicBezTo>
                  <a:cubicBezTo>
                    <a:pt x="640" y="1618"/>
                    <a:pt x="1370" y="2074"/>
                    <a:pt x="2169" y="2531"/>
                  </a:cubicBezTo>
                  <a:cubicBezTo>
                    <a:pt x="2169" y="2531"/>
                    <a:pt x="3673" y="2261"/>
                    <a:pt x="6447" y="2261"/>
                  </a:cubicBezTo>
                  <a:cubicBezTo>
                    <a:pt x="11745" y="2261"/>
                    <a:pt x="21675" y="3245"/>
                    <a:pt x="34604" y="8967"/>
                  </a:cubicBezTo>
                  <a:cubicBezTo>
                    <a:pt x="54005" y="17573"/>
                    <a:pt x="56516" y="40124"/>
                    <a:pt x="56585" y="40786"/>
                  </a:cubicBezTo>
                  <a:cubicBezTo>
                    <a:pt x="56037" y="31496"/>
                    <a:pt x="52316" y="20996"/>
                    <a:pt x="45788" y="13555"/>
                  </a:cubicBezTo>
                  <a:cubicBezTo>
                    <a:pt x="37092" y="3581"/>
                    <a:pt x="12669" y="1070"/>
                    <a:pt x="5273" y="66"/>
                  </a:cubicBezTo>
                  <a:cubicBezTo>
                    <a:pt x="4947" y="22"/>
                    <a:pt x="4624" y="1"/>
                    <a:pt x="4306"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46"/>
            <p:cNvSpPr/>
            <p:nvPr/>
          </p:nvSpPr>
          <p:spPr>
            <a:xfrm>
              <a:off x="144525" y="452000"/>
              <a:ext cx="645975" cy="1655425"/>
            </a:xfrm>
            <a:custGeom>
              <a:avLst/>
              <a:gdLst/>
              <a:ahLst/>
              <a:cxnLst/>
              <a:rect l="l" t="t" r="r" b="b"/>
              <a:pathLst>
                <a:path w="25839" h="66217" extrusionOk="0">
                  <a:moveTo>
                    <a:pt x="4589" y="0"/>
                  </a:moveTo>
                  <a:cubicBezTo>
                    <a:pt x="1302" y="4200"/>
                    <a:pt x="23" y="10911"/>
                    <a:pt x="1" y="18580"/>
                  </a:cubicBezTo>
                  <a:lnTo>
                    <a:pt x="5091" y="16092"/>
                  </a:lnTo>
                  <a:lnTo>
                    <a:pt x="46" y="21456"/>
                  </a:lnTo>
                  <a:cubicBezTo>
                    <a:pt x="183" y="25519"/>
                    <a:pt x="617" y="29787"/>
                    <a:pt x="1233" y="34055"/>
                  </a:cubicBezTo>
                  <a:lnTo>
                    <a:pt x="6255" y="31134"/>
                  </a:lnTo>
                  <a:lnTo>
                    <a:pt x="1827" y="37776"/>
                  </a:lnTo>
                  <a:cubicBezTo>
                    <a:pt x="2032" y="39008"/>
                    <a:pt x="2260" y="40241"/>
                    <a:pt x="2511" y="41474"/>
                  </a:cubicBezTo>
                  <a:lnTo>
                    <a:pt x="10637" y="34375"/>
                  </a:lnTo>
                  <a:lnTo>
                    <a:pt x="10637" y="34375"/>
                  </a:lnTo>
                  <a:cubicBezTo>
                    <a:pt x="6940" y="40287"/>
                    <a:pt x="5798" y="41633"/>
                    <a:pt x="3219" y="44966"/>
                  </a:cubicBezTo>
                  <a:cubicBezTo>
                    <a:pt x="4064" y="48937"/>
                    <a:pt x="5022" y="52726"/>
                    <a:pt x="5958" y="56173"/>
                  </a:cubicBezTo>
                  <a:lnTo>
                    <a:pt x="11048" y="49622"/>
                  </a:lnTo>
                  <a:lnTo>
                    <a:pt x="6871" y="59369"/>
                  </a:lnTo>
                  <a:cubicBezTo>
                    <a:pt x="7624" y="61971"/>
                    <a:pt x="8378" y="64299"/>
                    <a:pt x="9039" y="66216"/>
                  </a:cubicBezTo>
                  <a:cubicBezTo>
                    <a:pt x="25839" y="40127"/>
                    <a:pt x="23990" y="23784"/>
                    <a:pt x="4589"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46"/>
            <p:cNvSpPr/>
            <p:nvPr/>
          </p:nvSpPr>
          <p:spPr>
            <a:xfrm>
              <a:off x="274050" y="470825"/>
              <a:ext cx="470250" cy="1221750"/>
            </a:xfrm>
            <a:custGeom>
              <a:avLst/>
              <a:gdLst/>
              <a:ahLst/>
              <a:cxnLst/>
              <a:rect l="l" t="t" r="r" b="b"/>
              <a:pathLst>
                <a:path w="18810" h="48870" extrusionOk="0">
                  <a:moveTo>
                    <a:pt x="1" y="0"/>
                  </a:moveTo>
                  <a:lnTo>
                    <a:pt x="1" y="0"/>
                  </a:lnTo>
                  <a:cubicBezTo>
                    <a:pt x="2717" y="4314"/>
                    <a:pt x="18307" y="30358"/>
                    <a:pt x="12486" y="48869"/>
                  </a:cubicBezTo>
                  <a:cubicBezTo>
                    <a:pt x="18809" y="31727"/>
                    <a:pt x="14495" y="17964"/>
                    <a:pt x="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4270;p47">
            <a:extLst>
              <a:ext uri="{FF2B5EF4-FFF2-40B4-BE49-F238E27FC236}">
                <a16:creationId xmlns:a16="http://schemas.microsoft.com/office/drawing/2014/main" id="{4C696148-B5A0-DF2A-B7E9-BA90DA3DC256}"/>
              </a:ext>
            </a:extLst>
          </p:cNvPr>
          <p:cNvSpPr/>
          <p:nvPr/>
        </p:nvSpPr>
        <p:spPr>
          <a:xfrm>
            <a:off x="-294875" y="174362"/>
            <a:ext cx="1073950" cy="487350"/>
          </a:xfrm>
          <a:custGeom>
            <a:avLst/>
            <a:gdLst/>
            <a:ahLst/>
            <a:cxnLst/>
            <a:rect l="l" t="t" r="r" b="b"/>
            <a:pathLst>
              <a:path w="42958" h="19494" extrusionOk="0">
                <a:moveTo>
                  <a:pt x="38872" y="17896"/>
                </a:moveTo>
                <a:cubicBezTo>
                  <a:pt x="38644" y="17553"/>
                  <a:pt x="38392" y="17143"/>
                  <a:pt x="38096" y="16618"/>
                </a:cubicBezTo>
                <a:cubicBezTo>
                  <a:pt x="35790" y="12646"/>
                  <a:pt x="29308" y="14152"/>
                  <a:pt x="29308" y="14152"/>
                </a:cubicBezTo>
                <a:cubicBezTo>
                  <a:pt x="34147" y="5730"/>
                  <a:pt x="19242" y="1"/>
                  <a:pt x="17781" y="11322"/>
                </a:cubicBezTo>
                <a:cubicBezTo>
                  <a:pt x="13422" y="6666"/>
                  <a:pt x="6916" y="12943"/>
                  <a:pt x="10363" y="15705"/>
                </a:cubicBezTo>
                <a:cubicBezTo>
                  <a:pt x="10363" y="15705"/>
                  <a:pt x="5341" y="14518"/>
                  <a:pt x="3561" y="17622"/>
                </a:cubicBezTo>
                <a:cubicBezTo>
                  <a:pt x="3493" y="17713"/>
                  <a:pt x="3447" y="17804"/>
                  <a:pt x="3401" y="17896"/>
                </a:cubicBezTo>
                <a:lnTo>
                  <a:pt x="799" y="17896"/>
                </a:lnTo>
                <a:cubicBezTo>
                  <a:pt x="343" y="17896"/>
                  <a:pt x="0" y="18238"/>
                  <a:pt x="0" y="18695"/>
                </a:cubicBezTo>
                <a:cubicBezTo>
                  <a:pt x="0" y="19128"/>
                  <a:pt x="343" y="19494"/>
                  <a:pt x="799" y="19494"/>
                </a:cubicBezTo>
                <a:lnTo>
                  <a:pt x="42159" y="19494"/>
                </a:lnTo>
                <a:cubicBezTo>
                  <a:pt x="42615" y="19494"/>
                  <a:pt x="42957" y="19128"/>
                  <a:pt x="42957" y="18695"/>
                </a:cubicBezTo>
                <a:cubicBezTo>
                  <a:pt x="42957" y="18238"/>
                  <a:pt x="42615" y="17896"/>
                  <a:pt x="42159" y="17896"/>
                </a:cubicBezTo>
                <a:close/>
              </a:path>
            </a:pathLst>
          </a:custGeom>
          <a:solidFill>
            <a:srgbClr val="F3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4284;p47">
            <a:extLst>
              <a:ext uri="{FF2B5EF4-FFF2-40B4-BE49-F238E27FC236}">
                <a16:creationId xmlns:a16="http://schemas.microsoft.com/office/drawing/2014/main" id="{3D5FC324-1661-5336-97CA-39BF34D0AACE}"/>
              </a:ext>
            </a:extLst>
          </p:cNvPr>
          <p:cNvGrpSpPr/>
          <p:nvPr/>
        </p:nvGrpSpPr>
        <p:grpSpPr>
          <a:xfrm>
            <a:off x="-274232" y="62638"/>
            <a:ext cx="849101" cy="1067750"/>
            <a:chOff x="142825" y="-61675"/>
            <a:chExt cx="1766125" cy="2169100"/>
          </a:xfrm>
        </p:grpSpPr>
        <p:sp>
          <p:nvSpPr>
            <p:cNvPr id="4" name="Google Shape;4285;p47">
              <a:extLst>
                <a:ext uri="{FF2B5EF4-FFF2-40B4-BE49-F238E27FC236}">
                  <a16:creationId xmlns:a16="http://schemas.microsoft.com/office/drawing/2014/main" id="{CEC528BF-0902-BCE7-A72C-B8A65C5CFAFA}"/>
                </a:ext>
              </a:extLst>
            </p:cNvPr>
            <p:cNvSpPr/>
            <p:nvPr/>
          </p:nvSpPr>
          <p:spPr>
            <a:xfrm>
              <a:off x="209575" y="-61675"/>
              <a:ext cx="1699375" cy="533125"/>
            </a:xfrm>
            <a:custGeom>
              <a:avLst/>
              <a:gdLst/>
              <a:ahLst/>
              <a:cxnLst/>
              <a:rect l="l" t="t" r="r" b="b"/>
              <a:pathLst>
                <a:path w="67975" h="21325" extrusionOk="0">
                  <a:moveTo>
                    <a:pt x="39695" y="1"/>
                  </a:moveTo>
                  <a:cubicBezTo>
                    <a:pt x="39588" y="1"/>
                    <a:pt x="39481" y="2"/>
                    <a:pt x="39374" y="4"/>
                  </a:cubicBezTo>
                  <a:cubicBezTo>
                    <a:pt x="28053" y="278"/>
                    <a:pt x="1" y="18881"/>
                    <a:pt x="1" y="18881"/>
                  </a:cubicBezTo>
                  <a:cubicBezTo>
                    <a:pt x="5507" y="20649"/>
                    <a:pt x="12181" y="21325"/>
                    <a:pt x="19171" y="21325"/>
                  </a:cubicBezTo>
                  <a:cubicBezTo>
                    <a:pt x="28698" y="21325"/>
                    <a:pt x="38809" y="20068"/>
                    <a:pt x="47340" y="18607"/>
                  </a:cubicBezTo>
                  <a:cubicBezTo>
                    <a:pt x="45446" y="15959"/>
                    <a:pt x="44191" y="12307"/>
                    <a:pt x="44191" y="12307"/>
                  </a:cubicBezTo>
                  <a:lnTo>
                    <a:pt x="44191" y="12307"/>
                  </a:lnTo>
                  <a:lnTo>
                    <a:pt x="50467" y="18036"/>
                  </a:lnTo>
                  <a:cubicBezTo>
                    <a:pt x="52636" y="17648"/>
                    <a:pt x="54667" y="17237"/>
                    <a:pt x="56516" y="16849"/>
                  </a:cubicBezTo>
                  <a:cubicBezTo>
                    <a:pt x="55033" y="15183"/>
                    <a:pt x="54028" y="14019"/>
                    <a:pt x="53754" y="12946"/>
                  </a:cubicBezTo>
                  <a:lnTo>
                    <a:pt x="53754" y="12946"/>
                  </a:lnTo>
                  <a:cubicBezTo>
                    <a:pt x="56334" y="14704"/>
                    <a:pt x="57680" y="15822"/>
                    <a:pt x="58959" y="16324"/>
                  </a:cubicBezTo>
                  <a:cubicBezTo>
                    <a:pt x="64482" y="15115"/>
                    <a:pt x="67974" y="14156"/>
                    <a:pt x="67974" y="14156"/>
                  </a:cubicBezTo>
                  <a:cubicBezTo>
                    <a:pt x="67974" y="14156"/>
                    <a:pt x="51019" y="1"/>
                    <a:pt x="39695"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286;p47">
              <a:extLst>
                <a:ext uri="{FF2B5EF4-FFF2-40B4-BE49-F238E27FC236}">
                  <a16:creationId xmlns:a16="http://schemas.microsoft.com/office/drawing/2014/main" id="{2CD84A0F-0762-B805-CFD5-DD0961B9B97C}"/>
                </a:ext>
              </a:extLst>
            </p:cNvPr>
            <p:cNvSpPr/>
            <p:nvPr/>
          </p:nvSpPr>
          <p:spPr>
            <a:xfrm>
              <a:off x="142825" y="403075"/>
              <a:ext cx="1543575" cy="1218175"/>
            </a:xfrm>
            <a:custGeom>
              <a:avLst/>
              <a:gdLst/>
              <a:ahLst/>
              <a:cxnLst/>
              <a:rect l="l" t="t" r="r" b="b"/>
              <a:pathLst>
                <a:path w="61743" h="48727" extrusionOk="0">
                  <a:moveTo>
                    <a:pt x="8037" y="0"/>
                  </a:moveTo>
                  <a:cubicBezTo>
                    <a:pt x="5134" y="0"/>
                    <a:pt x="2595" y="1717"/>
                    <a:pt x="0" y="3509"/>
                  </a:cubicBezTo>
                  <a:cubicBezTo>
                    <a:pt x="8537" y="8850"/>
                    <a:pt x="15681" y="13552"/>
                    <a:pt x="21912" y="17866"/>
                  </a:cubicBezTo>
                  <a:cubicBezTo>
                    <a:pt x="22574" y="16223"/>
                    <a:pt x="24309" y="14351"/>
                    <a:pt x="25793" y="13324"/>
                  </a:cubicBezTo>
                  <a:lnTo>
                    <a:pt x="25793" y="13324"/>
                  </a:lnTo>
                  <a:cubicBezTo>
                    <a:pt x="25542" y="14009"/>
                    <a:pt x="24263" y="19464"/>
                    <a:pt x="24218" y="19487"/>
                  </a:cubicBezTo>
                  <a:cubicBezTo>
                    <a:pt x="25359" y="20286"/>
                    <a:pt x="33736" y="26426"/>
                    <a:pt x="33736" y="26426"/>
                  </a:cubicBezTo>
                  <a:lnTo>
                    <a:pt x="39077" y="19624"/>
                  </a:lnTo>
                  <a:lnTo>
                    <a:pt x="35676" y="27909"/>
                  </a:lnTo>
                  <a:cubicBezTo>
                    <a:pt x="37593" y="29370"/>
                    <a:pt x="45400" y="35761"/>
                    <a:pt x="45400" y="35761"/>
                  </a:cubicBezTo>
                  <a:lnTo>
                    <a:pt x="48321" y="29074"/>
                  </a:lnTo>
                  <a:cubicBezTo>
                    <a:pt x="49440" y="31653"/>
                    <a:pt x="49668" y="32999"/>
                    <a:pt x="48687" y="38683"/>
                  </a:cubicBezTo>
                  <a:cubicBezTo>
                    <a:pt x="52202" y="41742"/>
                    <a:pt x="56333" y="45394"/>
                    <a:pt x="59917" y="48726"/>
                  </a:cubicBezTo>
                  <a:cubicBezTo>
                    <a:pt x="61743" y="38044"/>
                    <a:pt x="57976" y="23230"/>
                    <a:pt x="49508" y="13552"/>
                  </a:cubicBezTo>
                  <a:cubicBezTo>
                    <a:pt x="40812" y="3578"/>
                    <a:pt x="16389" y="1067"/>
                    <a:pt x="8993" y="63"/>
                  </a:cubicBezTo>
                  <a:cubicBezTo>
                    <a:pt x="8670" y="20"/>
                    <a:pt x="8351" y="0"/>
                    <a:pt x="803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287;p47">
              <a:extLst>
                <a:ext uri="{FF2B5EF4-FFF2-40B4-BE49-F238E27FC236}">
                  <a16:creationId xmlns:a16="http://schemas.microsoft.com/office/drawing/2014/main" id="{9C2D0C05-DAA8-7767-EEFB-F65F9CDCCA2E}"/>
                </a:ext>
              </a:extLst>
            </p:cNvPr>
            <p:cNvSpPr/>
            <p:nvPr/>
          </p:nvSpPr>
          <p:spPr>
            <a:xfrm>
              <a:off x="235825" y="403000"/>
              <a:ext cx="1414625" cy="1019650"/>
            </a:xfrm>
            <a:custGeom>
              <a:avLst/>
              <a:gdLst/>
              <a:ahLst/>
              <a:cxnLst/>
              <a:rect l="l" t="t" r="r" b="b"/>
              <a:pathLst>
                <a:path w="56585" h="40786" extrusionOk="0">
                  <a:moveTo>
                    <a:pt x="4306" y="1"/>
                  </a:moveTo>
                  <a:cubicBezTo>
                    <a:pt x="2798" y="1"/>
                    <a:pt x="1376" y="468"/>
                    <a:pt x="1" y="1184"/>
                  </a:cubicBezTo>
                  <a:cubicBezTo>
                    <a:pt x="640" y="1618"/>
                    <a:pt x="1370" y="2074"/>
                    <a:pt x="2169" y="2531"/>
                  </a:cubicBezTo>
                  <a:cubicBezTo>
                    <a:pt x="2169" y="2531"/>
                    <a:pt x="3673" y="2261"/>
                    <a:pt x="6447" y="2261"/>
                  </a:cubicBezTo>
                  <a:cubicBezTo>
                    <a:pt x="11745" y="2261"/>
                    <a:pt x="21675" y="3245"/>
                    <a:pt x="34604" y="8967"/>
                  </a:cubicBezTo>
                  <a:cubicBezTo>
                    <a:pt x="54005" y="17573"/>
                    <a:pt x="56516" y="40124"/>
                    <a:pt x="56585" y="40786"/>
                  </a:cubicBezTo>
                  <a:cubicBezTo>
                    <a:pt x="56037" y="31496"/>
                    <a:pt x="52316" y="20996"/>
                    <a:pt x="45788" y="13555"/>
                  </a:cubicBezTo>
                  <a:cubicBezTo>
                    <a:pt x="37092" y="3581"/>
                    <a:pt x="12669" y="1070"/>
                    <a:pt x="5273" y="66"/>
                  </a:cubicBezTo>
                  <a:cubicBezTo>
                    <a:pt x="4947" y="22"/>
                    <a:pt x="4624" y="1"/>
                    <a:pt x="4306"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288;p47">
              <a:extLst>
                <a:ext uri="{FF2B5EF4-FFF2-40B4-BE49-F238E27FC236}">
                  <a16:creationId xmlns:a16="http://schemas.microsoft.com/office/drawing/2014/main" id="{135DB291-05CA-9A27-E786-9615CC838D74}"/>
                </a:ext>
              </a:extLst>
            </p:cNvPr>
            <p:cNvSpPr/>
            <p:nvPr/>
          </p:nvSpPr>
          <p:spPr>
            <a:xfrm>
              <a:off x="144525" y="452000"/>
              <a:ext cx="645975" cy="1655425"/>
            </a:xfrm>
            <a:custGeom>
              <a:avLst/>
              <a:gdLst/>
              <a:ahLst/>
              <a:cxnLst/>
              <a:rect l="l" t="t" r="r" b="b"/>
              <a:pathLst>
                <a:path w="25839" h="66217" extrusionOk="0">
                  <a:moveTo>
                    <a:pt x="4589" y="0"/>
                  </a:moveTo>
                  <a:cubicBezTo>
                    <a:pt x="1302" y="4200"/>
                    <a:pt x="23" y="10911"/>
                    <a:pt x="1" y="18580"/>
                  </a:cubicBezTo>
                  <a:lnTo>
                    <a:pt x="5091" y="16092"/>
                  </a:lnTo>
                  <a:lnTo>
                    <a:pt x="46" y="21456"/>
                  </a:lnTo>
                  <a:cubicBezTo>
                    <a:pt x="183" y="25519"/>
                    <a:pt x="617" y="29787"/>
                    <a:pt x="1233" y="34055"/>
                  </a:cubicBezTo>
                  <a:lnTo>
                    <a:pt x="6255" y="31134"/>
                  </a:lnTo>
                  <a:lnTo>
                    <a:pt x="1827" y="37776"/>
                  </a:lnTo>
                  <a:cubicBezTo>
                    <a:pt x="2032" y="39008"/>
                    <a:pt x="2260" y="40241"/>
                    <a:pt x="2511" y="41474"/>
                  </a:cubicBezTo>
                  <a:lnTo>
                    <a:pt x="10637" y="34375"/>
                  </a:lnTo>
                  <a:lnTo>
                    <a:pt x="10637" y="34375"/>
                  </a:lnTo>
                  <a:cubicBezTo>
                    <a:pt x="6940" y="40287"/>
                    <a:pt x="5798" y="41633"/>
                    <a:pt x="3219" y="44966"/>
                  </a:cubicBezTo>
                  <a:cubicBezTo>
                    <a:pt x="4064" y="48937"/>
                    <a:pt x="5022" y="52726"/>
                    <a:pt x="5958" y="56173"/>
                  </a:cubicBezTo>
                  <a:lnTo>
                    <a:pt x="11048" y="49622"/>
                  </a:lnTo>
                  <a:lnTo>
                    <a:pt x="6871" y="59369"/>
                  </a:lnTo>
                  <a:cubicBezTo>
                    <a:pt x="7624" y="61971"/>
                    <a:pt x="8378" y="64299"/>
                    <a:pt x="9039" y="66216"/>
                  </a:cubicBezTo>
                  <a:cubicBezTo>
                    <a:pt x="25839" y="40127"/>
                    <a:pt x="23990" y="23784"/>
                    <a:pt x="4589"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289;p47">
              <a:extLst>
                <a:ext uri="{FF2B5EF4-FFF2-40B4-BE49-F238E27FC236}">
                  <a16:creationId xmlns:a16="http://schemas.microsoft.com/office/drawing/2014/main" id="{7D5BFD72-AF9B-5E3F-490C-DF40E100068D}"/>
                </a:ext>
              </a:extLst>
            </p:cNvPr>
            <p:cNvSpPr/>
            <p:nvPr/>
          </p:nvSpPr>
          <p:spPr>
            <a:xfrm>
              <a:off x="274050" y="470825"/>
              <a:ext cx="470250" cy="1221750"/>
            </a:xfrm>
            <a:custGeom>
              <a:avLst/>
              <a:gdLst/>
              <a:ahLst/>
              <a:cxnLst/>
              <a:rect l="l" t="t" r="r" b="b"/>
              <a:pathLst>
                <a:path w="18810" h="48870" extrusionOk="0">
                  <a:moveTo>
                    <a:pt x="1" y="0"/>
                  </a:moveTo>
                  <a:lnTo>
                    <a:pt x="1" y="0"/>
                  </a:lnTo>
                  <a:cubicBezTo>
                    <a:pt x="2717" y="4314"/>
                    <a:pt x="18307" y="30358"/>
                    <a:pt x="12486" y="48869"/>
                  </a:cubicBezTo>
                  <a:cubicBezTo>
                    <a:pt x="18809" y="31727"/>
                    <a:pt x="14495" y="17964"/>
                    <a:pt x="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组合 11">
            <a:extLst>
              <a:ext uri="{FF2B5EF4-FFF2-40B4-BE49-F238E27FC236}">
                <a16:creationId xmlns:a16="http://schemas.microsoft.com/office/drawing/2014/main" id="{A15D451F-5F2B-ECD6-17F0-44AB4C705399}"/>
              </a:ext>
            </a:extLst>
          </p:cNvPr>
          <p:cNvGrpSpPr/>
          <p:nvPr/>
        </p:nvGrpSpPr>
        <p:grpSpPr>
          <a:xfrm>
            <a:off x="4952864" y="1594575"/>
            <a:ext cx="3180473" cy="2154059"/>
            <a:chOff x="-1489" y="2170"/>
            <a:chExt cx="13172" cy="7215"/>
          </a:xfrm>
          <a:solidFill>
            <a:srgbClr val="5E8381">
              <a:lumMod val="20000"/>
              <a:lumOff val="80000"/>
            </a:srgbClr>
          </a:solidFill>
        </p:grpSpPr>
        <p:sp>
          <p:nvSpPr>
            <p:cNvPr id="12" name="椭圆形标注 12">
              <a:extLst>
                <a:ext uri="{FF2B5EF4-FFF2-40B4-BE49-F238E27FC236}">
                  <a16:creationId xmlns:a16="http://schemas.microsoft.com/office/drawing/2014/main" id="{70F68CC3-3304-7DF0-9566-C25DD8FE96F3}"/>
                </a:ext>
              </a:extLst>
            </p:cNvPr>
            <p:cNvSpPr/>
            <p:nvPr/>
          </p:nvSpPr>
          <p:spPr>
            <a:xfrm flipH="1">
              <a:off x="-1489" y="2170"/>
              <a:ext cx="13172" cy="7215"/>
            </a:xfrm>
            <a:prstGeom prst="wedgeEllipseCallout">
              <a:avLst>
                <a:gd name="adj1" fmla="val 52101"/>
                <a:gd name="adj2" fmla="val 48024"/>
              </a:avLst>
            </a:prstGeom>
            <a:grpFill/>
            <a:ln w="25400" cap="flat" cmpd="sng" algn="ctr">
              <a:no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Tx/>
                <a:buFontTx/>
                <a:buNone/>
                <a:defRPr/>
              </a:pPr>
              <a:endParaRPr lang="zh-CN" altLang="en-US" sz="3200">
                <a:solidFill>
                  <a:srgbClr val="C2E5F3"/>
                </a:solidFill>
                <a:latin typeface="思源黑体 CN Light" panose="020B0300000000000000" charset="-122"/>
                <a:ea typeface="思源黑体 CN Light" panose="020B0300000000000000" charset="-122"/>
              </a:endParaRPr>
            </a:p>
          </p:txBody>
        </p:sp>
        <p:sp>
          <p:nvSpPr>
            <p:cNvPr id="13" name="文本框 13">
              <a:extLst>
                <a:ext uri="{FF2B5EF4-FFF2-40B4-BE49-F238E27FC236}">
                  <a16:creationId xmlns:a16="http://schemas.microsoft.com/office/drawing/2014/main" id="{53BA2DF1-293D-B205-E82E-E6F121778B69}"/>
                </a:ext>
              </a:extLst>
            </p:cNvPr>
            <p:cNvSpPr txBox="1"/>
            <p:nvPr/>
          </p:nvSpPr>
          <p:spPr>
            <a:xfrm>
              <a:off x="-1464" y="3655"/>
              <a:ext cx="11828" cy="2925"/>
            </a:xfrm>
            <a:prstGeom prst="rect">
              <a:avLst/>
            </a:prstGeom>
            <a:noFill/>
            <a:ln w="9525">
              <a:no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HS thực hiện nhiệm vụ sau</a:t>
              </a:r>
              <a:endParaRPr lang="en-US" sz="2800">
                <a:effectLst/>
                <a:latin typeface=".VnTime"/>
                <a:ea typeface="Times New Roman" panose="02020603050405020304" pitchFamily="18" charset="0"/>
                <a:cs typeface="Times New Roman" panose="02020603050405020304" pitchFamily="18" charset="0"/>
              </a:endParaRPr>
            </a:p>
          </p:txBody>
        </p:sp>
      </p:grpSp>
      <p:pic>
        <p:nvPicPr>
          <p:cNvPr id="14" name="Picture 13" descr="Cartoon of a couple of girls in native american clothing&#10;&#10;Description automatically generated">
            <a:extLst>
              <a:ext uri="{FF2B5EF4-FFF2-40B4-BE49-F238E27FC236}">
                <a16:creationId xmlns:a16="http://schemas.microsoft.com/office/drawing/2014/main" id="{DB16E3F9-0536-B8FB-CB36-7A291B0FA2AC}"/>
              </a:ext>
            </a:extLst>
          </p:cNvPr>
          <p:cNvPicPr>
            <a:picLocks noChangeAspect="1"/>
          </p:cNvPicPr>
          <p:nvPr/>
        </p:nvPicPr>
        <p:blipFill>
          <a:blip r:embed="rId3"/>
          <a:stretch>
            <a:fillRect/>
          </a:stretch>
        </p:blipFill>
        <p:spPr>
          <a:xfrm>
            <a:off x="1006414" y="2145323"/>
            <a:ext cx="3120396" cy="3120396"/>
          </a:xfrm>
          <a:prstGeom prst="rect">
            <a:avLst/>
          </a:prstGeom>
        </p:spPr>
      </p:pic>
    </p:spTree>
    <p:extLst>
      <p:ext uri="{BB962C8B-B14F-4D97-AF65-F5344CB8AC3E}">
        <p14:creationId xmlns:p14="http://schemas.microsoft.com/office/powerpoint/2010/main" val="3603690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20"/>
        <p:cNvGrpSpPr/>
        <p:nvPr/>
      </p:nvGrpSpPr>
      <p:grpSpPr>
        <a:xfrm>
          <a:off x="0" y="0"/>
          <a:ext cx="0" cy="0"/>
          <a:chOff x="0" y="0"/>
          <a:chExt cx="0" cy="0"/>
        </a:xfrm>
      </p:grpSpPr>
      <p:sp>
        <p:nvSpPr>
          <p:cNvPr id="4126" name="Google Shape;4126;p46"/>
          <p:cNvSpPr/>
          <p:nvPr/>
        </p:nvSpPr>
        <p:spPr>
          <a:xfrm>
            <a:off x="5849203" y="424775"/>
            <a:ext cx="1528667" cy="645053"/>
          </a:xfrm>
          <a:custGeom>
            <a:avLst/>
            <a:gdLst/>
            <a:ahLst/>
            <a:cxnLst/>
            <a:rect l="l" t="t" r="r" b="b"/>
            <a:pathLst>
              <a:path w="48847" h="20612" extrusionOk="0">
                <a:moveTo>
                  <a:pt x="44190" y="18786"/>
                </a:moveTo>
                <a:cubicBezTo>
                  <a:pt x="43939" y="18398"/>
                  <a:pt x="43642" y="17918"/>
                  <a:pt x="43323" y="17348"/>
                </a:cubicBezTo>
                <a:cubicBezTo>
                  <a:pt x="40698" y="12805"/>
                  <a:pt x="33325" y="14540"/>
                  <a:pt x="33325" y="14540"/>
                </a:cubicBezTo>
                <a:cubicBezTo>
                  <a:pt x="38826" y="4976"/>
                  <a:pt x="20794" y="0"/>
                  <a:pt x="20223" y="11322"/>
                </a:cubicBezTo>
                <a:cubicBezTo>
                  <a:pt x="15248" y="6049"/>
                  <a:pt x="7875" y="13148"/>
                  <a:pt x="11801" y="16298"/>
                </a:cubicBezTo>
                <a:cubicBezTo>
                  <a:pt x="11801" y="16298"/>
                  <a:pt x="6095" y="14951"/>
                  <a:pt x="4040" y="18466"/>
                </a:cubicBezTo>
                <a:cubicBezTo>
                  <a:pt x="3995" y="18580"/>
                  <a:pt x="3926" y="18694"/>
                  <a:pt x="3858" y="18786"/>
                </a:cubicBezTo>
                <a:lnTo>
                  <a:pt x="913" y="18786"/>
                </a:lnTo>
                <a:cubicBezTo>
                  <a:pt x="411" y="18786"/>
                  <a:pt x="0" y="19196"/>
                  <a:pt x="0" y="19699"/>
                </a:cubicBezTo>
                <a:cubicBezTo>
                  <a:pt x="0" y="20201"/>
                  <a:pt x="411" y="20612"/>
                  <a:pt x="913" y="20612"/>
                </a:cubicBezTo>
                <a:lnTo>
                  <a:pt x="47933" y="20612"/>
                </a:lnTo>
                <a:cubicBezTo>
                  <a:pt x="48436" y="20612"/>
                  <a:pt x="48846" y="20201"/>
                  <a:pt x="48846" y="19699"/>
                </a:cubicBezTo>
                <a:cubicBezTo>
                  <a:pt x="48846" y="19196"/>
                  <a:pt x="48436" y="18786"/>
                  <a:pt x="47933" y="18786"/>
                </a:cubicBezTo>
                <a:close/>
              </a:path>
            </a:pathLst>
          </a:custGeom>
          <a:solidFill>
            <a:srgbClr val="60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46"/>
          <p:cNvSpPr/>
          <p:nvPr/>
        </p:nvSpPr>
        <p:spPr>
          <a:xfrm>
            <a:off x="-368728" y="931138"/>
            <a:ext cx="1528667" cy="494085"/>
          </a:xfrm>
          <a:custGeom>
            <a:avLst/>
            <a:gdLst/>
            <a:ahLst/>
            <a:cxnLst/>
            <a:rect l="l" t="t" r="r" b="b"/>
            <a:pathLst>
              <a:path w="48847" h="15788" extrusionOk="0">
                <a:moveTo>
                  <a:pt x="26824" y="0"/>
                </a:moveTo>
                <a:cubicBezTo>
                  <a:pt x="23574" y="0"/>
                  <a:pt x="20455" y="1904"/>
                  <a:pt x="20223" y="6498"/>
                </a:cubicBezTo>
                <a:cubicBezTo>
                  <a:pt x="18956" y="5148"/>
                  <a:pt x="17528" y="4610"/>
                  <a:pt x="16171" y="4610"/>
                </a:cubicBezTo>
                <a:cubicBezTo>
                  <a:pt x="12226" y="4610"/>
                  <a:pt x="8880" y="9153"/>
                  <a:pt x="11801" y="11496"/>
                </a:cubicBezTo>
                <a:cubicBezTo>
                  <a:pt x="11801" y="11496"/>
                  <a:pt x="10727" y="11243"/>
                  <a:pt x="9345" y="11243"/>
                </a:cubicBezTo>
                <a:cubicBezTo>
                  <a:pt x="7541" y="11243"/>
                  <a:pt x="5213" y="11675"/>
                  <a:pt x="4063" y="13665"/>
                </a:cubicBezTo>
                <a:cubicBezTo>
                  <a:pt x="3995" y="13779"/>
                  <a:pt x="3926" y="13870"/>
                  <a:pt x="3880" y="13984"/>
                </a:cubicBezTo>
                <a:lnTo>
                  <a:pt x="913" y="13984"/>
                </a:lnTo>
                <a:cubicBezTo>
                  <a:pt x="411" y="13984"/>
                  <a:pt x="0" y="14395"/>
                  <a:pt x="0" y="14897"/>
                </a:cubicBezTo>
                <a:cubicBezTo>
                  <a:pt x="0" y="15399"/>
                  <a:pt x="411" y="15787"/>
                  <a:pt x="913" y="15787"/>
                </a:cubicBezTo>
                <a:lnTo>
                  <a:pt x="47933" y="15787"/>
                </a:lnTo>
                <a:cubicBezTo>
                  <a:pt x="48435" y="15787"/>
                  <a:pt x="48846" y="15399"/>
                  <a:pt x="48846" y="14897"/>
                </a:cubicBezTo>
                <a:cubicBezTo>
                  <a:pt x="48846" y="14395"/>
                  <a:pt x="48435" y="13984"/>
                  <a:pt x="47933" y="13984"/>
                </a:cubicBezTo>
                <a:lnTo>
                  <a:pt x="44190" y="13984"/>
                </a:lnTo>
                <a:cubicBezTo>
                  <a:pt x="43939" y="13596"/>
                  <a:pt x="43665" y="13117"/>
                  <a:pt x="43323" y="12546"/>
                </a:cubicBezTo>
                <a:cubicBezTo>
                  <a:pt x="41826" y="9956"/>
                  <a:pt x="38786" y="9400"/>
                  <a:pt x="36449" y="9400"/>
                </a:cubicBezTo>
                <a:cubicBezTo>
                  <a:pt x="34687" y="9400"/>
                  <a:pt x="33325" y="9716"/>
                  <a:pt x="33325" y="9716"/>
                </a:cubicBezTo>
                <a:lnTo>
                  <a:pt x="33325" y="9716"/>
                </a:lnTo>
                <a:cubicBezTo>
                  <a:pt x="36589" y="4054"/>
                  <a:pt x="31567" y="0"/>
                  <a:pt x="26824" y="0"/>
                </a:cubicBezTo>
                <a:close/>
              </a:path>
            </a:pathLst>
          </a:custGeom>
          <a:solidFill>
            <a:srgbClr val="60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46"/>
          <p:cNvSpPr txBox="1">
            <a:spLocks noGrp="1"/>
          </p:cNvSpPr>
          <p:nvPr>
            <p:ph type="title"/>
          </p:nvPr>
        </p:nvSpPr>
        <p:spPr>
          <a:xfrm>
            <a:off x="724593" y="204489"/>
            <a:ext cx="6827875" cy="572700"/>
          </a:xfrm>
          <a:prstGeom prst="rect">
            <a:avLst/>
          </a:prstGeom>
        </p:spPr>
        <p:txBody>
          <a:bodyPr spcFirstLastPara="1" wrap="square" lIns="91425" tIns="91425" rIns="91425" bIns="91425" anchor="t" anchorCtr="0">
            <a:noAutofit/>
          </a:bodyPr>
          <a:lstStyle/>
          <a:p>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2. </a:t>
            </a:r>
            <a:r>
              <a:rPr lang="vi-VN" sz="2400" b="1">
                <a:effectLst/>
                <a:latin typeface="Times New Roman" panose="02020603050405020304" pitchFamily="18" charset="0"/>
                <a:ea typeface="Times New Roman" panose="02020603050405020304" pitchFamily="18" charset="0"/>
                <a:cs typeface="Times New Roman" panose="02020603050405020304" pitchFamily="18" charset="0"/>
              </a:rPr>
              <a:t>Tìm hiểu về bằng chứng khách quan và ý kiến, đánh giá chủ quan của người viết.</a:t>
            </a:r>
            <a:r>
              <a:rPr lang="en-US" sz="2400">
                <a:effectLst/>
                <a:latin typeface="Calibri" panose="020F0502020204030204" pitchFamily="34" charset="0"/>
                <a:ea typeface="Calibri" panose="020F0502020204030204" pitchFamily="34" charset="0"/>
                <a:cs typeface="Times New Roman" panose="02020603050405020304" pitchFamily="18" charset="0"/>
              </a:rPr>
              <a:t/>
            </a:r>
            <a:br>
              <a:rPr lang="en-US" sz="2400">
                <a:effectLst/>
                <a:latin typeface="Calibri" panose="020F0502020204030204" pitchFamily="34" charset="0"/>
                <a:ea typeface="Calibri" panose="020F0502020204030204" pitchFamily="34" charset="0"/>
                <a:cs typeface="Times New Roman" panose="02020603050405020304" pitchFamily="18" charset="0"/>
              </a:rPr>
            </a:br>
            <a:endParaRPr sz="3600" b="1">
              <a:latin typeface="Times New Roman" panose="02020603050405020304" pitchFamily="18" charset="0"/>
              <a:cs typeface="Times New Roman" panose="02020603050405020304" pitchFamily="18" charset="0"/>
            </a:endParaRPr>
          </a:p>
        </p:txBody>
      </p:sp>
      <p:grpSp>
        <p:nvGrpSpPr>
          <p:cNvPr id="4129" name="Google Shape;4129;p46"/>
          <p:cNvGrpSpPr/>
          <p:nvPr/>
        </p:nvGrpSpPr>
        <p:grpSpPr>
          <a:xfrm>
            <a:off x="242100" y="1154938"/>
            <a:ext cx="307025" cy="307025"/>
            <a:chOff x="462375" y="3055200"/>
            <a:chExt cx="307025" cy="307025"/>
          </a:xfrm>
        </p:grpSpPr>
        <p:sp>
          <p:nvSpPr>
            <p:cNvPr id="4130" name="Google Shape;4130;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1" name="Google Shape;4181;p46"/>
          <p:cNvGrpSpPr/>
          <p:nvPr/>
        </p:nvGrpSpPr>
        <p:grpSpPr>
          <a:xfrm>
            <a:off x="8297712" y="1729951"/>
            <a:ext cx="307025" cy="307025"/>
            <a:chOff x="462375" y="3055200"/>
            <a:chExt cx="307025" cy="307025"/>
          </a:xfrm>
        </p:grpSpPr>
        <p:sp>
          <p:nvSpPr>
            <p:cNvPr id="4182" name="Google Shape;4182;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7" name="Google Shape;4207;p46"/>
          <p:cNvGrpSpPr/>
          <p:nvPr/>
        </p:nvGrpSpPr>
        <p:grpSpPr>
          <a:xfrm>
            <a:off x="7203135" y="293062"/>
            <a:ext cx="307025" cy="307025"/>
            <a:chOff x="462375" y="3055200"/>
            <a:chExt cx="307025" cy="307025"/>
          </a:xfrm>
        </p:grpSpPr>
        <p:sp>
          <p:nvSpPr>
            <p:cNvPr id="4208" name="Google Shape;4208;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3" name="Google Shape;4233;p46"/>
          <p:cNvGrpSpPr/>
          <p:nvPr/>
        </p:nvGrpSpPr>
        <p:grpSpPr>
          <a:xfrm>
            <a:off x="437525" y="4117700"/>
            <a:ext cx="307025" cy="307025"/>
            <a:chOff x="462375" y="3055200"/>
            <a:chExt cx="307025" cy="307025"/>
          </a:xfrm>
        </p:grpSpPr>
        <p:sp>
          <p:nvSpPr>
            <p:cNvPr id="4234" name="Google Shape;4234;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9" name="Google Shape;4259;p46"/>
          <p:cNvSpPr/>
          <p:nvPr/>
        </p:nvSpPr>
        <p:spPr>
          <a:xfrm>
            <a:off x="6346475" y="835150"/>
            <a:ext cx="861675" cy="390900"/>
          </a:xfrm>
          <a:custGeom>
            <a:avLst/>
            <a:gdLst/>
            <a:ahLst/>
            <a:cxnLst/>
            <a:rect l="l" t="t" r="r" b="b"/>
            <a:pathLst>
              <a:path w="34467" h="15636" extrusionOk="0">
                <a:moveTo>
                  <a:pt x="31180" y="14334"/>
                </a:moveTo>
                <a:cubicBezTo>
                  <a:pt x="30997" y="14083"/>
                  <a:pt x="30792" y="13741"/>
                  <a:pt x="30564" y="13330"/>
                </a:cubicBezTo>
                <a:cubicBezTo>
                  <a:pt x="28715" y="10135"/>
                  <a:pt x="23511" y="11344"/>
                  <a:pt x="23511" y="11344"/>
                </a:cubicBezTo>
                <a:cubicBezTo>
                  <a:pt x="27391" y="4588"/>
                  <a:pt x="15431" y="0"/>
                  <a:pt x="14266" y="9062"/>
                </a:cubicBezTo>
                <a:cubicBezTo>
                  <a:pt x="10774" y="5341"/>
                  <a:pt x="5547" y="10363"/>
                  <a:pt x="8332" y="12577"/>
                </a:cubicBezTo>
                <a:cubicBezTo>
                  <a:pt x="8332" y="12577"/>
                  <a:pt x="4292" y="11641"/>
                  <a:pt x="2854" y="14129"/>
                </a:cubicBezTo>
                <a:cubicBezTo>
                  <a:pt x="2808" y="14197"/>
                  <a:pt x="2762" y="14266"/>
                  <a:pt x="2717" y="14334"/>
                </a:cubicBezTo>
                <a:lnTo>
                  <a:pt x="640" y="14334"/>
                </a:lnTo>
                <a:cubicBezTo>
                  <a:pt x="297" y="14334"/>
                  <a:pt x="1" y="14631"/>
                  <a:pt x="1" y="14973"/>
                </a:cubicBezTo>
                <a:cubicBezTo>
                  <a:pt x="1" y="15339"/>
                  <a:pt x="297" y="15635"/>
                  <a:pt x="640" y="15635"/>
                </a:cubicBezTo>
                <a:lnTo>
                  <a:pt x="33828" y="15635"/>
                </a:lnTo>
                <a:cubicBezTo>
                  <a:pt x="34170" y="15635"/>
                  <a:pt x="34467" y="15339"/>
                  <a:pt x="34467" y="14973"/>
                </a:cubicBezTo>
                <a:cubicBezTo>
                  <a:pt x="34467" y="14631"/>
                  <a:pt x="34170" y="14334"/>
                  <a:pt x="33828" y="14334"/>
                </a:cubicBezTo>
                <a:close/>
              </a:path>
            </a:pathLst>
          </a:custGeom>
          <a:solidFill>
            <a:srgbClr val="F3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60" name="Google Shape;4260;p46"/>
          <p:cNvGrpSpPr/>
          <p:nvPr/>
        </p:nvGrpSpPr>
        <p:grpSpPr>
          <a:xfrm flipH="1">
            <a:off x="7377875" y="-354425"/>
            <a:ext cx="1766125" cy="2169100"/>
            <a:chOff x="142825" y="-61675"/>
            <a:chExt cx="1766125" cy="2169100"/>
          </a:xfrm>
        </p:grpSpPr>
        <p:sp>
          <p:nvSpPr>
            <p:cNvPr id="4261" name="Google Shape;4261;p46"/>
            <p:cNvSpPr/>
            <p:nvPr/>
          </p:nvSpPr>
          <p:spPr>
            <a:xfrm>
              <a:off x="209575" y="-61675"/>
              <a:ext cx="1699375" cy="533125"/>
            </a:xfrm>
            <a:custGeom>
              <a:avLst/>
              <a:gdLst/>
              <a:ahLst/>
              <a:cxnLst/>
              <a:rect l="l" t="t" r="r" b="b"/>
              <a:pathLst>
                <a:path w="67975" h="21325" extrusionOk="0">
                  <a:moveTo>
                    <a:pt x="39695" y="1"/>
                  </a:moveTo>
                  <a:cubicBezTo>
                    <a:pt x="39588" y="1"/>
                    <a:pt x="39481" y="2"/>
                    <a:pt x="39374" y="4"/>
                  </a:cubicBezTo>
                  <a:cubicBezTo>
                    <a:pt x="28053" y="278"/>
                    <a:pt x="1" y="18881"/>
                    <a:pt x="1" y="18881"/>
                  </a:cubicBezTo>
                  <a:cubicBezTo>
                    <a:pt x="5507" y="20649"/>
                    <a:pt x="12181" y="21325"/>
                    <a:pt x="19171" y="21325"/>
                  </a:cubicBezTo>
                  <a:cubicBezTo>
                    <a:pt x="28698" y="21325"/>
                    <a:pt x="38809" y="20068"/>
                    <a:pt x="47340" y="18607"/>
                  </a:cubicBezTo>
                  <a:cubicBezTo>
                    <a:pt x="45446" y="15959"/>
                    <a:pt x="44191" y="12307"/>
                    <a:pt x="44191" y="12307"/>
                  </a:cubicBezTo>
                  <a:lnTo>
                    <a:pt x="44191" y="12307"/>
                  </a:lnTo>
                  <a:lnTo>
                    <a:pt x="50467" y="18036"/>
                  </a:lnTo>
                  <a:cubicBezTo>
                    <a:pt x="52636" y="17648"/>
                    <a:pt x="54667" y="17237"/>
                    <a:pt x="56516" y="16849"/>
                  </a:cubicBezTo>
                  <a:cubicBezTo>
                    <a:pt x="55033" y="15183"/>
                    <a:pt x="54028" y="14019"/>
                    <a:pt x="53754" y="12946"/>
                  </a:cubicBezTo>
                  <a:lnTo>
                    <a:pt x="53754" y="12946"/>
                  </a:lnTo>
                  <a:cubicBezTo>
                    <a:pt x="56334" y="14704"/>
                    <a:pt x="57680" y="15822"/>
                    <a:pt x="58959" y="16324"/>
                  </a:cubicBezTo>
                  <a:cubicBezTo>
                    <a:pt x="64482" y="15115"/>
                    <a:pt x="67974" y="14156"/>
                    <a:pt x="67974" y="14156"/>
                  </a:cubicBezTo>
                  <a:cubicBezTo>
                    <a:pt x="67974" y="14156"/>
                    <a:pt x="51019" y="1"/>
                    <a:pt x="39695"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46"/>
            <p:cNvSpPr/>
            <p:nvPr/>
          </p:nvSpPr>
          <p:spPr>
            <a:xfrm>
              <a:off x="142825" y="403075"/>
              <a:ext cx="1543575" cy="1218175"/>
            </a:xfrm>
            <a:custGeom>
              <a:avLst/>
              <a:gdLst/>
              <a:ahLst/>
              <a:cxnLst/>
              <a:rect l="l" t="t" r="r" b="b"/>
              <a:pathLst>
                <a:path w="61743" h="48727" extrusionOk="0">
                  <a:moveTo>
                    <a:pt x="8037" y="0"/>
                  </a:moveTo>
                  <a:cubicBezTo>
                    <a:pt x="5134" y="0"/>
                    <a:pt x="2595" y="1717"/>
                    <a:pt x="0" y="3509"/>
                  </a:cubicBezTo>
                  <a:cubicBezTo>
                    <a:pt x="8537" y="8850"/>
                    <a:pt x="15681" y="13552"/>
                    <a:pt x="21912" y="17866"/>
                  </a:cubicBezTo>
                  <a:cubicBezTo>
                    <a:pt x="22574" y="16223"/>
                    <a:pt x="24309" y="14351"/>
                    <a:pt x="25793" y="13324"/>
                  </a:cubicBezTo>
                  <a:lnTo>
                    <a:pt x="25793" y="13324"/>
                  </a:lnTo>
                  <a:cubicBezTo>
                    <a:pt x="25542" y="14009"/>
                    <a:pt x="24263" y="19464"/>
                    <a:pt x="24218" y="19487"/>
                  </a:cubicBezTo>
                  <a:cubicBezTo>
                    <a:pt x="25359" y="20286"/>
                    <a:pt x="33736" y="26426"/>
                    <a:pt x="33736" y="26426"/>
                  </a:cubicBezTo>
                  <a:lnTo>
                    <a:pt x="39077" y="19624"/>
                  </a:lnTo>
                  <a:lnTo>
                    <a:pt x="35676" y="27909"/>
                  </a:lnTo>
                  <a:cubicBezTo>
                    <a:pt x="37593" y="29370"/>
                    <a:pt x="45400" y="35761"/>
                    <a:pt x="45400" y="35761"/>
                  </a:cubicBezTo>
                  <a:lnTo>
                    <a:pt x="48321" y="29074"/>
                  </a:lnTo>
                  <a:cubicBezTo>
                    <a:pt x="49440" y="31653"/>
                    <a:pt x="49668" y="32999"/>
                    <a:pt x="48687" y="38683"/>
                  </a:cubicBezTo>
                  <a:cubicBezTo>
                    <a:pt x="52202" y="41742"/>
                    <a:pt x="56333" y="45394"/>
                    <a:pt x="59917" y="48726"/>
                  </a:cubicBezTo>
                  <a:cubicBezTo>
                    <a:pt x="61743" y="38044"/>
                    <a:pt x="57976" y="23230"/>
                    <a:pt x="49508" y="13552"/>
                  </a:cubicBezTo>
                  <a:cubicBezTo>
                    <a:pt x="40812" y="3578"/>
                    <a:pt x="16389" y="1067"/>
                    <a:pt x="8993" y="63"/>
                  </a:cubicBezTo>
                  <a:cubicBezTo>
                    <a:pt x="8670" y="20"/>
                    <a:pt x="8351" y="0"/>
                    <a:pt x="803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46"/>
            <p:cNvSpPr/>
            <p:nvPr/>
          </p:nvSpPr>
          <p:spPr>
            <a:xfrm>
              <a:off x="235825" y="403000"/>
              <a:ext cx="1414625" cy="1019650"/>
            </a:xfrm>
            <a:custGeom>
              <a:avLst/>
              <a:gdLst/>
              <a:ahLst/>
              <a:cxnLst/>
              <a:rect l="l" t="t" r="r" b="b"/>
              <a:pathLst>
                <a:path w="56585" h="40786" extrusionOk="0">
                  <a:moveTo>
                    <a:pt x="4306" y="1"/>
                  </a:moveTo>
                  <a:cubicBezTo>
                    <a:pt x="2798" y="1"/>
                    <a:pt x="1376" y="468"/>
                    <a:pt x="1" y="1184"/>
                  </a:cubicBezTo>
                  <a:cubicBezTo>
                    <a:pt x="640" y="1618"/>
                    <a:pt x="1370" y="2074"/>
                    <a:pt x="2169" y="2531"/>
                  </a:cubicBezTo>
                  <a:cubicBezTo>
                    <a:pt x="2169" y="2531"/>
                    <a:pt x="3673" y="2261"/>
                    <a:pt x="6447" y="2261"/>
                  </a:cubicBezTo>
                  <a:cubicBezTo>
                    <a:pt x="11745" y="2261"/>
                    <a:pt x="21675" y="3245"/>
                    <a:pt x="34604" y="8967"/>
                  </a:cubicBezTo>
                  <a:cubicBezTo>
                    <a:pt x="54005" y="17573"/>
                    <a:pt x="56516" y="40124"/>
                    <a:pt x="56585" y="40786"/>
                  </a:cubicBezTo>
                  <a:cubicBezTo>
                    <a:pt x="56037" y="31496"/>
                    <a:pt x="52316" y="20996"/>
                    <a:pt x="45788" y="13555"/>
                  </a:cubicBezTo>
                  <a:cubicBezTo>
                    <a:pt x="37092" y="3581"/>
                    <a:pt x="12669" y="1070"/>
                    <a:pt x="5273" y="66"/>
                  </a:cubicBezTo>
                  <a:cubicBezTo>
                    <a:pt x="4947" y="22"/>
                    <a:pt x="4624" y="1"/>
                    <a:pt x="4306"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46"/>
            <p:cNvSpPr/>
            <p:nvPr/>
          </p:nvSpPr>
          <p:spPr>
            <a:xfrm>
              <a:off x="144525" y="452000"/>
              <a:ext cx="645975" cy="1655425"/>
            </a:xfrm>
            <a:custGeom>
              <a:avLst/>
              <a:gdLst/>
              <a:ahLst/>
              <a:cxnLst/>
              <a:rect l="l" t="t" r="r" b="b"/>
              <a:pathLst>
                <a:path w="25839" h="66217" extrusionOk="0">
                  <a:moveTo>
                    <a:pt x="4589" y="0"/>
                  </a:moveTo>
                  <a:cubicBezTo>
                    <a:pt x="1302" y="4200"/>
                    <a:pt x="23" y="10911"/>
                    <a:pt x="1" y="18580"/>
                  </a:cubicBezTo>
                  <a:lnTo>
                    <a:pt x="5091" y="16092"/>
                  </a:lnTo>
                  <a:lnTo>
                    <a:pt x="46" y="21456"/>
                  </a:lnTo>
                  <a:cubicBezTo>
                    <a:pt x="183" y="25519"/>
                    <a:pt x="617" y="29787"/>
                    <a:pt x="1233" y="34055"/>
                  </a:cubicBezTo>
                  <a:lnTo>
                    <a:pt x="6255" y="31134"/>
                  </a:lnTo>
                  <a:lnTo>
                    <a:pt x="1827" y="37776"/>
                  </a:lnTo>
                  <a:cubicBezTo>
                    <a:pt x="2032" y="39008"/>
                    <a:pt x="2260" y="40241"/>
                    <a:pt x="2511" y="41474"/>
                  </a:cubicBezTo>
                  <a:lnTo>
                    <a:pt x="10637" y="34375"/>
                  </a:lnTo>
                  <a:lnTo>
                    <a:pt x="10637" y="34375"/>
                  </a:lnTo>
                  <a:cubicBezTo>
                    <a:pt x="6940" y="40287"/>
                    <a:pt x="5798" y="41633"/>
                    <a:pt x="3219" y="44966"/>
                  </a:cubicBezTo>
                  <a:cubicBezTo>
                    <a:pt x="4064" y="48937"/>
                    <a:pt x="5022" y="52726"/>
                    <a:pt x="5958" y="56173"/>
                  </a:cubicBezTo>
                  <a:lnTo>
                    <a:pt x="11048" y="49622"/>
                  </a:lnTo>
                  <a:lnTo>
                    <a:pt x="6871" y="59369"/>
                  </a:lnTo>
                  <a:cubicBezTo>
                    <a:pt x="7624" y="61971"/>
                    <a:pt x="8378" y="64299"/>
                    <a:pt x="9039" y="66216"/>
                  </a:cubicBezTo>
                  <a:cubicBezTo>
                    <a:pt x="25839" y="40127"/>
                    <a:pt x="23990" y="23784"/>
                    <a:pt x="4589"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46"/>
            <p:cNvSpPr/>
            <p:nvPr/>
          </p:nvSpPr>
          <p:spPr>
            <a:xfrm>
              <a:off x="274050" y="470825"/>
              <a:ext cx="470250" cy="1221750"/>
            </a:xfrm>
            <a:custGeom>
              <a:avLst/>
              <a:gdLst/>
              <a:ahLst/>
              <a:cxnLst/>
              <a:rect l="l" t="t" r="r" b="b"/>
              <a:pathLst>
                <a:path w="18810" h="48870" extrusionOk="0">
                  <a:moveTo>
                    <a:pt x="1" y="0"/>
                  </a:moveTo>
                  <a:lnTo>
                    <a:pt x="1" y="0"/>
                  </a:lnTo>
                  <a:cubicBezTo>
                    <a:pt x="2717" y="4314"/>
                    <a:pt x="18307" y="30358"/>
                    <a:pt x="12486" y="48869"/>
                  </a:cubicBezTo>
                  <a:cubicBezTo>
                    <a:pt x="18809" y="31727"/>
                    <a:pt x="14495" y="17964"/>
                    <a:pt x="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4270;p47">
            <a:extLst>
              <a:ext uri="{FF2B5EF4-FFF2-40B4-BE49-F238E27FC236}">
                <a16:creationId xmlns:a16="http://schemas.microsoft.com/office/drawing/2014/main" id="{4C696148-B5A0-DF2A-B7E9-BA90DA3DC256}"/>
              </a:ext>
            </a:extLst>
          </p:cNvPr>
          <p:cNvSpPr/>
          <p:nvPr/>
        </p:nvSpPr>
        <p:spPr>
          <a:xfrm>
            <a:off x="-294875" y="174362"/>
            <a:ext cx="1073950" cy="487350"/>
          </a:xfrm>
          <a:custGeom>
            <a:avLst/>
            <a:gdLst/>
            <a:ahLst/>
            <a:cxnLst/>
            <a:rect l="l" t="t" r="r" b="b"/>
            <a:pathLst>
              <a:path w="42958" h="19494" extrusionOk="0">
                <a:moveTo>
                  <a:pt x="38872" y="17896"/>
                </a:moveTo>
                <a:cubicBezTo>
                  <a:pt x="38644" y="17553"/>
                  <a:pt x="38392" y="17143"/>
                  <a:pt x="38096" y="16618"/>
                </a:cubicBezTo>
                <a:cubicBezTo>
                  <a:pt x="35790" y="12646"/>
                  <a:pt x="29308" y="14152"/>
                  <a:pt x="29308" y="14152"/>
                </a:cubicBezTo>
                <a:cubicBezTo>
                  <a:pt x="34147" y="5730"/>
                  <a:pt x="19242" y="1"/>
                  <a:pt x="17781" y="11322"/>
                </a:cubicBezTo>
                <a:cubicBezTo>
                  <a:pt x="13422" y="6666"/>
                  <a:pt x="6916" y="12943"/>
                  <a:pt x="10363" y="15705"/>
                </a:cubicBezTo>
                <a:cubicBezTo>
                  <a:pt x="10363" y="15705"/>
                  <a:pt x="5341" y="14518"/>
                  <a:pt x="3561" y="17622"/>
                </a:cubicBezTo>
                <a:cubicBezTo>
                  <a:pt x="3493" y="17713"/>
                  <a:pt x="3447" y="17804"/>
                  <a:pt x="3401" y="17896"/>
                </a:cubicBezTo>
                <a:lnTo>
                  <a:pt x="799" y="17896"/>
                </a:lnTo>
                <a:cubicBezTo>
                  <a:pt x="343" y="17896"/>
                  <a:pt x="0" y="18238"/>
                  <a:pt x="0" y="18695"/>
                </a:cubicBezTo>
                <a:cubicBezTo>
                  <a:pt x="0" y="19128"/>
                  <a:pt x="343" y="19494"/>
                  <a:pt x="799" y="19494"/>
                </a:cubicBezTo>
                <a:lnTo>
                  <a:pt x="42159" y="19494"/>
                </a:lnTo>
                <a:cubicBezTo>
                  <a:pt x="42615" y="19494"/>
                  <a:pt x="42957" y="19128"/>
                  <a:pt x="42957" y="18695"/>
                </a:cubicBezTo>
                <a:cubicBezTo>
                  <a:pt x="42957" y="18238"/>
                  <a:pt x="42615" y="17896"/>
                  <a:pt x="42159" y="17896"/>
                </a:cubicBezTo>
                <a:close/>
              </a:path>
            </a:pathLst>
          </a:custGeom>
          <a:solidFill>
            <a:srgbClr val="F3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4284;p47">
            <a:extLst>
              <a:ext uri="{FF2B5EF4-FFF2-40B4-BE49-F238E27FC236}">
                <a16:creationId xmlns:a16="http://schemas.microsoft.com/office/drawing/2014/main" id="{3D5FC324-1661-5336-97CA-39BF34D0AACE}"/>
              </a:ext>
            </a:extLst>
          </p:cNvPr>
          <p:cNvGrpSpPr/>
          <p:nvPr/>
        </p:nvGrpSpPr>
        <p:grpSpPr>
          <a:xfrm>
            <a:off x="-274232" y="62638"/>
            <a:ext cx="849101" cy="1067750"/>
            <a:chOff x="142825" y="-61675"/>
            <a:chExt cx="1766125" cy="2169100"/>
          </a:xfrm>
        </p:grpSpPr>
        <p:sp>
          <p:nvSpPr>
            <p:cNvPr id="4" name="Google Shape;4285;p47">
              <a:extLst>
                <a:ext uri="{FF2B5EF4-FFF2-40B4-BE49-F238E27FC236}">
                  <a16:creationId xmlns:a16="http://schemas.microsoft.com/office/drawing/2014/main" id="{CEC528BF-0902-BCE7-A72C-B8A65C5CFAFA}"/>
                </a:ext>
              </a:extLst>
            </p:cNvPr>
            <p:cNvSpPr/>
            <p:nvPr/>
          </p:nvSpPr>
          <p:spPr>
            <a:xfrm>
              <a:off x="209575" y="-61675"/>
              <a:ext cx="1699375" cy="533125"/>
            </a:xfrm>
            <a:custGeom>
              <a:avLst/>
              <a:gdLst/>
              <a:ahLst/>
              <a:cxnLst/>
              <a:rect l="l" t="t" r="r" b="b"/>
              <a:pathLst>
                <a:path w="67975" h="21325" extrusionOk="0">
                  <a:moveTo>
                    <a:pt x="39695" y="1"/>
                  </a:moveTo>
                  <a:cubicBezTo>
                    <a:pt x="39588" y="1"/>
                    <a:pt x="39481" y="2"/>
                    <a:pt x="39374" y="4"/>
                  </a:cubicBezTo>
                  <a:cubicBezTo>
                    <a:pt x="28053" y="278"/>
                    <a:pt x="1" y="18881"/>
                    <a:pt x="1" y="18881"/>
                  </a:cubicBezTo>
                  <a:cubicBezTo>
                    <a:pt x="5507" y="20649"/>
                    <a:pt x="12181" y="21325"/>
                    <a:pt x="19171" y="21325"/>
                  </a:cubicBezTo>
                  <a:cubicBezTo>
                    <a:pt x="28698" y="21325"/>
                    <a:pt x="38809" y="20068"/>
                    <a:pt x="47340" y="18607"/>
                  </a:cubicBezTo>
                  <a:cubicBezTo>
                    <a:pt x="45446" y="15959"/>
                    <a:pt x="44191" y="12307"/>
                    <a:pt x="44191" y="12307"/>
                  </a:cubicBezTo>
                  <a:lnTo>
                    <a:pt x="44191" y="12307"/>
                  </a:lnTo>
                  <a:lnTo>
                    <a:pt x="50467" y="18036"/>
                  </a:lnTo>
                  <a:cubicBezTo>
                    <a:pt x="52636" y="17648"/>
                    <a:pt x="54667" y="17237"/>
                    <a:pt x="56516" y="16849"/>
                  </a:cubicBezTo>
                  <a:cubicBezTo>
                    <a:pt x="55033" y="15183"/>
                    <a:pt x="54028" y="14019"/>
                    <a:pt x="53754" y="12946"/>
                  </a:cubicBezTo>
                  <a:lnTo>
                    <a:pt x="53754" y="12946"/>
                  </a:lnTo>
                  <a:cubicBezTo>
                    <a:pt x="56334" y="14704"/>
                    <a:pt x="57680" y="15822"/>
                    <a:pt x="58959" y="16324"/>
                  </a:cubicBezTo>
                  <a:cubicBezTo>
                    <a:pt x="64482" y="15115"/>
                    <a:pt x="67974" y="14156"/>
                    <a:pt x="67974" y="14156"/>
                  </a:cubicBezTo>
                  <a:cubicBezTo>
                    <a:pt x="67974" y="14156"/>
                    <a:pt x="51019" y="1"/>
                    <a:pt x="39695"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286;p47">
              <a:extLst>
                <a:ext uri="{FF2B5EF4-FFF2-40B4-BE49-F238E27FC236}">
                  <a16:creationId xmlns:a16="http://schemas.microsoft.com/office/drawing/2014/main" id="{2CD84A0F-0762-B805-CFD5-DD0961B9B97C}"/>
                </a:ext>
              </a:extLst>
            </p:cNvPr>
            <p:cNvSpPr/>
            <p:nvPr/>
          </p:nvSpPr>
          <p:spPr>
            <a:xfrm>
              <a:off x="142825" y="403075"/>
              <a:ext cx="1543575" cy="1218175"/>
            </a:xfrm>
            <a:custGeom>
              <a:avLst/>
              <a:gdLst/>
              <a:ahLst/>
              <a:cxnLst/>
              <a:rect l="l" t="t" r="r" b="b"/>
              <a:pathLst>
                <a:path w="61743" h="48727" extrusionOk="0">
                  <a:moveTo>
                    <a:pt x="8037" y="0"/>
                  </a:moveTo>
                  <a:cubicBezTo>
                    <a:pt x="5134" y="0"/>
                    <a:pt x="2595" y="1717"/>
                    <a:pt x="0" y="3509"/>
                  </a:cubicBezTo>
                  <a:cubicBezTo>
                    <a:pt x="8537" y="8850"/>
                    <a:pt x="15681" y="13552"/>
                    <a:pt x="21912" y="17866"/>
                  </a:cubicBezTo>
                  <a:cubicBezTo>
                    <a:pt x="22574" y="16223"/>
                    <a:pt x="24309" y="14351"/>
                    <a:pt x="25793" y="13324"/>
                  </a:cubicBezTo>
                  <a:lnTo>
                    <a:pt x="25793" y="13324"/>
                  </a:lnTo>
                  <a:cubicBezTo>
                    <a:pt x="25542" y="14009"/>
                    <a:pt x="24263" y="19464"/>
                    <a:pt x="24218" y="19487"/>
                  </a:cubicBezTo>
                  <a:cubicBezTo>
                    <a:pt x="25359" y="20286"/>
                    <a:pt x="33736" y="26426"/>
                    <a:pt x="33736" y="26426"/>
                  </a:cubicBezTo>
                  <a:lnTo>
                    <a:pt x="39077" y="19624"/>
                  </a:lnTo>
                  <a:lnTo>
                    <a:pt x="35676" y="27909"/>
                  </a:lnTo>
                  <a:cubicBezTo>
                    <a:pt x="37593" y="29370"/>
                    <a:pt x="45400" y="35761"/>
                    <a:pt x="45400" y="35761"/>
                  </a:cubicBezTo>
                  <a:lnTo>
                    <a:pt x="48321" y="29074"/>
                  </a:lnTo>
                  <a:cubicBezTo>
                    <a:pt x="49440" y="31653"/>
                    <a:pt x="49668" y="32999"/>
                    <a:pt x="48687" y="38683"/>
                  </a:cubicBezTo>
                  <a:cubicBezTo>
                    <a:pt x="52202" y="41742"/>
                    <a:pt x="56333" y="45394"/>
                    <a:pt x="59917" y="48726"/>
                  </a:cubicBezTo>
                  <a:cubicBezTo>
                    <a:pt x="61743" y="38044"/>
                    <a:pt x="57976" y="23230"/>
                    <a:pt x="49508" y="13552"/>
                  </a:cubicBezTo>
                  <a:cubicBezTo>
                    <a:pt x="40812" y="3578"/>
                    <a:pt x="16389" y="1067"/>
                    <a:pt x="8993" y="63"/>
                  </a:cubicBezTo>
                  <a:cubicBezTo>
                    <a:pt x="8670" y="20"/>
                    <a:pt x="8351" y="0"/>
                    <a:pt x="803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287;p47">
              <a:extLst>
                <a:ext uri="{FF2B5EF4-FFF2-40B4-BE49-F238E27FC236}">
                  <a16:creationId xmlns:a16="http://schemas.microsoft.com/office/drawing/2014/main" id="{9C2D0C05-DAA8-7767-EEFB-F65F9CDCCA2E}"/>
                </a:ext>
              </a:extLst>
            </p:cNvPr>
            <p:cNvSpPr/>
            <p:nvPr/>
          </p:nvSpPr>
          <p:spPr>
            <a:xfrm>
              <a:off x="235825" y="403000"/>
              <a:ext cx="1414625" cy="1019650"/>
            </a:xfrm>
            <a:custGeom>
              <a:avLst/>
              <a:gdLst/>
              <a:ahLst/>
              <a:cxnLst/>
              <a:rect l="l" t="t" r="r" b="b"/>
              <a:pathLst>
                <a:path w="56585" h="40786" extrusionOk="0">
                  <a:moveTo>
                    <a:pt x="4306" y="1"/>
                  </a:moveTo>
                  <a:cubicBezTo>
                    <a:pt x="2798" y="1"/>
                    <a:pt x="1376" y="468"/>
                    <a:pt x="1" y="1184"/>
                  </a:cubicBezTo>
                  <a:cubicBezTo>
                    <a:pt x="640" y="1618"/>
                    <a:pt x="1370" y="2074"/>
                    <a:pt x="2169" y="2531"/>
                  </a:cubicBezTo>
                  <a:cubicBezTo>
                    <a:pt x="2169" y="2531"/>
                    <a:pt x="3673" y="2261"/>
                    <a:pt x="6447" y="2261"/>
                  </a:cubicBezTo>
                  <a:cubicBezTo>
                    <a:pt x="11745" y="2261"/>
                    <a:pt x="21675" y="3245"/>
                    <a:pt x="34604" y="8967"/>
                  </a:cubicBezTo>
                  <a:cubicBezTo>
                    <a:pt x="54005" y="17573"/>
                    <a:pt x="56516" y="40124"/>
                    <a:pt x="56585" y="40786"/>
                  </a:cubicBezTo>
                  <a:cubicBezTo>
                    <a:pt x="56037" y="31496"/>
                    <a:pt x="52316" y="20996"/>
                    <a:pt x="45788" y="13555"/>
                  </a:cubicBezTo>
                  <a:cubicBezTo>
                    <a:pt x="37092" y="3581"/>
                    <a:pt x="12669" y="1070"/>
                    <a:pt x="5273" y="66"/>
                  </a:cubicBezTo>
                  <a:cubicBezTo>
                    <a:pt x="4947" y="22"/>
                    <a:pt x="4624" y="1"/>
                    <a:pt x="4306"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288;p47">
              <a:extLst>
                <a:ext uri="{FF2B5EF4-FFF2-40B4-BE49-F238E27FC236}">
                  <a16:creationId xmlns:a16="http://schemas.microsoft.com/office/drawing/2014/main" id="{135DB291-05CA-9A27-E786-9615CC838D74}"/>
                </a:ext>
              </a:extLst>
            </p:cNvPr>
            <p:cNvSpPr/>
            <p:nvPr/>
          </p:nvSpPr>
          <p:spPr>
            <a:xfrm>
              <a:off x="144525" y="452000"/>
              <a:ext cx="645975" cy="1655425"/>
            </a:xfrm>
            <a:custGeom>
              <a:avLst/>
              <a:gdLst/>
              <a:ahLst/>
              <a:cxnLst/>
              <a:rect l="l" t="t" r="r" b="b"/>
              <a:pathLst>
                <a:path w="25839" h="66217" extrusionOk="0">
                  <a:moveTo>
                    <a:pt x="4589" y="0"/>
                  </a:moveTo>
                  <a:cubicBezTo>
                    <a:pt x="1302" y="4200"/>
                    <a:pt x="23" y="10911"/>
                    <a:pt x="1" y="18580"/>
                  </a:cubicBezTo>
                  <a:lnTo>
                    <a:pt x="5091" y="16092"/>
                  </a:lnTo>
                  <a:lnTo>
                    <a:pt x="46" y="21456"/>
                  </a:lnTo>
                  <a:cubicBezTo>
                    <a:pt x="183" y="25519"/>
                    <a:pt x="617" y="29787"/>
                    <a:pt x="1233" y="34055"/>
                  </a:cubicBezTo>
                  <a:lnTo>
                    <a:pt x="6255" y="31134"/>
                  </a:lnTo>
                  <a:lnTo>
                    <a:pt x="1827" y="37776"/>
                  </a:lnTo>
                  <a:cubicBezTo>
                    <a:pt x="2032" y="39008"/>
                    <a:pt x="2260" y="40241"/>
                    <a:pt x="2511" y="41474"/>
                  </a:cubicBezTo>
                  <a:lnTo>
                    <a:pt x="10637" y="34375"/>
                  </a:lnTo>
                  <a:lnTo>
                    <a:pt x="10637" y="34375"/>
                  </a:lnTo>
                  <a:cubicBezTo>
                    <a:pt x="6940" y="40287"/>
                    <a:pt x="5798" y="41633"/>
                    <a:pt x="3219" y="44966"/>
                  </a:cubicBezTo>
                  <a:cubicBezTo>
                    <a:pt x="4064" y="48937"/>
                    <a:pt x="5022" y="52726"/>
                    <a:pt x="5958" y="56173"/>
                  </a:cubicBezTo>
                  <a:lnTo>
                    <a:pt x="11048" y="49622"/>
                  </a:lnTo>
                  <a:lnTo>
                    <a:pt x="6871" y="59369"/>
                  </a:lnTo>
                  <a:cubicBezTo>
                    <a:pt x="7624" y="61971"/>
                    <a:pt x="8378" y="64299"/>
                    <a:pt x="9039" y="66216"/>
                  </a:cubicBezTo>
                  <a:cubicBezTo>
                    <a:pt x="25839" y="40127"/>
                    <a:pt x="23990" y="23784"/>
                    <a:pt x="4589"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289;p47">
              <a:extLst>
                <a:ext uri="{FF2B5EF4-FFF2-40B4-BE49-F238E27FC236}">
                  <a16:creationId xmlns:a16="http://schemas.microsoft.com/office/drawing/2014/main" id="{7D5BFD72-AF9B-5E3F-490C-DF40E100068D}"/>
                </a:ext>
              </a:extLst>
            </p:cNvPr>
            <p:cNvSpPr/>
            <p:nvPr/>
          </p:nvSpPr>
          <p:spPr>
            <a:xfrm>
              <a:off x="274050" y="470825"/>
              <a:ext cx="470250" cy="1221750"/>
            </a:xfrm>
            <a:custGeom>
              <a:avLst/>
              <a:gdLst/>
              <a:ahLst/>
              <a:cxnLst/>
              <a:rect l="l" t="t" r="r" b="b"/>
              <a:pathLst>
                <a:path w="18810" h="48870" extrusionOk="0">
                  <a:moveTo>
                    <a:pt x="1" y="0"/>
                  </a:moveTo>
                  <a:lnTo>
                    <a:pt x="1" y="0"/>
                  </a:lnTo>
                  <a:cubicBezTo>
                    <a:pt x="2717" y="4314"/>
                    <a:pt x="18307" y="30358"/>
                    <a:pt x="12486" y="48869"/>
                  </a:cubicBezTo>
                  <a:cubicBezTo>
                    <a:pt x="18809" y="31727"/>
                    <a:pt x="14495" y="17964"/>
                    <a:pt x="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Picture 9">
            <a:extLst>
              <a:ext uri="{FF2B5EF4-FFF2-40B4-BE49-F238E27FC236}">
                <a16:creationId xmlns:a16="http://schemas.microsoft.com/office/drawing/2014/main" id="{4143D677-93E0-55AB-8452-C4E725C316B0}"/>
              </a:ext>
            </a:extLst>
          </p:cNvPr>
          <p:cNvPicPr>
            <a:picLocks noChangeAspect="1"/>
          </p:cNvPicPr>
          <p:nvPr/>
        </p:nvPicPr>
        <p:blipFill>
          <a:blip r:embed="rId3"/>
          <a:stretch>
            <a:fillRect/>
          </a:stretch>
        </p:blipFill>
        <p:spPr>
          <a:xfrm>
            <a:off x="0" y="1255"/>
            <a:ext cx="9144000" cy="5140990"/>
          </a:xfrm>
          <a:prstGeom prst="rect">
            <a:avLst/>
          </a:prstGeom>
        </p:spPr>
      </p:pic>
      <p:sp>
        <p:nvSpPr>
          <p:cNvPr id="12" name="TextBox 11">
            <a:extLst>
              <a:ext uri="{FF2B5EF4-FFF2-40B4-BE49-F238E27FC236}">
                <a16:creationId xmlns:a16="http://schemas.microsoft.com/office/drawing/2014/main" id="{22E9965E-1898-3D86-C3FC-E41D8DBD1AC2}"/>
              </a:ext>
            </a:extLst>
          </p:cNvPr>
          <p:cNvSpPr txBox="1"/>
          <p:nvPr/>
        </p:nvSpPr>
        <p:spPr>
          <a:xfrm>
            <a:off x="585687" y="510487"/>
            <a:ext cx="4316149" cy="4072910"/>
          </a:xfrm>
          <a:prstGeom prst="rect">
            <a:avLst/>
          </a:prstGeom>
          <a:noFill/>
        </p:spPr>
        <p:txBody>
          <a:bodyPr wrap="square">
            <a:spAutoFit/>
          </a:bodyPr>
          <a:lstStyle/>
          <a:p>
            <a:pPr algn="just">
              <a:spcAft>
                <a:spcPts val="800"/>
              </a:spcAft>
            </a:pPr>
            <a:r>
              <a:rPr lang="vi-VN" sz="1800" i="1" dirty="0">
                <a:effectLst/>
                <a:latin typeface="Times New Roman" panose="02020603050405020304" pitchFamily="18" charset="0"/>
                <a:ea typeface="Calibri" panose="020F0502020204030204" pitchFamily="34" charset="0"/>
                <a:cs typeface="Times New Roman" panose="02020603050405020304" pitchFamily="18" charset="0"/>
              </a:rPr>
              <a:t>Em hãy xác định câu văn thể hiện bằng chứng khách quan và ý kiến, đánh giá chủ quan của người viết trong đoạn trích sau:</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1800" b="1" i="1" dirty="0">
                <a:effectLst/>
                <a:latin typeface="Times New Roman" panose="02020603050405020304" pitchFamily="18" charset="0"/>
                <a:ea typeface="Calibri" panose="020F0502020204030204" pitchFamily="34" charset="0"/>
                <a:cs typeface="Times New Roman" panose="02020603050405020304" pitchFamily="18" charset="0"/>
              </a:rPr>
              <a:t>Tôi là kẻ hoang dã, tôi không hiểu bất cứ một cách sống nào khác. Tôi đã chứng kiến cả ngàn con trâu rừng bị chết dần, chết mòn trên những cánh đồng trơ trọi vì bị người da trắng bắn mỗi khi có đoàn tàu chạy qua. Tôi là kẻ hoang dã, tôi không hiểu nổi tại sao một con ngựa sắt nhà khói lại quan trọng hơn nhiều con trâu rừng mà chúng tôi chỉ giết để duy trì cuộc sống. Con người là gì, nếu cuộc sống thiếu những con thú?</a:t>
            </a:r>
            <a:endParaRPr lang="en-US"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BD73B3F4-0C34-8E55-13E8-10DE4735EC11}"/>
              </a:ext>
            </a:extLst>
          </p:cNvPr>
          <p:cNvSpPr txBox="1"/>
          <p:nvPr/>
        </p:nvSpPr>
        <p:spPr>
          <a:xfrm>
            <a:off x="5184328" y="579497"/>
            <a:ext cx="2796961" cy="2657138"/>
          </a:xfrm>
          <a:prstGeom prst="rect">
            <a:avLst/>
          </a:prstGeom>
          <a:noFill/>
        </p:spPr>
        <p:txBody>
          <a:bodyPr wrap="square">
            <a:spAutoFit/>
          </a:bodyPr>
          <a:lstStyle/>
          <a:p>
            <a:pPr algn="just">
              <a:spcAft>
                <a:spcPts val="800"/>
              </a:spcAft>
            </a:pPr>
            <a:r>
              <a:rPr lang="en-US" sz="2000" u="sng">
                <a:latin typeface="Times New Roman" panose="02020603050405020304" pitchFamily="18" charset="0"/>
                <a:ea typeface="Times New Roman" panose="02020603050405020304" pitchFamily="18" charset="0"/>
                <a:cs typeface="Times New Roman" panose="02020603050405020304" pitchFamily="18" charset="0"/>
              </a:rPr>
              <a:t>1. </a:t>
            </a:r>
            <a:r>
              <a:rPr lang="vi-VN" sz="2000" u="sng">
                <a:effectLst/>
                <a:latin typeface="Times New Roman" panose="02020603050405020304" pitchFamily="18" charset="0"/>
                <a:ea typeface="Times New Roman" panose="02020603050405020304" pitchFamily="18" charset="0"/>
                <a:cs typeface="Times New Roman" panose="02020603050405020304" pitchFamily="18" charset="0"/>
              </a:rPr>
              <a:t>Câu văn thể hiện bằng chứng khách quan: </a:t>
            </a:r>
            <a:endParaRPr lang="en-US" sz="2000" u="sng">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spcAft>
                <a:spcPts val="800"/>
              </a:spcAft>
              <a:buFontTx/>
              <a:buChar char="-"/>
            </a:pPr>
            <a:endParaRPr lang="en-US" sz="2000" u="sng">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800"/>
              </a:spcAft>
            </a:pPr>
            <a:endParaRPr lang="en-US" sz="2000" u="sng">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800"/>
              </a:spcAft>
            </a:pPr>
            <a:endParaRPr lang="en-US" sz="2000" u="sng">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800"/>
              </a:spcAft>
            </a:pPr>
            <a:r>
              <a:rPr lang="en-US" sz="2000" u="sng">
                <a:latin typeface="Times New Roman" panose="02020603050405020304" pitchFamily="18" charset="0"/>
                <a:ea typeface="Times New Roman" panose="02020603050405020304" pitchFamily="18" charset="0"/>
              </a:rPr>
              <a:t>2. </a:t>
            </a:r>
            <a:r>
              <a:rPr lang="vi-VN" sz="2000" u="sng">
                <a:effectLst/>
                <a:latin typeface="Times New Roman" panose="02020603050405020304" pitchFamily="18" charset="0"/>
                <a:ea typeface="Times New Roman" panose="02020603050405020304" pitchFamily="18" charset="0"/>
              </a:rPr>
              <a:t>Câu văn thể hiện ý kiến, đánh giá chủ quan:</a:t>
            </a:r>
            <a:endParaRPr lang="en-US" sz="2000" u="sng"/>
          </a:p>
        </p:txBody>
      </p:sp>
      <p:pic>
        <p:nvPicPr>
          <p:cNvPr id="11" name="Picture 10" descr="A group of animals on a tree&#10;&#10;Description automatically generated">
            <a:extLst>
              <a:ext uri="{FF2B5EF4-FFF2-40B4-BE49-F238E27FC236}">
                <a16:creationId xmlns:a16="http://schemas.microsoft.com/office/drawing/2014/main" id="{9BD4FE3C-6426-33EE-9F72-045171BF8C37}"/>
              </a:ext>
            </a:extLst>
          </p:cNvPr>
          <p:cNvPicPr>
            <a:picLocks noChangeAspect="1"/>
          </p:cNvPicPr>
          <p:nvPr/>
        </p:nvPicPr>
        <p:blipFill rotWithShape="1">
          <a:blip r:embed="rId4"/>
          <a:srcRect r="-2959" b="38289"/>
          <a:stretch/>
        </p:blipFill>
        <p:spPr>
          <a:xfrm>
            <a:off x="4054208" y="3782873"/>
            <a:ext cx="3895787" cy="1379235"/>
          </a:xfrm>
          <a:prstGeom prst="rect">
            <a:avLst/>
          </a:prstGeom>
        </p:spPr>
      </p:pic>
    </p:spTree>
    <p:extLst>
      <p:ext uri="{BB962C8B-B14F-4D97-AF65-F5344CB8AC3E}">
        <p14:creationId xmlns:p14="http://schemas.microsoft.com/office/powerpoint/2010/main" val="789788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20"/>
        <p:cNvGrpSpPr/>
        <p:nvPr/>
      </p:nvGrpSpPr>
      <p:grpSpPr>
        <a:xfrm>
          <a:off x="0" y="0"/>
          <a:ext cx="0" cy="0"/>
          <a:chOff x="0" y="0"/>
          <a:chExt cx="0" cy="0"/>
        </a:xfrm>
      </p:grpSpPr>
      <p:sp>
        <p:nvSpPr>
          <p:cNvPr id="4126" name="Google Shape;4126;p46"/>
          <p:cNvSpPr/>
          <p:nvPr/>
        </p:nvSpPr>
        <p:spPr>
          <a:xfrm>
            <a:off x="5849203" y="424775"/>
            <a:ext cx="1528667" cy="645053"/>
          </a:xfrm>
          <a:custGeom>
            <a:avLst/>
            <a:gdLst/>
            <a:ahLst/>
            <a:cxnLst/>
            <a:rect l="l" t="t" r="r" b="b"/>
            <a:pathLst>
              <a:path w="48847" h="20612" extrusionOk="0">
                <a:moveTo>
                  <a:pt x="44190" y="18786"/>
                </a:moveTo>
                <a:cubicBezTo>
                  <a:pt x="43939" y="18398"/>
                  <a:pt x="43642" y="17918"/>
                  <a:pt x="43323" y="17348"/>
                </a:cubicBezTo>
                <a:cubicBezTo>
                  <a:pt x="40698" y="12805"/>
                  <a:pt x="33325" y="14540"/>
                  <a:pt x="33325" y="14540"/>
                </a:cubicBezTo>
                <a:cubicBezTo>
                  <a:pt x="38826" y="4976"/>
                  <a:pt x="20794" y="0"/>
                  <a:pt x="20223" y="11322"/>
                </a:cubicBezTo>
                <a:cubicBezTo>
                  <a:pt x="15248" y="6049"/>
                  <a:pt x="7875" y="13148"/>
                  <a:pt x="11801" y="16298"/>
                </a:cubicBezTo>
                <a:cubicBezTo>
                  <a:pt x="11801" y="16298"/>
                  <a:pt x="6095" y="14951"/>
                  <a:pt x="4040" y="18466"/>
                </a:cubicBezTo>
                <a:cubicBezTo>
                  <a:pt x="3995" y="18580"/>
                  <a:pt x="3926" y="18694"/>
                  <a:pt x="3858" y="18786"/>
                </a:cubicBezTo>
                <a:lnTo>
                  <a:pt x="913" y="18786"/>
                </a:lnTo>
                <a:cubicBezTo>
                  <a:pt x="411" y="18786"/>
                  <a:pt x="0" y="19196"/>
                  <a:pt x="0" y="19699"/>
                </a:cubicBezTo>
                <a:cubicBezTo>
                  <a:pt x="0" y="20201"/>
                  <a:pt x="411" y="20612"/>
                  <a:pt x="913" y="20612"/>
                </a:cubicBezTo>
                <a:lnTo>
                  <a:pt x="47933" y="20612"/>
                </a:lnTo>
                <a:cubicBezTo>
                  <a:pt x="48436" y="20612"/>
                  <a:pt x="48846" y="20201"/>
                  <a:pt x="48846" y="19699"/>
                </a:cubicBezTo>
                <a:cubicBezTo>
                  <a:pt x="48846" y="19196"/>
                  <a:pt x="48436" y="18786"/>
                  <a:pt x="47933" y="18786"/>
                </a:cubicBezTo>
                <a:close/>
              </a:path>
            </a:pathLst>
          </a:custGeom>
          <a:solidFill>
            <a:srgbClr val="60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46"/>
          <p:cNvSpPr/>
          <p:nvPr/>
        </p:nvSpPr>
        <p:spPr>
          <a:xfrm>
            <a:off x="-368728" y="931138"/>
            <a:ext cx="1528667" cy="494085"/>
          </a:xfrm>
          <a:custGeom>
            <a:avLst/>
            <a:gdLst/>
            <a:ahLst/>
            <a:cxnLst/>
            <a:rect l="l" t="t" r="r" b="b"/>
            <a:pathLst>
              <a:path w="48847" h="15788" extrusionOk="0">
                <a:moveTo>
                  <a:pt x="26824" y="0"/>
                </a:moveTo>
                <a:cubicBezTo>
                  <a:pt x="23574" y="0"/>
                  <a:pt x="20455" y="1904"/>
                  <a:pt x="20223" y="6498"/>
                </a:cubicBezTo>
                <a:cubicBezTo>
                  <a:pt x="18956" y="5148"/>
                  <a:pt x="17528" y="4610"/>
                  <a:pt x="16171" y="4610"/>
                </a:cubicBezTo>
                <a:cubicBezTo>
                  <a:pt x="12226" y="4610"/>
                  <a:pt x="8880" y="9153"/>
                  <a:pt x="11801" y="11496"/>
                </a:cubicBezTo>
                <a:cubicBezTo>
                  <a:pt x="11801" y="11496"/>
                  <a:pt x="10727" y="11243"/>
                  <a:pt x="9345" y="11243"/>
                </a:cubicBezTo>
                <a:cubicBezTo>
                  <a:pt x="7541" y="11243"/>
                  <a:pt x="5213" y="11675"/>
                  <a:pt x="4063" y="13665"/>
                </a:cubicBezTo>
                <a:cubicBezTo>
                  <a:pt x="3995" y="13779"/>
                  <a:pt x="3926" y="13870"/>
                  <a:pt x="3880" y="13984"/>
                </a:cubicBezTo>
                <a:lnTo>
                  <a:pt x="913" y="13984"/>
                </a:lnTo>
                <a:cubicBezTo>
                  <a:pt x="411" y="13984"/>
                  <a:pt x="0" y="14395"/>
                  <a:pt x="0" y="14897"/>
                </a:cubicBezTo>
                <a:cubicBezTo>
                  <a:pt x="0" y="15399"/>
                  <a:pt x="411" y="15787"/>
                  <a:pt x="913" y="15787"/>
                </a:cubicBezTo>
                <a:lnTo>
                  <a:pt x="47933" y="15787"/>
                </a:lnTo>
                <a:cubicBezTo>
                  <a:pt x="48435" y="15787"/>
                  <a:pt x="48846" y="15399"/>
                  <a:pt x="48846" y="14897"/>
                </a:cubicBezTo>
                <a:cubicBezTo>
                  <a:pt x="48846" y="14395"/>
                  <a:pt x="48435" y="13984"/>
                  <a:pt x="47933" y="13984"/>
                </a:cubicBezTo>
                <a:lnTo>
                  <a:pt x="44190" y="13984"/>
                </a:lnTo>
                <a:cubicBezTo>
                  <a:pt x="43939" y="13596"/>
                  <a:pt x="43665" y="13117"/>
                  <a:pt x="43323" y="12546"/>
                </a:cubicBezTo>
                <a:cubicBezTo>
                  <a:pt x="41826" y="9956"/>
                  <a:pt x="38786" y="9400"/>
                  <a:pt x="36449" y="9400"/>
                </a:cubicBezTo>
                <a:cubicBezTo>
                  <a:pt x="34687" y="9400"/>
                  <a:pt x="33325" y="9716"/>
                  <a:pt x="33325" y="9716"/>
                </a:cubicBezTo>
                <a:lnTo>
                  <a:pt x="33325" y="9716"/>
                </a:lnTo>
                <a:cubicBezTo>
                  <a:pt x="36589" y="4054"/>
                  <a:pt x="31567" y="0"/>
                  <a:pt x="26824" y="0"/>
                </a:cubicBezTo>
                <a:close/>
              </a:path>
            </a:pathLst>
          </a:custGeom>
          <a:solidFill>
            <a:srgbClr val="60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46"/>
          <p:cNvSpPr txBox="1">
            <a:spLocks noGrp="1"/>
          </p:cNvSpPr>
          <p:nvPr>
            <p:ph type="title"/>
          </p:nvPr>
        </p:nvSpPr>
        <p:spPr>
          <a:xfrm>
            <a:off x="724593" y="204489"/>
            <a:ext cx="6827875" cy="572700"/>
          </a:xfrm>
          <a:prstGeom prst="rect">
            <a:avLst/>
          </a:prstGeom>
        </p:spPr>
        <p:txBody>
          <a:bodyPr spcFirstLastPara="1" wrap="square" lIns="91425" tIns="91425" rIns="91425" bIns="91425" anchor="t" anchorCtr="0">
            <a:noAutofit/>
          </a:bodyPr>
          <a:lstStyle/>
          <a:p>
            <a:r>
              <a:rPr lang="en-US" sz="2400" b="1">
                <a:effectLst/>
                <a:latin typeface="Times New Roman" panose="02020603050405020304" pitchFamily="18" charset="0"/>
                <a:ea typeface="Times New Roman" panose="02020603050405020304" pitchFamily="18" charset="0"/>
                <a:cs typeface="Times New Roman" panose="02020603050405020304" pitchFamily="18" charset="0"/>
              </a:rPr>
              <a:t>2. </a:t>
            </a:r>
            <a:r>
              <a:rPr lang="vi-VN" sz="2400" b="1">
                <a:effectLst/>
                <a:latin typeface="Times New Roman" panose="02020603050405020304" pitchFamily="18" charset="0"/>
                <a:ea typeface="Times New Roman" panose="02020603050405020304" pitchFamily="18" charset="0"/>
                <a:cs typeface="Times New Roman" panose="02020603050405020304" pitchFamily="18" charset="0"/>
              </a:rPr>
              <a:t>Tìm hiểu về bằng chứng khách quan và ý kiến, đánh giá chủ quan của người viết.</a:t>
            </a:r>
            <a:r>
              <a:rPr lang="en-US" sz="2400">
                <a:effectLst/>
                <a:latin typeface="Calibri" panose="020F0502020204030204" pitchFamily="34" charset="0"/>
                <a:ea typeface="Calibri" panose="020F0502020204030204" pitchFamily="34" charset="0"/>
                <a:cs typeface="Times New Roman" panose="02020603050405020304" pitchFamily="18" charset="0"/>
              </a:rPr>
              <a:t/>
            </a:r>
            <a:br>
              <a:rPr lang="en-US" sz="2400">
                <a:effectLst/>
                <a:latin typeface="Calibri" panose="020F0502020204030204" pitchFamily="34" charset="0"/>
                <a:ea typeface="Calibri" panose="020F0502020204030204" pitchFamily="34" charset="0"/>
                <a:cs typeface="Times New Roman" panose="02020603050405020304" pitchFamily="18" charset="0"/>
              </a:rPr>
            </a:br>
            <a:endParaRPr sz="3600" b="1">
              <a:latin typeface="Times New Roman" panose="02020603050405020304" pitchFamily="18" charset="0"/>
              <a:cs typeface="Times New Roman" panose="02020603050405020304" pitchFamily="18" charset="0"/>
            </a:endParaRPr>
          </a:p>
        </p:txBody>
      </p:sp>
      <p:grpSp>
        <p:nvGrpSpPr>
          <p:cNvPr id="4129" name="Google Shape;4129;p46"/>
          <p:cNvGrpSpPr/>
          <p:nvPr/>
        </p:nvGrpSpPr>
        <p:grpSpPr>
          <a:xfrm>
            <a:off x="242100" y="1154938"/>
            <a:ext cx="307025" cy="307025"/>
            <a:chOff x="462375" y="3055200"/>
            <a:chExt cx="307025" cy="307025"/>
          </a:xfrm>
        </p:grpSpPr>
        <p:sp>
          <p:nvSpPr>
            <p:cNvPr id="4130" name="Google Shape;4130;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1" name="Google Shape;4181;p46"/>
          <p:cNvGrpSpPr/>
          <p:nvPr/>
        </p:nvGrpSpPr>
        <p:grpSpPr>
          <a:xfrm>
            <a:off x="8297712" y="1729951"/>
            <a:ext cx="307025" cy="307025"/>
            <a:chOff x="462375" y="3055200"/>
            <a:chExt cx="307025" cy="307025"/>
          </a:xfrm>
        </p:grpSpPr>
        <p:sp>
          <p:nvSpPr>
            <p:cNvPr id="4182" name="Google Shape;4182;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7" name="Google Shape;4207;p46"/>
          <p:cNvGrpSpPr/>
          <p:nvPr/>
        </p:nvGrpSpPr>
        <p:grpSpPr>
          <a:xfrm>
            <a:off x="7203135" y="293062"/>
            <a:ext cx="307025" cy="307025"/>
            <a:chOff x="462375" y="3055200"/>
            <a:chExt cx="307025" cy="307025"/>
          </a:xfrm>
        </p:grpSpPr>
        <p:sp>
          <p:nvSpPr>
            <p:cNvPr id="4208" name="Google Shape;4208;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3" name="Google Shape;4233;p46"/>
          <p:cNvGrpSpPr/>
          <p:nvPr/>
        </p:nvGrpSpPr>
        <p:grpSpPr>
          <a:xfrm>
            <a:off x="437525" y="4117700"/>
            <a:ext cx="307025" cy="307025"/>
            <a:chOff x="462375" y="3055200"/>
            <a:chExt cx="307025" cy="307025"/>
          </a:xfrm>
        </p:grpSpPr>
        <p:sp>
          <p:nvSpPr>
            <p:cNvPr id="4234" name="Google Shape;4234;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9" name="Google Shape;4259;p46"/>
          <p:cNvSpPr/>
          <p:nvPr/>
        </p:nvSpPr>
        <p:spPr>
          <a:xfrm>
            <a:off x="6346475" y="835150"/>
            <a:ext cx="861675" cy="390900"/>
          </a:xfrm>
          <a:custGeom>
            <a:avLst/>
            <a:gdLst/>
            <a:ahLst/>
            <a:cxnLst/>
            <a:rect l="l" t="t" r="r" b="b"/>
            <a:pathLst>
              <a:path w="34467" h="15636" extrusionOk="0">
                <a:moveTo>
                  <a:pt x="31180" y="14334"/>
                </a:moveTo>
                <a:cubicBezTo>
                  <a:pt x="30997" y="14083"/>
                  <a:pt x="30792" y="13741"/>
                  <a:pt x="30564" y="13330"/>
                </a:cubicBezTo>
                <a:cubicBezTo>
                  <a:pt x="28715" y="10135"/>
                  <a:pt x="23511" y="11344"/>
                  <a:pt x="23511" y="11344"/>
                </a:cubicBezTo>
                <a:cubicBezTo>
                  <a:pt x="27391" y="4588"/>
                  <a:pt x="15431" y="0"/>
                  <a:pt x="14266" y="9062"/>
                </a:cubicBezTo>
                <a:cubicBezTo>
                  <a:pt x="10774" y="5341"/>
                  <a:pt x="5547" y="10363"/>
                  <a:pt x="8332" y="12577"/>
                </a:cubicBezTo>
                <a:cubicBezTo>
                  <a:pt x="8332" y="12577"/>
                  <a:pt x="4292" y="11641"/>
                  <a:pt x="2854" y="14129"/>
                </a:cubicBezTo>
                <a:cubicBezTo>
                  <a:pt x="2808" y="14197"/>
                  <a:pt x="2762" y="14266"/>
                  <a:pt x="2717" y="14334"/>
                </a:cubicBezTo>
                <a:lnTo>
                  <a:pt x="640" y="14334"/>
                </a:lnTo>
                <a:cubicBezTo>
                  <a:pt x="297" y="14334"/>
                  <a:pt x="1" y="14631"/>
                  <a:pt x="1" y="14973"/>
                </a:cubicBezTo>
                <a:cubicBezTo>
                  <a:pt x="1" y="15339"/>
                  <a:pt x="297" y="15635"/>
                  <a:pt x="640" y="15635"/>
                </a:cubicBezTo>
                <a:lnTo>
                  <a:pt x="33828" y="15635"/>
                </a:lnTo>
                <a:cubicBezTo>
                  <a:pt x="34170" y="15635"/>
                  <a:pt x="34467" y="15339"/>
                  <a:pt x="34467" y="14973"/>
                </a:cubicBezTo>
                <a:cubicBezTo>
                  <a:pt x="34467" y="14631"/>
                  <a:pt x="34170" y="14334"/>
                  <a:pt x="33828" y="14334"/>
                </a:cubicBezTo>
                <a:close/>
              </a:path>
            </a:pathLst>
          </a:custGeom>
          <a:solidFill>
            <a:srgbClr val="F3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60" name="Google Shape;4260;p46"/>
          <p:cNvGrpSpPr/>
          <p:nvPr/>
        </p:nvGrpSpPr>
        <p:grpSpPr>
          <a:xfrm flipH="1">
            <a:off x="7377875" y="-354425"/>
            <a:ext cx="1766125" cy="2169100"/>
            <a:chOff x="142825" y="-61675"/>
            <a:chExt cx="1766125" cy="2169100"/>
          </a:xfrm>
        </p:grpSpPr>
        <p:sp>
          <p:nvSpPr>
            <p:cNvPr id="4261" name="Google Shape;4261;p46"/>
            <p:cNvSpPr/>
            <p:nvPr/>
          </p:nvSpPr>
          <p:spPr>
            <a:xfrm>
              <a:off x="209575" y="-61675"/>
              <a:ext cx="1699375" cy="533125"/>
            </a:xfrm>
            <a:custGeom>
              <a:avLst/>
              <a:gdLst/>
              <a:ahLst/>
              <a:cxnLst/>
              <a:rect l="l" t="t" r="r" b="b"/>
              <a:pathLst>
                <a:path w="67975" h="21325" extrusionOk="0">
                  <a:moveTo>
                    <a:pt x="39695" y="1"/>
                  </a:moveTo>
                  <a:cubicBezTo>
                    <a:pt x="39588" y="1"/>
                    <a:pt x="39481" y="2"/>
                    <a:pt x="39374" y="4"/>
                  </a:cubicBezTo>
                  <a:cubicBezTo>
                    <a:pt x="28053" y="278"/>
                    <a:pt x="1" y="18881"/>
                    <a:pt x="1" y="18881"/>
                  </a:cubicBezTo>
                  <a:cubicBezTo>
                    <a:pt x="5507" y="20649"/>
                    <a:pt x="12181" y="21325"/>
                    <a:pt x="19171" y="21325"/>
                  </a:cubicBezTo>
                  <a:cubicBezTo>
                    <a:pt x="28698" y="21325"/>
                    <a:pt x="38809" y="20068"/>
                    <a:pt x="47340" y="18607"/>
                  </a:cubicBezTo>
                  <a:cubicBezTo>
                    <a:pt x="45446" y="15959"/>
                    <a:pt x="44191" y="12307"/>
                    <a:pt x="44191" y="12307"/>
                  </a:cubicBezTo>
                  <a:lnTo>
                    <a:pt x="44191" y="12307"/>
                  </a:lnTo>
                  <a:lnTo>
                    <a:pt x="50467" y="18036"/>
                  </a:lnTo>
                  <a:cubicBezTo>
                    <a:pt x="52636" y="17648"/>
                    <a:pt x="54667" y="17237"/>
                    <a:pt x="56516" y="16849"/>
                  </a:cubicBezTo>
                  <a:cubicBezTo>
                    <a:pt x="55033" y="15183"/>
                    <a:pt x="54028" y="14019"/>
                    <a:pt x="53754" y="12946"/>
                  </a:cubicBezTo>
                  <a:lnTo>
                    <a:pt x="53754" y="12946"/>
                  </a:lnTo>
                  <a:cubicBezTo>
                    <a:pt x="56334" y="14704"/>
                    <a:pt x="57680" y="15822"/>
                    <a:pt x="58959" y="16324"/>
                  </a:cubicBezTo>
                  <a:cubicBezTo>
                    <a:pt x="64482" y="15115"/>
                    <a:pt x="67974" y="14156"/>
                    <a:pt x="67974" y="14156"/>
                  </a:cubicBezTo>
                  <a:cubicBezTo>
                    <a:pt x="67974" y="14156"/>
                    <a:pt x="51019" y="1"/>
                    <a:pt x="39695"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46"/>
            <p:cNvSpPr/>
            <p:nvPr/>
          </p:nvSpPr>
          <p:spPr>
            <a:xfrm>
              <a:off x="142825" y="403075"/>
              <a:ext cx="1543575" cy="1218175"/>
            </a:xfrm>
            <a:custGeom>
              <a:avLst/>
              <a:gdLst/>
              <a:ahLst/>
              <a:cxnLst/>
              <a:rect l="l" t="t" r="r" b="b"/>
              <a:pathLst>
                <a:path w="61743" h="48727" extrusionOk="0">
                  <a:moveTo>
                    <a:pt x="8037" y="0"/>
                  </a:moveTo>
                  <a:cubicBezTo>
                    <a:pt x="5134" y="0"/>
                    <a:pt x="2595" y="1717"/>
                    <a:pt x="0" y="3509"/>
                  </a:cubicBezTo>
                  <a:cubicBezTo>
                    <a:pt x="8537" y="8850"/>
                    <a:pt x="15681" y="13552"/>
                    <a:pt x="21912" y="17866"/>
                  </a:cubicBezTo>
                  <a:cubicBezTo>
                    <a:pt x="22574" y="16223"/>
                    <a:pt x="24309" y="14351"/>
                    <a:pt x="25793" y="13324"/>
                  </a:cubicBezTo>
                  <a:lnTo>
                    <a:pt x="25793" y="13324"/>
                  </a:lnTo>
                  <a:cubicBezTo>
                    <a:pt x="25542" y="14009"/>
                    <a:pt x="24263" y="19464"/>
                    <a:pt x="24218" y="19487"/>
                  </a:cubicBezTo>
                  <a:cubicBezTo>
                    <a:pt x="25359" y="20286"/>
                    <a:pt x="33736" y="26426"/>
                    <a:pt x="33736" y="26426"/>
                  </a:cubicBezTo>
                  <a:lnTo>
                    <a:pt x="39077" y="19624"/>
                  </a:lnTo>
                  <a:lnTo>
                    <a:pt x="35676" y="27909"/>
                  </a:lnTo>
                  <a:cubicBezTo>
                    <a:pt x="37593" y="29370"/>
                    <a:pt x="45400" y="35761"/>
                    <a:pt x="45400" y="35761"/>
                  </a:cubicBezTo>
                  <a:lnTo>
                    <a:pt x="48321" y="29074"/>
                  </a:lnTo>
                  <a:cubicBezTo>
                    <a:pt x="49440" y="31653"/>
                    <a:pt x="49668" y="32999"/>
                    <a:pt x="48687" y="38683"/>
                  </a:cubicBezTo>
                  <a:cubicBezTo>
                    <a:pt x="52202" y="41742"/>
                    <a:pt x="56333" y="45394"/>
                    <a:pt x="59917" y="48726"/>
                  </a:cubicBezTo>
                  <a:cubicBezTo>
                    <a:pt x="61743" y="38044"/>
                    <a:pt x="57976" y="23230"/>
                    <a:pt x="49508" y="13552"/>
                  </a:cubicBezTo>
                  <a:cubicBezTo>
                    <a:pt x="40812" y="3578"/>
                    <a:pt x="16389" y="1067"/>
                    <a:pt x="8993" y="63"/>
                  </a:cubicBezTo>
                  <a:cubicBezTo>
                    <a:pt x="8670" y="20"/>
                    <a:pt x="8351" y="0"/>
                    <a:pt x="803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46"/>
            <p:cNvSpPr/>
            <p:nvPr/>
          </p:nvSpPr>
          <p:spPr>
            <a:xfrm>
              <a:off x="235825" y="403000"/>
              <a:ext cx="1414625" cy="1019650"/>
            </a:xfrm>
            <a:custGeom>
              <a:avLst/>
              <a:gdLst/>
              <a:ahLst/>
              <a:cxnLst/>
              <a:rect l="l" t="t" r="r" b="b"/>
              <a:pathLst>
                <a:path w="56585" h="40786" extrusionOk="0">
                  <a:moveTo>
                    <a:pt x="4306" y="1"/>
                  </a:moveTo>
                  <a:cubicBezTo>
                    <a:pt x="2798" y="1"/>
                    <a:pt x="1376" y="468"/>
                    <a:pt x="1" y="1184"/>
                  </a:cubicBezTo>
                  <a:cubicBezTo>
                    <a:pt x="640" y="1618"/>
                    <a:pt x="1370" y="2074"/>
                    <a:pt x="2169" y="2531"/>
                  </a:cubicBezTo>
                  <a:cubicBezTo>
                    <a:pt x="2169" y="2531"/>
                    <a:pt x="3673" y="2261"/>
                    <a:pt x="6447" y="2261"/>
                  </a:cubicBezTo>
                  <a:cubicBezTo>
                    <a:pt x="11745" y="2261"/>
                    <a:pt x="21675" y="3245"/>
                    <a:pt x="34604" y="8967"/>
                  </a:cubicBezTo>
                  <a:cubicBezTo>
                    <a:pt x="54005" y="17573"/>
                    <a:pt x="56516" y="40124"/>
                    <a:pt x="56585" y="40786"/>
                  </a:cubicBezTo>
                  <a:cubicBezTo>
                    <a:pt x="56037" y="31496"/>
                    <a:pt x="52316" y="20996"/>
                    <a:pt x="45788" y="13555"/>
                  </a:cubicBezTo>
                  <a:cubicBezTo>
                    <a:pt x="37092" y="3581"/>
                    <a:pt x="12669" y="1070"/>
                    <a:pt x="5273" y="66"/>
                  </a:cubicBezTo>
                  <a:cubicBezTo>
                    <a:pt x="4947" y="22"/>
                    <a:pt x="4624" y="1"/>
                    <a:pt x="4306"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46"/>
            <p:cNvSpPr/>
            <p:nvPr/>
          </p:nvSpPr>
          <p:spPr>
            <a:xfrm>
              <a:off x="144525" y="452000"/>
              <a:ext cx="645975" cy="1655425"/>
            </a:xfrm>
            <a:custGeom>
              <a:avLst/>
              <a:gdLst/>
              <a:ahLst/>
              <a:cxnLst/>
              <a:rect l="l" t="t" r="r" b="b"/>
              <a:pathLst>
                <a:path w="25839" h="66217" extrusionOk="0">
                  <a:moveTo>
                    <a:pt x="4589" y="0"/>
                  </a:moveTo>
                  <a:cubicBezTo>
                    <a:pt x="1302" y="4200"/>
                    <a:pt x="23" y="10911"/>
                    <a:pt x="1" y="18580"/>
                  </a:cubicBezTo>
                  <a:lnTo>
                    <a:pt x="5091" y="16092"/>
                  </a:lnTo>
                  <a:lnTo>
                    <a:pt x="46" y="21456"/>
                  </a:lnTo>
                  <a:cubicBezTo>
                    <a:pt x="183" y="25519"/>
                    <a:pt x="617" y="29787"/>
                    <a:pt x="1233" y="34055"/>
                  </a:cubicBezTo>
                  <a:lnTo>
                    <a:pt x="6255" y="31134"/>
                  </a:lnTo>
                  <a:lnTo>
                    <a:pt x="1827" y="37776"/>
                  </a:lnTo>
                  <a:cubicBezTo>
                    <a:pt x="2032" y="39008"/>
                    <a:pt x="2260" y="40241"/>
                    <a:pt x="2511" y="41474"/>
                  </a:cubicBezTo>
                  <a:lnTo>
                    <a:pt x="10637" y="34375"/>
                  </a:lnTo>
                  <a:lnTo>
                    <a:pt x="10637" y="34375"/>
                  </a:lnTo>
                  <a:cubicBezTo>
                    <a:pt x="6940" y="40287"/>
                    <a:pt x="5798" y="41633"/>
                    <a:pt x="3219" y="44966"/>
                  </a:cubicBezTo>
                  <a:cubicBezTo>
                    <a:pt x="4064" y="48937"/>
                    <a:pt x="5022" y="52726"/>
                    <a:pt x="5958" y="56173"/>
                  </a:cubicBezTo>
                  <a:lnTo>
                    <a:pt x="11048" y="49622"/>
                  </a:lnTo>
                  <a:lnTo>
                    <a:pt x="6871" y="59369"/>
                  </a:lnTo>
                  <a:cubicBezTo>
                    <a:pt x="7624" y="61971"/>
                    <a:pt x="8378" y="64299"/>
                    <a:pt x="9039" y="66216"/>
                  </a:cubicBezTo>
                  <a:cubicBezTo>
                    <a:pt x="25839" y="40127"/>
                    <a:pt x="23990" y="23784"/>
                    <a:pt x="4589"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46"/>
            <p:cNvSpPr/>
            <p:nvPr/>
          </p:nvSpPr>
          <p:spPr>
            <a:xfrm>
              <a:off x="274050" y="470825"/>
              <a:ext cx="470250" cy="1221750"/>
            </a:xfrm>
            <a:custGeom>
              <a:avLst/>
              <a:gdLst/>
              <a:ahLst/>
              <a:cxnLst/>
              <a:rect l="l" t="t" r="r" b="b"/>
              <a:pathLst>
                <a:path w="18810" h="48870" extrusionOk="0">
                  <a:moveTo>
                    <a:pt x="1" y="0"/>
                  </a:moveTo>
                  <a:lnTo>
                    <a:pt x="1" y="0"/>
                  </a:lnTo>
                  <a:cubicBezTo>
                    <a:pt x="2717" y="4314"/>
                    <a:pt x="18307" y="30358"/>
                    <a:pt x="12486" y="48869"/>
                  </a:cubicBezTo>
                  <a:cubicBezTo>
                    <a:pt x="18809" y="31727"/>
                    <a:pt x="14495" y="17964"/>
                    <a:pt x="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4270;p47">
            <a:extLst>
              <a:ext uri="{FF2B5EF4-FFF2-40B4-BE49-F238E27FC236}">
                <a16:creationId xmlns:a16="http://schemas.microsoft.com/office/drawing/2014/main" id="{4C696148-B5A0-DF2A-B7E9-BA90DA3DC256}"/>
              </a:ext>
            </a:extLst>
          </p:cNvPr>
          <p:cNvSpPr/>
          <p:nvPr/>
        </p:nvSpPr>
        <p:spPr>
          <a:xfrm>
            <a:off x="-294875" y="174362"/>
            <a:ext cx="1073950" cy="487350"/>
          </a:xfrm>
          <a:custGeom>
            <a:avLst/>
            <a:gdLst/>
            <a:ahLst/>
            <a:cxnLst/>
            <a:rect l="l" t="t" r="r" b="b"/>
            <a:pathLst>
              <a:path w="42958" h="19494" extrusionOk="0">
                <a:moveTo>
                  <a:pt x="38872" y="17896"/>
                </a:moveTo>
                <a:cubicBezTo>
                  <a:pt x="38644" y="17553"/>
                  <a:pt x="38392" y="17143"/>
                  <a:pt x="38096" y="16618"/>
                </a:cubicBezTo>
                <a:cubicBezTo>
                  <a:pt x="35790" y="12646"/>
                  <a:pt x="29308" y="14152"/>
                  <a:pt x="29308" y="14152"/>
                </a:cubicBezTo>
                <a:cubicBezTo>
                  <a:pt x="34147" y="5730"/>
                  <a:pt x="19242" y="1"/>
                  <a:pt x="17781" y="11322"/>
                </a:cubicBezTo>
                <a:cubicBezTo>
                  <a:pt x="13422" y="6666"/>
                  <a:pt x="6916" y="12943"/>
                  <a:pt x="10363" y="15705"/>
                </a:cubicBezTo>
                <a:cubicBezTo>
                  <a:pt x="10363" y="15705"/>
                  <a:pt x="5341" y="14518"/>
                  <a:pt x="3561" y="17622"/>
                </a:cubicBezTo>
                <a:cubicBezTo>
                  <a:pt x="3493" y="17713"/>
                  <a:pt x="3447" y="17804"/>
                  <a:pt x="3401" y="17896"/>
                </a:cubicBezTo>
                <a:lnTo>
                  <a:pt x="799" y="17896"/>
                </a:lnTo>
                <a:cubicBezTo>
                  <a:pt x="343" y="17896"/>
                  <a:pt x="0" y="18238"/>
                  <a:pt x="0" y="18695"/>
                </a:cubicBezTo>
                <a:cubicBezTo>
                  <a:pt x="0" y="19128"/>
                  <a:pt x="343" y="19494"/>
                  <a:pt x="799" y="19494"/>
                </a:cubicBezTo>
                <a:lnTo>
                  <a:pt x="42159" y="19494"/>
                </a:lnTo>
                <a:cubicBezTo>
                  <a:pt x="42615" y="19494"/>
                  <a:pt x="42957" y="19128"/>
                  <a:pt x="42957" y="18695"/>
                </a:cubicBezTo>
                <a:cubicBezTo>
                  <a:pt x="42957" y="18238"/>
                  <a:pt x="42615" y="17896"/>
                  <a:pt x="42159" y="17896"/>
                </a:cubicBezTo>
                <a:close/>
              </a:path>
            </a:pathLst>
          </a:custGeom>
          <a:solidFill>
            <a:srgbClr val="F3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4284;p47">
            <a:extLst>
              <a:ext uri="{FF2B5EF4-FFF2-40B4-BE49-F238E27FC236}">
                <a16:creationId xmlns:a16="http://schemas.microsoft.com/office/drawing/2014/main" id="{3D5FC324-1661-5336-97CA-39BF34D0AACE}"/>
              </a:ext>
            </a:extLst>
          </p:cNvPr>
          <p:cNvGrpSpPr/>
          <p:nvPr/>
        </p:nvGrpSpPr>
        <p:grpSpPr>
          <a:xfrm>
            <a:off x="-274232" y="62638"/>
            <a:ext cx="849101" cy="1067750"/>
            <a:chOff x="142825" y="-61675"/>
            <a:chExt cx="1766125" cy="2169100"/>
          </a:xfrm>
        </p:grpSpPr>
        <p:sp>
          <p:nvSpPr>
            <p:cNvPr id="4" name="Google Shape;4285;p47">
              <a:extLst>
                <a:ext uri="{FF2B5EF4-FFF2-40B4-BE49-F238E27FC236}">
                  <a16:creationId xmlns:a16="http://schemas.microsoft.com/office/drawing/2014/main" id="{CEC528BF-0902-BCE7-A72C-B8A65C5CFAFA}"/>
                </a:ext>
              </a:extLst>
            </p:cNvPr>
            <p:cNvSpPr/>
            <p:nvPr/>
          </p:nvSpPr>
          <p:spPr>
            <a:xfrm>
              <a:off x="209575" y="-61675"/>
              <a:ext cx="1699375" cy="533125"/>
            </a:xfrm>
            <a:custGeom>
              <a:avLst/>
              <a:gdLst/>
              <a:ahLst/>
              <a:cxnLst/>
              <a:rect l="l" t="t" r="r" b="b"/>
              <a:pathLst>
                <a:path w="67975" h="21325" extrusionOk="0">
                  <a:moveTo>
                    <a:pt x="39695" y="1"/>
                  </a:moveTo>
                  <a:cubicBezTo>
                    <a:pt x="39588" y="1"/>
                    <a:pt x="39481" y="2"/>
                    <a:pt x="39374" y="4"/>
                  </a:cubicBezTo>
                  <a:cubicBezTo>
                    <a:pt x="28053" y="278"/>
                    <a:pt x="1" y="18881"/>
                    <a:pt x="1" y="18881"/>
                  </a:cubicBezTo>
                  <a:cubicBezTo>
                    <a:pt x="5507" y="20649"/>
                    <a:pt x="12181" y="21325"/>
                    <a:pt x="19171" y="21325"/>
                  </a:cubicBezTo>
                  <a:cubicBezTo>
                    <a:pt x="28698" y="21325"/>
                    <a:pt x="38809" y="20068"/>
                    <a:pt x="47340" y="18607"/>
                  </a:cubicBezTo>
                  <a:cubicBezTo>
                    <a:pt x="45446" y="15959"/>
                    <a:pt x="44191" y="12307"/>
                    <a:pt x="44191" y="12307"/>
                  </a:cubicBezTo>
                  <a:lnTo>
                    <a:pt x="44191" y="12307"/>
                  </a:lnTo>
                  <a:lnTo>
                    <a:pt x="50467" y="18036"/>
                  </a:lnTo>
                  <a:cubicBezTo>
                    <a:pt x="52636" y="17648"/>
                    <a:pt x="54667" y="17237"/>
                    <a:pt x="56516" y="16849"/>
                  </a:cubicBezTo>
                  <a:cubicBezTo>
                    <a:pt x="55033" y="15183"/>
                    <a:pt x="54028" y="14019"/>
                    <a:pt x="53754" y="12946"/>
                  </a:cubicBezTo>
                  <a:lnTo>
                    <a:pt x="53754" y="12946"/>
                  </a:lnTo>
                  <a:cubicBezTo>
                    <a:pt x="56334" y="14704"/>
                    <a:pt x="57680" y="15822"/>
                    <a:pt x="58959" y="16324"/>
                  </a:cubicBezTo>
                  <a:cubicBezTo>
                    <a:pt x="64482" y="15115"/>
                    <a:pt x="67974" y="14156"/>
                    <a:pt x="67974" y="14156"/>
                  </a:cubicBezTo>
                  <a:cubicBezTo>
                    <a:pt x="67974" y="14156"/>
                    <a:pt x="51019" y="1"/>
                    <a:pt x="39695"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286;p47">
              <a:extLst>
                <a:ext uri="{FF2B5EF4-FFF2-40B4-BE49-F238E27FC236}">
                  <a16:creationId xmlns:a16="http://schemas.microsoft.com/office/drawing/2014/main" id="{2CD84A0F-0762-B805-CFD5-DD0961B9B97C}"/>
                </a:ext>
              </a:extLst>
            </p:cNvPr>
            <p:cNvSpPr/>
            <p:nvPr/>
          </p:nvSpPr>
          <p:spPr>
            <a:xfrm>
              <a:off x="142825" y="403075"/>
              <a:ext cx="1543575" cy="1218175"/>
            </a:xfrm>
            <a:custGeom>
              <a:avLst/>
              <a:gdLst/>
              <a:ahLst/>
              <a:cxnLst/>
              <a:rect l="l" t="t" r="r" b="b"/>
              <a:pathLst>
                <a:path w="61743" h="48727" extrusionOk="0">
                  <a:moveTo>
                    <a:pt x="8037" y="0"/>
                  </a:moveTo>
                  <a:cubicBezTo>
                    <a:pt x="5134" y="0"/>
                    <a:pt x="2595" y="1717"/>
                    <a:pt x="0" y="3509"/>
                  </a:cubicBezTo>
                  <a:cubicBezTo>
                    <a:pt x="8537" y="8850"/>
                    <a:pt x="15681" y="13552"/>
                    <a:pt x="21912" y="17866"/>
                  </a:cubicBezTo>
                  <a:cubicBezTo>
                    <a:pt x="22574" y="16223"/>
                    <a:pt x="24309" y="14351"/>
                    <a:pt x="25793" y="13324"/>
                  </a:cubicBezTo>
                  <a:lnTo>
                    <a:pt x="25793" y="13324"/>
                  </a:lnTo>
                  <a:cubicBezTo>
                    <a:pt x="25542" y="14009"/>
                    <a:pt x="24263" y="19464"/>
                    <a:pt x="24218" y="19487"/>
                  </a:cubicBezTo>
                  <a:cubicBezTo>
                    <a:pt x="25359" y="20286"/>
                    <a:pt x="33736" y="26426"/>
                    <a:pt x="33736" y="26426"/>
                  </a:cubicBezTo>
                  <a:lnTo>
                    <a:pt x="39077" y="19624"/>
                  </a:lnTo>
                  <a:lnTo>
                    <a:pt x="35676" y="27909"/>
                  </a:lnTo>
                  <a:cubicBezTo>
                    <a:pt x="37593" y="29370"/>
                    <a:pt x="45400" y="35761"/>
                    <a:pt x="45400" y="35761"/>
                  </a:cubicBezTo>
                  <a:lnTo>
                    <a:pt x="48321" y="29074"/>
                  </a:lnTo>
                  <a:cubicBezTo>
                    <a:pt x="49440" y="31653"/>
                    <a:pt x="49668" y="32999"/>
                    <a:pt x="48687" y="38683"/>
                  </a:cubicBezTo>
                  <a:cubicBezTo>
                    <a:pt x="52202" y="41742"/>
                    <a:pt x="56333" y="45394"/>
                    <a:pt x="59917" y="48726"/>
                  </a:cubicBezTo>
                  <a:cubicBezTo>
                    <a:pt x="61743" y="38044"/>
                    <a:pt x="57976" y="23230"/>
                    <a:pt x="49508" y="13552"/>
                  </a:cubicBezTo>
                  <a:cubicBezTo>
                    <a:pt x="40812" y="3578"/>
                    <a:pt x="16389" y="1067"/>
                    <a:pt x="8993" y="63"/>
                  </a:cubicBezTo>
                  <a:cubicBezTo>
                    <a:pt x="8670" y="20"/>
                    <a:pt x="8351" y="0"/>
                    <a:pt x="803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287;p47">
              <a:extLst>
                <a:ext uri="{FF2B5EF4-FFF2-40B4-BE49-F238E27FC236}">
                  <a16:creationId xmlns:a16="http://schemas.microsoft.com/office/drawing/2014/main" id="{9C2D0C05-DAA8-7767-EEFB-F65F9CDCCA2E}"/>
                </a:ext>
              </a:extLst>
            </p:cNvPr>
            <p:cNvSpPr/>
            <p:nvPr/>
          </p:nvSpPr>
          <p:spPr>
            <a:xfrm>
              <a:off x="235825" y="403000"/>
              <a:ext cx="1414625" cy="1019650"/>
            </a:xfrm>
            <a:custGeom>
              <a:avLst/>
              <a:gdLst/>
              <a:ahLst/>
              <a:cxnLst/>
              <a:rect l="l" t="t" r="r" b="b"/>
              <a:pathLst>
                <a:path w="56585" h="40786" extrusionOk="0">
                  <a:moveTo>
                    <a:pt x="4306" y="1"/>
                  </a:moveTo>
                  <a:cubicBezTo>
                    <a:pt x="2798" y="1"/>
                    <a:pt x="1376" y="468"/>
                    <a:pt x="1" y="1184"/>
                  </a:cubicBezTo>
                  <a:cubicBezTo>
                    <a:pt x="640" y="1618"/>
                    <a:pt x="1370" y="2074"/>
                    <a:pt x="2169" y="2531"/>
                  </a:cubicBezTo>
                  <a:cubicBezTo>
                    <a:pt x="2169" y="2531"/>
                    <a:pt x="3673" y="2261"/>
                    <a:pt x="6447" y="2261"/>
                  </a:cubicBezTo>
                  <a:cubicBezTo>
                    <a:pt x="11745" y="2261"/>
                    <a:pt x="21675" y="3245"/>
                    <a:pt x="34604" y="8967"/>
                  </a:cubicBezTo>
                  <a:cubicBezTo>
                    <a:pt x="54005" y="17573"/>
                    <a:pt x="56516" y="40124"/>
                    <a:pt x="56585" y="40786"/>
                  </a:cubicBezTo>
                  <a:cubicBezTo>
                    <a:pt x="56037" y="31496"/>
                    <a:pt x="52316" y="20996"/>
                    <a:pt x="45788" y="13555"/>
                  </a:cubicBezTo>
                  <a:cubicBezTo>
                    <a:pt x="37092" y="3581"/>
                    <a:pt x="12669" y="1070"/>
                    <a:pt x="5273" y="66"/>
                  </a:cubicBezTo>
                  <a:cubicBezTo>
                    <a:pt x="4947" y="22"/>
                    <a:pt x="4624" y="1"/>
                    <a:pt x="4306"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288;p47">
              <a:extLst>
                <a:ext uri="{FF2B5EF4-FFF2-40B4-BE49-F238E27FC236}">
                  <a16:creationId xmlns:a16="http://schemas.microsoft.com/office/drawing/2014/main" id="{135DB291-05CA-9A27-E786-9615CC838D74}"/>
                </a:ext>
              </a:extLst>
            </p:cNvPr>
            <p:cNvSpPr/>
            <p:nvPr/>
          </p:nvSpPr>
          <p:spPr>
            <a:xfrm>
              <a:off x="144525" y="452000"/>
              <a:ext cx="645975" cy="1655425"/>
            </a:xfrm>
            <a:custGeom>
              <a:avLst/>
              <a:gdLst/>
              <a:ahLst/>
              <a:cxnLst/>
              <a:rect l="l" t="t" r="r" b="b"/>
              <a:pathLst>
                <a:path w="25839" h="66217" extrusionOk="0">
                  <a:moveTo>
                    <a:pt x="4589" y="0"/>
                  </a:moveTo>
                  <a:cubicBezTo>
                    <a:pt x="1302" y="4200"/>
                    <a:pt x="23" y="10911"/>
                    <a:pt x="1" y="18580"/>
                  </a:cubicBezTo>
                  <a:lnTo>
                    <a:pt x="5091" y="16092"/>
                  </a:lnTo>
                  <a:lnTo>
                    <a:pt x="46" y="21456"/>
                  </a:lnTo>
                  <a:cubicBezTo>
                    <a:pt x="183" y="25519"/>
                    <a:pt x="617" y="29787"/>
                    <a:pt x="1233" y="34055"/>
                  </a:cubicBezTo>
                  <a:lnTo>
                    <a:pt x="6255" y="31134"/>
                  </a:lnTo>
                  <a:lnTo>
                    <a:pt x="1827" y="37776"/>
                  </a:lnTo>
                  <a:cubicBezTo>
                    <a:pt x="2032" y="39008"/>
                    <a:pt x="2260" y="40241"/>
                    <a:pt x="2511" y="41474"/>
                  </a:cubicBezTo>
                  <a:lnTo>
                    <a:pt x="10637" y="34375"/>
                  </a:lnTo>
                  <a:lnTo>
                    <a:pt x="10637" y="34375"/>
                  </a:lnTo>
                  <a:cubicBezTo>
                    <a:pt x="6940" y="40287"/>
                    <a:pt x="5798" y="41633"/>
                    <a:pt x="3219" y="44966"/>
                  </a:cubicBezTo>
                  <a:cubicBezTo>
                    <a:pt x="4064" y="48937"/>
                    <a:pt x="5022" y="52726"/>
                    <a:pt x="5958" y="56173"/>
                  </a:cubicBezTo>
                  <a:lnTo>
                    <a:pt x="11048" y="49622"/>
                  </a:lnTo>
                  <a:lnTo>
                    <a:pt x="6871" y="59369"/>
                  </a:lnTo>
                  <a:cubicBezTo>
                    <a:pt x="7624" y="61971"/>
                    <a:pt x="8378" y="64299"/>
                    <a:pt x="9039" y="66216"/>
                  </a:cubicBezTo>
                  <a:cubicBezTo>
                    <a:pt x="25839" y="40127"/>
                    <a:pt x="23990" y="23784"/>
                    <a:pt x="4589"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289;p47">
              <a:extLst>
                <a:ext uri="{FF2B5EF4-FFF2-40B4-BE49-F238E27FC236}">
                  <a16:creationId xmlns:a16="http://schemas.microsoft.com/office/drawing/2014/main" id="{7D5BFD72-AF9B-5E3F-490C-DF40E100068D}"/>
                </a:ext>
              </a:extLst>
            </p:cNvPr>
            <p:cNvSpPr/>
            <p:nvPr/>
          </p:nvSpPr>
          <p:spPr>
            <a:xfrm>
              <a:off x="274050" y="470825"/>
              <a:ext cx="470250" cy="1221750"/>
            </a:xfrm>
            <a:custGeom>
              <a:avLst/>
              <a:gdLst/>
              <a:ahLst/>
              <a:cxnLst/>
              <a:rect l="l" t="t" r="r" b="b"/>
              <a:pathLst>
                <a:path w="18810" h="48870" extrusionOk="0">
                  <a:moveTo>
                    <a:pt x="1" y="0"/>
                  </a:moveTo>
                  <a:lnTo>
                    <a:pt x="1" y="0"/>
                  </a:lnTo>
                  <a:cubicBezTo>
                    <a:pt x="2717" y="4314"/>
                    <a:pt x="18307" y="30358"/>
                    <a:pt x="12486" y="48869"/>
                  </a:cubicBezTo>
                  <a:cubicBezTo>
                    <a:pt x="18809" y="31727"/>
                    <a:pt x="14495" y="17964"/>
                    <a:pt x="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Picture 9">
            <a:extLst>
              <a:ext uri="{FF2B5EF4-FFF2-40B4-BE49-F238E27FC236}">
                <a16:creationId xmlns:a16="http://schemas.microsoft.com/office/drawing/2014/main" id="{4143D677-93E0-55AB-8452-C4E725C316B0}"/>
              </a:ext>
            </a:extLst>
          </p:cNvPr>
          <p:cNvPicPr>
            <a:picLocks noChangeAspect="1"/>
          </p:cNvPicPr>
          <p:nvPr/>
        </p:nvPicPr>
        <p:blipFill>
          <a:blip r:embed="rId3"/>
          <a:stretch>
            <a:fillRect/>
          </a:stretch>
        </p:blipFill>
        <p:spPr>
          <a:xfrm>
            <a:off x="0" y="1255"/>
            <a:ext cx="9144000" cy="5140990"/>
          </a:xfrm>
          <a:prstGeom prst="rect">
            <a:avLst/>
          </a:prstGeom>
        </p:spPr>
      </p:pic>
      <p:sp>
        <p:nvSpPr>
          <p:cNvPr id="12" name="TextBox 11">
            <a:extLst>
              <a:ext uri="{FF2B5EF4-FFF2-40B4-BE49-F238E27FC236}">
                <a16:creationId xmlns:a16="http://schemas.microsoft.com/office/drawing/2014/main" id="{22E9965E-1898-3D86-C3FC-E41D8DBD1AC2}"/>
              </a:ext>
            </a:extLst>
          </p:cNvPr>
          <p:cNvSpPr txBox="1"/>
          <p:nvPr/>
        </p:nvSpPr>
        <p:spPr>
          <a:xfrm>
            <a:off x="585687" y="510487"/>
            <a:ext cx="4316149" cy="4072910"/>
          </a:xfrm>
          <a:prstGeom prst="rect">
            <a:avLst/>
          </a:prstGeom>
          <a:noFill/>
        </p:spPr>
        <p:txBody>
          <a:bodyPr wrap="square">
            <a:spAutoFit/>
          </a:bodyPr>
          <a:lstStyle/>
          <a:p>
            <a:pPr algn="just">
              <a:spcAft>
                <a:spcPts val="800"/>
              </a:spcAft>
            </a:pPr>
            <a:r>
              <a:rPr lang="vi-VN" sz="1800" i="1">
                <a:effectLst/>
                <a:latin typeface="Times New Roman" panose="02020603050405020304" pitchFamily="18" charset="0"/>
                <a:ea typeface="Calibri" panose="020F0502020204030204" pitchFamily="34" charset="0"/>
                <a:cs typeface="Times New Roman" panose="02020603050405020304" pitchFamily="18" charset="0"/>
              </a:rPr>
              <a:t>Em hãy xác định câu văn thể hiện bằng chứng khách quan và ý kiến, đánh giá chủ quan của người viết trong đoạn trích sau:</a:t>
            </a:r>
            <a:endParaRPr lang="en-US">
              <a:effectLst/>
              <a:latin typeface="Calibri" panose="020F0502020204030204" pitchFamily="34" charset="0"/>
              <a:ea typeface="Calibri" panose="020F0502020204030204" pitchFamily="34" charset="0"/>
              <a:cs typeface="Times New Roman" panose="02020603050405020304" pitchFamily="18" charset="0"/>
            </a:endParaRPr>
          </a:p>
          <a:p>
            <a:pPr algn="just">
              <a:spcAft>
                <a:spcPts val="800"/>
              </a:spcAft>
            </a:pPr>
            <a:r>
              <a:rPr lang="vi-VN" sz="1800" b="1" i="1">
                <a:effectLst/>
                <a:latin typeface="Times New Roman" panose="02020603050405020304" pitchFamily="18" charset="0"/>
                <a:ea typeface="Calibri" panose="020F0502020204030204" pitchFamily="34" charset="0"/>
                <a:cs typeface="Times New Roman" panose="02020603050405020304" pitchFamily="18" charset="0"/>
              </a:rPr>
              <a:t>Tôi là kẻ hoang dã, tôi không hiểu bất cứ một cách sống nào khác. Tôi đã chứng kiến cả ngàn con trâu rừng bị chết dần, chết mòn trên những cánh đồng trơ trọi vì bị người da trắng bắn mỗi khi có đoàn tàu chạy qua. Tôi là kẻ hoang dã, tôi không hiểu nổi tại sao một con ngựa sắt nhà khói lại quan trọng hơn nhiều con trâu rừng mà chúng tôi chỉ giết để duy trì cuộc sống. Con người là gì, nếu cuộc sống thiếu những con thú?</a:t>
            </a:r>
            <a:endParaRPr lang="en-US" b="1">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BD73B3F4-0C34-8E55-13E8-10DE4735EC11}"/>
              </a:ext>
            </a:extLst>
          </p:cNvPr>
          <p:cNvSpPr txBox="1"/>
          <p:nvPr/>
        </p:nvSpPr>
        <p:spPr>
          <a:xfrm>
            <a:off x="5184328" y="579497"/>
            <a:ext cx="3129359" cy="3067506"/>
          </a:xfrm>
          <a:prstGeom prst="rect">
            <a:avLst/>
          </a:prstGeom>
          <a:noFill/>
        </p:spPr>
        <p:txBody>
          <a:bodyPr wrap="square">
            <a:spAutoFit/>
          </a:bodyPr>
          <a:lstStyle/>
          <a:p>
            <a:pPr algn="just">
              <a:spcAft>
                <a:spcPts val="800"/>
              </a:spcAft>
            </a:pPr>
            <a:r>
              <a:rPr lang="en-US" sz="2000" u="sng">
                <a:latin typeface="Times New Roman" panose="02020603050405020304" pitchFamily="18" charset="0"/>
                <a:ea typeface="Times New Roman" panose="02020603050405020304" pitchFamily="18" charset="0"/>
                <a:cs typeface="Times New Roman" panose="02020603050405020304" pitchFamily="18" charset="0"/>
              </a:rPr>
              <a:t>1. </a:t>
            </a:r>
            <a:r>
              <a:rPr lang="vi-VN" sz="2000" u="sng">
                <a:effectLst/>
                <a:latin typeface="Times New Roman" panose="02020603050405020304" pitchFamily="18" charset="0"/>
                <a:ea typeface="Times New Roman" panose="02020603050405020304" pitchFamily="18" charset="0"/>
                <a:cs typeface="Times New Roman" panose="02020603050405020304" pitchFamily="18" charset="0"/>
              </a:rPr>
              <a:t>Câu văn thể hiện bằng chứng khách quan: </a:t>
            </a:r>
            <a:endParaRPr lang="en-US" sz="2000" u="sng">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indent="-342900" algn="just">
              <a:spcAft>
                <a:spcPts val="800"/>
              </a:spcAft>
              <a:buFontTx/>
              <a:buChar char="-"/>
            </a:pPr>
            <a:endParaRPr lang="en-US" sz="200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800"/>
              </a:spcAft>
            </a:pP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800"/>
              </a:spcAft>
            </a:pPr>
            <a:endParaRPr lang="en-US" sz="200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800"/>
              </a:spcAft>
            </a:pPr>
            <a:endParaRPr lang="en-US" sz="2000">
              <a:latin typeface="Times New Roman" panose="02020603050405020304" pitchFamily="18" charset="0"/>
              <a:ea typeface="Times New Roman" panose="02020603050405020304" pitchFamily="18" charset="0"/>
              <a:cs typeface="Times New Roman" panose="02020603050405020304" pitchFamily="18" charset="0"/>
            </a:endParaRPr>
          </a:p>
          <a:p>
            <a:pPr algn="just">
              <a:spcAft>
                <a:spcPts val="800"/>
              </a:spcAft>
            </a:pPr>
            <a:r>
              <a:rPr lang="en-US" sz="2000" u="sng">
                <a:latin typeface="Times New Roman" panose="02020603050405020304" pitchFamily="18" charset="0"/>
                <a:ea typeface="Times New Roman" panose="02020603050405020304" pitchFamily="18" charset="0"/>
              </a:rPr>
              <a:t>2. </a:t>
            </a:r>
            <a:r>
              <a:rPr lang="vi-VN" sz="2000" u="sng">
                <a:effectLst/>
                <a:latin typeface="Times New Roman" panose="02020603050405020304" pitchFamily="18" charset="0"/>
                <a:ea typeface="Times New Roman" panose="02020603050405020304" pitchFamily="18" charset="0"/>
              </a:rPr>
              <a:t>Câu văn thể hiện ý kiến, đánh giá chủ quan:</a:t>
            </a:r>
            <a:endParaRPr lang="en-US" sz="2000" u="sng"/>
          </a:p>
        </p:txBody>
      </p:sp>
      <p:sp>
        <p:nvSpPr>
          <p:cNvPr id="17" name="TextBox 16">
            <a:extLst>
              <a:ext uri="{FF2B5EF4-FFF2-40B4-BE49-F238E27FC236}">
                <a16:creationId xmlns:a16="http://schemas.microsoft.com/office/drawing/2014/main" id="{42EF41D3-B4F8-5020-14BE-49E9F36D9C12}"/>
              </a:ext>
            </a:extLst>
          </p:cNvPr>
          <p:cNvSpPr txBox="1"/>
          <p:nvPr/>
        </p:nvSpPr>
        <p:spPr>
          <a:xfrm>
            <a:off x="5427784" y="3632314"/>
            <a:ext cx="6353906" cy="400110"/>
          </a:xfrm>
          <a:prstGeom prst="rect">
            <a:avLst/>
          </a:prstGeom>
          <a:noFill/>
        </p:spPr>
        <p:txBody>
          <a:bodyPr wrap="square">
            <a:spAutoFit/>
          </a:bodyPr>
          <a:lstStyle/>
          <a:p>
            <a:r>
              <a:rPr lang="vi-VN" sz="2000" i="1">
                <a:effectLst/>
                <a:latin typeface="Times New Roman" panose="02020603050405020304" pitchFamily="18" charset="0"/>
                <a:ea typeface="Times New Roman" panose="02020603050405020304" pitchFamily="18" charset="0"/>
              </a:rPr>
              <a:t>Những câu còn lại</a:t>
            </a:r>
            <a:endParaRPr lang="en-US" sz="2000" i="1"/>
          </a:p>
        </p:txBody>
      </p:sp>
      <p:sp>
        <p:nvSpPr>
          <p:cNvPr id="19" name="TextBox 18">
            <a:extLst>
              <a:ext uri="{FF2B5EF4-FFF2-40B4-BE49-F238E27FC236}">
                <a16:creationId xmlns:a16="http://schemas.microsoft.com/office/drawing/2014/main" id="{68A8266C-6D6F-F216-0C2B-7E343D5F158E}"/>
              </a:ext>
            </a:extLst>
          </p:cNvPr>
          <p:cNvSpPr txBox="1"/>
          <p:nvPr/>
        </p:nvSpPr>
        <p:spPr>
          <a:xfrm>
            <a:off x="5244160" y="1237908"/>
            <a:ext cx="3360577" cy="1631216"/>
          </a:xfrm>
          <a:prstGeom prst="rect">
            <a:avLst/>
          </a:prstGeom>
          <a:noFill/>
        </p:spPr>
        <p:txBody>
          <a:bodyPr wrap="square">
            <a:spAutoFit/>
          </a:bodyPr>
          <a:lstStyle/>
          <a:p>
            <a:pPr algn="just">
              <a:spcAft>
                <a:spcPts val="800"/>
              </a:spcAft>
            </a:pPr>
            <a:r>
              <a:rPr lang="vi-VN" sz="2000" i="1">
                <a:effectLst/>
                <a:latin typeface="Times New Roman" panose="02020603050405020304" pitchFamily="18" charset="0"/>
                <a:ea typeface="Calibri" panose="020F0502020204030204" pitchFamily="34" charset="0"/>
                <a:cs typeface="Times New Roman" panose="02020603050405020304" pitchFamily="18" charset="0"/>
              </a:rPr>
              <a:t>Tôi đã chứng kiến cả ngàn con trâu rừng bị chết dần, chết mòn trên những cánh đồng trơ trọi vì bị người da trắng bắn mỗi khi có đoàn tàu chạy qua.</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descr="A group of animals on a tree&#10;&#10;Description automatically generated">
            <a:extLst>
              <a:ext uri="{FF2B5EF4-FFF2-40B4-BE49-F238E27FC236}">
                <a16:creationId xmlns:a16="http://schemas.microsoft.com/office/drawing/2014/main" id="{9BD4FE3C-6426-33EE-9F72-045171BF8C37}"/>
              </a:ext>
            </a:extLst>
          </p:cNvPr>
          <p:cNvPicPr>
            <a:picLocks noChangeAspect="1"/>
          </p:cNvPicPr>
          <p:nvPr/>
        </p:nvPicPr>
        <p:blipFill rotWithShape="1">
          <a:blip r:embed="rId4"/>
          <a:srcRect r="-2959" b="38289"/>
          <a:stretch/>
        </p:blipFill>
        <p:spPr>
          <a:xfrm>
            <a:off x="4054208" y="3782873"/>
            <a:ext cx="3895787" cy="1379235"/>
          </a:xfrm>
          <a:prstGeom prst="rect">
            <a:avLst/>
          </a:prstGeom>
        </p:spPr>
      </p:pic>
    </p:spTree>
    <p:extLst>
      <p:ext uri="{BB962C8B-B14F-4D97-AF65-F5344CB8AC3E}">
        <p14:creationId xmlns:p14="http://schemas.microsoft.com/office/powerpoint/2010/main" val="31172595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26"/>
        <p:cNvGrpSpPr/>
        <p:nvPr/>
      </p:nvGrpSpPr>
      <p:grpSpPr>
        <a:xfrm>
          <a:off x="0" y="0"/>
          <a:ext cx="0" cy="0"/>
          <a:chOff x="0" y="0"/>
          <a:chExt cx="0" cy="0"/>
        </a:xfrm>
      </p:grpSpPr>
      <p:sp>
        <p:nvSpPr>
          <p:cNvPr id="8827" name="Google Shape;8827;p72"/>
          <p:cNvSpPr txBox="1">
            <a:spLocks noGrp="1"/>
          </p:cNvSpPr>
          <p:nvPr>
            <p:ph type="title"/>
          </p:nvPr>
        </p:nvSpPr>
        <p:spPr>
          <a:xfrm>
            <a:off x="0" y="1815250"/>
            <a:ext cx="4732949" cy="1117800"/>
          </a:xfrm>
          <a:prstGeom prst="rect">
            <a:avLst/>
          </a:prstGeom>
        </p:spPr>
        <p:txBody>
          <a:bodyPr spcFirstLastPara="1" wrap="square" lIns="91425" tIns="91425" rIns="91425" bIns="91425" anchor="ctr" anchorCtr="0">
            <a:noAutofit/>
          </a:bodyPr>
          <a:lstStyle/>
          <a:p>
            <a:pPr algn="ctr"/>
            <a:r>
              <a:rPr lang="en-US" sz="4800" b="1">
                <a:solidFill>
                  <a:schemeClr val="bg2"/>
                </a:solidFill>
                <a:latin typeface="Times New Roman" panose="02020603050405020304" pitchFamily="18" charset="0"/>
                <a:cs typeface="Times New Roman" panose="02020603050405020304" pitchFamily="18" charset="0"/>
              </a:rPr>
              <a:t>Liên hệ, kết nối</a:t>
            </a:r>
            <a:endParaRPr lang="en-US" sz="4800">
              <a:solidFill>
                <a:schemeClr val="bg2"/>
              </a:solidFill>
              <a:latin typeface="Times New Roman" panose="02020603050405020304" pitchFamily="18" charset="0"/>
              <a:cs typeface="Times New Roman" panose="02020603050405020304" pitchFamily="18" charset="0"/>
            </a:endParaRPr>
          </a:p>
        </p:txBody>
      </p:sp>
      <p:sp>
        <p:nvSpPr>
          <p:cNvPr id="8828" name="Google Shape;8828;p72"/>
          <p:cNvSpPr txBox="1">
            <a:spLocks noGrp="1"/>
          </p:cNvSpPr>
          <p:nvPr>
            <p:ph type="title" idx="2"/>
          </p:nvPr>
        </p:nvSpPr>
        <p:spPr>
          <a:xfrm>
            <a:off x="1344968" y="212868"/>
            <a:ext cx="1264724" cy="1011882"/>
          </a:xfrm>
          <a:prstGeom prst="rect">
            <a:avLst/>
          </a:prstGeom>
          <a:solidFill>
            <a:schemeClr val="accent1">
              <a:lumMod val="40000"/>
              <a:lumOff val="60000"/>
            </a:schemeClr>
          </a:solidFill>
        </p:spPr>
        <p:txBody>
          <a:bodyPr spcFirstLastPara="1" wrap="square" lIns="91425" tIns="91425" rIns="91425" bIns="91425" anchor="ctr" anchorCtr="0">
            <a:noAutofit/>
          </a:bodyPr>
          <a:lstStyle/>
          <a:p>
            <a:pPr marL="0" lvl="0" indent="0" algn="l" rtl="0">
              <a:spcBef>
                <a:spcPts val="0"/>
              </a:spcBef>
              <a:spcAft>
                <a:spcPts val="0"/>
              </a:spcAft>
              <a:buNone/>
            </a:pPr>
            <a:r>
              <a:rPr lang="en" sz="6000"/>
              <a:t>03</a:t>
            </a:r>
            <a:endParaRPr sz="6000"/>
          </a:p>
        </p:txBody>
      </p:sp>
      <p:grpSp>
        <p:nvGrpSpPr>
          <p:cNvPr id="8865" name="Google Shape;8865;p72"/>
          <p:cNvGrpSpPr/>
          <p:nvPr/>
        </p:nvGrpSpPr>
        <p:grpSpPr>
          <a:xfrm>
            <a:off x="6567425" y="1145325"/>
            <a:ext cx="288050" cy="325525"/>
            <a:chOff x="6980950" y="1589900"/>
            <a:chExt cx="288050" cy="325525"/>
          </a:xfrm>
        </p:grpSpPr>
        <p:sp>
          <p:nvSpPr>
            <p:cNvPr id="8866" name="Google Shape;8866;p72"/>
            <p:cNvSpPr/>
            <p:nvPr/>
          </p:nvSpPr>
          <p:spPr>
            <a:xfrm>
              <a:off x="7026700" y="1589900"/>
              <a:ext cx="189150" cy="162775"/>
            </a:xfrm>
            <a:custGeom>
              <a:avLst/>
              <a:gdLst/>
              <a:ahLst/>
              <a:cxnLst/>
              <a:rect l="l" t="t" r="r" b="b"/>
              <a:pathLst>
                <a:path w="7566" h="6511" extrusionOk="0">
                  <a:moveTo>
                    <a:pt x="3511" y="0"/>
                  </a:moveTo>
                  <a:lnTo>
                    <a:pt x="3511" y="0"/>
                  </a:lnTo>
                  <a:cubicBezTo>
                    <a:pt x="0" y="4401"/>
                    <a:pt x="3939" y="6510"/>
                    <a:pt x="3939" y="6510"/>
                  </a:cubicBezTo>
                  <a:cubicBezTo>
                    <a:pt x="3939" y="6510"/>
                    <a:pt x="7565" y="3923"/>
                    <a:pt x="35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7" name="Google Shape;8867;p72"/>
            <p:cNvSpPr/>
            <p:nvPr/>
          </p:nvSpPr>
          <p:spPr>
            <a:xfrm>
              <a:off x="6991675" y="1746050"/>
              <a:ext cx="139200" cy="102375"/>
            </a:xfrm>
            <a:custGeom>
              <a:avLst/>
              <a:gdLst/>
              <a:ahLst/>
              <a:cxnLst/>
              <a:rect l="l" t="t" r="r" b="b"/>
              <a:pathLst>
                <a:path w="5568" h="4095" extrusionOk="0">
                  <a:moveTo>
                    <a:pt x="3888" y="1"/>
                  </a:moveTo>
                  <a:cubicBezTo>
                    <a:pt x="2578" y="1"/>
                    <a:pt x="746" y="654"/>
                    <a:pt x="0" y="4022"/>
                  </a:cubicBezTo>
                  <a:cubicBezTo>
                    <a:pt x="405" y="4072"/>
                    <a:pt x="779" y="4095"/>
                    <a:pt x="1124" y="4095"/>
                  </a:cubicBezTo>
                  <a:cubicBezTo>
                    <a:pt x="5567" y="4095"/>
                    <a:pt x="5340" y="264"/>
                    <a:pt x="5340" y="264"/>
                  </a:cubicBezTo>
                  <a:cubicBezTo>
                    <a:pt x="5340" y="264"/>
                    <a:pt x="4719" y="1"/>
                    <a:pt x="38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8" name="Google Shape;8868;p72"/>
            <p:cNvSpPr/>
            <p:nvPr/>
          </p:nvSpPr>
          <p:spPr>
            <a:xfrm>
              <a:off x="7125175" y="1740700"/>
              <a:ext cx="143825" cy="95000"/>
            </a:xfrm>
            <a:custGeom>
              <a:avLst/>
              <a:gdLst/>
              <a:ahLst/>
              <a:cxnLst/>
              <a:rect l="l" t="t" r="r" b="b"/>
              <a:pathLst>
                <a:path w="5753" h="3800" extrusionOk="0">
                  <a:moveTo>
                    <a:pt x="1880" y="1"/>
                  </a:moveTo>
                  <a:cubicBezTo>
                    <a:pt x="815" y="1"/>
                    <a:pt x="0" y="478"/>
                    <a:pt x="0" y="478"/>
                  </a:cubicBezTo>
                  <a:cubicBezTo>
                    <a:pt x="0" y="478"/>
                    <a:pt x="222" y="3800"/>
                    <a:pt x="3800" y="3800"/>
                  </a:cubicBezTo>
                  <a:cubicBezTo>
                    <a:pt x="4364" y="3800"/>
                    <a:pt x="5010" y="3718"/>
                    <a:pt x="5752" y="3527"/>
                  </a:cubicBezTo>
                  <a:cubicBezTo>
                    <a:pt x="4728" y="660"/>
                    <a:pt x="3132" y="1"/>
                    <a:pt x="18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9" name="Google Shape;8869;p72"/>
            <p:cNvSpPr/>
            <p:nvPr/>
          </p:nvSpPr>
          <p:spPr>
            <a:xfrm>
              <a:off x="7034125" y="1752650"/>
              <a:ext cx="189125" cy="162775"/>
            </a:xfrm>
            <a:custGeom>
              <a:avLst/>
              <a:gdLst/>
              <a:ahLst/>
              <a:cxnLst/>
              <a:rect l="l" t="t" r="r" b="b"/>
              <a:pathLst>
                <a:path w="7565" h="6511" extrusionOk="0">
                  <a:moveTo>
                    <a:pt x="3642" y="0"/>
                  </a:moveTo>
                  <a:lnTo>
                    <a:pt x="3642" y="0"/>
                  </a:lnTo>
                  <a:cubicBezTo>
                    <a:pt x="3642" y="0"/>
                    <a:pt x="0" y="2588"/>
                    <a:pt x="4054" y="6510"/>
                  </a:cubicBezTo>
                  <a:cubicBezTo>
                    <a:pt x="7565" y="2110"/>
                    <a:pt x="3643" y="0"/>
                    <a:pt x="3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0" name="Google Shape;8870;p72"/>
            <p:cNvSpPr/>
            <p:nvPr/>
          </p:nvSpPr>
          <p:spPr>
            <a:xfrm>
              <a:off x="6980950" y="1669325"/>
              <a:ext cx="144250" cy="95100"/>
            </a:xfrm>
            <a:custGeom>
              <a:avLst/>
              <a:gdLst/>
              <a:ahLst/>
              <a:cxnLst/>
              <a:rect l="l" t="t" r="r" b="b"/>
              <a:pathLst>
                <a:path w="5770" h="3804" extrusionOk="0">
                  <a:moveTo>
                    <a:pt x="1936" y="1"/>
                  </a:moveTo>
                  <a:cubicBezTo>
                    <a:pt x="1376" y="1"/>
                    <a:pt x="735" y="81"/>
                    <a:pt x="1" y="268"/>
                  </a:cubicBezTo>
                  <a:cubicBezTo>
                    <a:pt x="1037" y="3144"/>
                    <a:pt x="2645" y="3803"/>
                    <a:pt x="3900" y="3803"/>
                  </a:cubicBezTo>
                  <a:cubicBezTo>
                    <a:pt x="4961" y="3803"/>
                    <a:pt x="5769" y="3333"/>
                    <a:pt x="5769" y="3333"/>
                  </a:cubicBezTo>
                  <a:cubicBezTo>
                    <a:pt x="5769" y="3333"/>
                    <a:pt x="5535" y="1"/>
                    <a:pt x="19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1" name="Google Shape;8871;p72"/>
            <p:cNvSpPr/>
            <p:nvPr/>
          </p:nvSpPr>
          <p:spPr>
            <a:xfrm>
              <a:off x="7119125" y="1656550"/>
              <a:ext cx="139150" cy="102550"/>
            </a:xfrm>
            <a:custGeom>
              <a:avLst/>
              <a:gdLst/>
              <a:ahLst/>
              <a:cxnLst/>
              <a:rect l="l" t="t" r="r" b="b"/>
              <a:pathLst>
                <a:path w="5566" h="4102" extrusionOk="0">
                  <a:moveTo>
                    <a:pt x="4465" y="0"/>
                  </a:moveTo>
                  <a:cubicBezTo>
                    <a:pt x="0" y="0"/>
                    <a:pt x="242" y="3844"/>
                    <a:pt x="242" y="3844"/>
                  </a:cubicBezTo>
                  <a:cubicBezTo>
                    <a:pt x="242" y="3844"/>
                    <a:pt x="854" y="4102"/>
                    <a:pt x="1675" y="4102"/>
                  </a:cubicBezTo>
                  <a:cubicBezTo>
                    <a:pt x="2981" y="4102"/>
                    <a:pt x="4817" y="3450"/>
                    <a:pt x="5566" y="70"/>
                  </a:cubicBezTo>
                  <a:cubicBezTo>
                    <a:pt x="5170" y="22"/>
                    <a:pt x="4804" y="0"/>
                    <a:pt x="4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2" name="Google Shape;8872;p72"/>
            <p:cNvSpPr/>
            <p:nvPr/>
          </p:nvSpPr>
          <p:spPr>
            <a:xfrm>
              <a:off x="7110325" y="1622850"/>
              <a:ext cx="29300" cy="259225"/>
            </a:xfrm>
            <a:custGeom>
              <a:avLst/>
              <a:gdLst/>
              <a:ahLst/>
              <a:cxnLst/>
              <a:rect l="l" t="t" r="r" b="b"/>
              <a:pathLst>
                <a:path w="1172" h="10369" extrusionOk="0">
                  <a:moveTo>
                    <a:pt x="265" y="1"/>
                  </a:moveTo>
                  <a:cubicBezTo>
                    <a:pt x="116" y="17"/>
                    <a:pt x="1" y="132"/>
                    <a:pt x="17" y="281"/>
                  </a:cubicBezTo>
                  <a:lnTo>
                    <a:pt x="644" y="10120"/>
                  </a:lnTo>
                  <a:cubicBezTo>
                    <a:pt x="644" y="10259"/>
                    <a:pt x="759" y="10369"/>
                    <a:pt x="896" y="10369"/>
                  </a:cubicBezTo>
                  <a:cubicBezTo>
                    <a:pt x="905" y="10369"/>
                    <a:pt x="914" y="10368"/>
                    <a:pt x="924" y="10367"/>
                  </a:cubicBezTo>
                  <a:cubicBezTo>
                    <a:pt x="1072" y="10367"/>
                    <a:pt x="1171" y="10235"/>
                    <a:pt x="1171" y="10087"/>
                  </a:cubicBezTo>
                  <a:lnTo>
                    <a:pt x="545" y="248"/>
                  </a:lnTo>
                  <a:cubicBezTo>
                    <a:pt x="528" y="99"/>
                    <a:pt x="413" y="1"/>
                    <a:pt x="265" y="1"/>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3" name="Google Shape;8873;p72"/>
            <p:cNvSpPr/>
            <p:nvPr/>
          </p:nvSpPr>
          <p:spPr>
            <a:xfrm>
              <a:off x="7014750" y="1677750"/>
              <a:ext cx="220450" cy="149800"/>
            </a:xfrm>
            <a:custGeom>
              <a:avLst/>
              <a:gdLst/>
              <a:ahLst/>
              <a:cxnLst/>
              <a:rect l="l" t="t" r="r" b="b"/>
              <a:pathLst>
                <a:path w="8818" h="5992" extrusionOk="0">
                  <a:moveTo>
                    <a:pt x="8517" y="0"/>
                  </a:moveTo>
                  <a:cubicBezTo>
                    <a:pt x="8467" y="0"/>
                    <a:pt x="8416" y="15"/>
                    <a:pt x="8373" y="46"/>
                  </a:cubicBezTo>
                  <a:lnTo>
                    <a:pt x="165" y="5501"/>
                  </a:lnTo>
                  <a:cubicBezTo>
                    <a:pt x="33" y="5584"/>
                    <a:pt x="0" y="5748"/>
                    <a:pt x="83" y="5864"/>
                  </a:cubicBezTo>
                  <a:cubicBezTo>
                    <a:pt x="135" y="5947"/>
                    <a:pt x="220" y="5991"/>
                    <a:pt x="309" y="5991"/>
                  </a:cubicBezTo>
                  <a:cubicBezTo>
                    <a:pt x="361" y="5991"/>
                    <a:pt x="413" y="5976"/>
                    <a:pt x="462" y="5946"/>
                  </a:cubicBezTo>
                  <a:lnTo>
                    <a:pt x="8653" y="474"/>
                  </a:lnTo>
                  <a:cubicBezTo>
                    <a:pt x="8785" y="409"/>
                    <a:pt x="8818" y="244"/>
                    <a:pt x="8735" y="112"/>
                  </a:cubicBezTo>
                  <a:cubicBezTo>
                    <a:pt x="8684" y="40"/>
                    <a:pt x="8601" y="0"/>
                    <a:pt x="8517" y="0"/>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4" name="Google Shape;8874;p72"/>
            <p:cNvSpPr/>
            <p:nvPr/>
          </p:nvSpPr>
          <p:spPr>
            <a:xfrm>
              <a:off x="7006925" y="1691350"/>
              <a:ext cx="236100" cy="122600"/>
            </a:xfrm>
            <a:custGeom>
              <a:avLst/>
              <a:gdLst/>
              <a:ahLst/>
              <a:cxnLst/>
              <a:rect l="l" t="t" r="r" b="b"/>
              <a:pathLst>
                <a:path w="9444" h="4904" extrusionOk="0">
                  <a:moveTo>
                    <a:pt x="305" y="0"/>
                  </a:moveTo>
                  <a:cubicBezTo>
                    <a:pt x="207" y="0"/>
                    <a:pt x="112" y="52"/>
                    <a:pt x="66" y="145"/>
                  </a:cubicBezTo>
                  <a:cubicBezTo>
                    <a:pt x="0" y="277"/>
                    <a:pt x="66" y="441"/>
                    <a:pt x="198" y="491"/>
                  </a:cubicBezTo>
                  <a:lnTo>
                    <a:pt x="9015" y="4875"/>
                  </a:lnTo>
                  <a:cubicBezTo>
                    <a:pt x="9055" y="4894"/>
                    <a:pt x="9097" y="4904"/>
                    <a:pt x="9139" y="4904"/>
                  </a:cubicBezTo>
                  <a:cubicBezTo>
                    <a:pt x="9237" y="4904"/>
                    <a:pt x="9332" y="4852"/>
                    <a:pt x="9378" y="4759"/>
                  </a:cubicBezTo>
                  <a:cubicBezTo>
                    <a:pt x="9444" y="4628"/>
                    <a:pt x="9394" y="4463"/>
                    <a:pt x="9263" y="4397"/>
                  </a:cubicBezTo>
                  <a:lnTo>
                    <a:pt x="429" y="29"/>
                  </a:lnTo>
                  <a:cubicBezTo>
                    <a:pt x="389" y="10"/>
                    <a:pt x="347" y="0"/>
                    <a:pt x="305" y="0"/>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5" name="Google Shape;8875;p72"/>
            <p:cNvSpPr/>
            <p:nvPr/>
          </p:nvSpPr>
          <p:spPr>
            <a:xfrm>
              <a:off x="7100025" y="1676825"/>
              <a:ext cx="46175" cy="49875"/>
            </a:xfrm>
            <a:custGeom>
              <a:avLst/>
              <a:gdLst/>
              <a:ahLst/>
              <a:cxnLst/>
              <a:rect l="l" t="t" r="r" b="b"/>
              <a:pathLst>
                <a:path w="1847" h="1995" extrusionOk="0">
                  <a:moveTo>
                    <a:pt x="858" y="1"/>
                  </a:moveTo>
                  <a:lnTo>
                    <a:pt x="858" y="1"/>
                  </a:lnTo>
                  <a:cubicBezTo>
                    <a:pt x="1" y="1138"/>
                    <a:pt x="990" y="1995"/>
                    <a:pt x="990" y="1995"/>
                  </a:cubicBezTo>
                  <a:cubicBezTo>
                    <a:pt x="990" y="1995"/>
                    <a:pt x="1847" y="1022"/>
                    <a:pt x="858"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6" name="Google Shape;8876;p72"/>
            <p:cNvSpPr/>
            <p:nvPr/>
          </p:nvSpPr>
          <p:spPr>
            <a:xfrm>
              <a:off x="7112800" y="1678475"/>
              <a:ext cx="45775" cy="49050"/>
            </a:xfrm>
            <a:custGeom>
              <a:avLst/>
              <a:gdLst/>
              <a:ahLst/>
              <a:cxnLst/>
              <a:rect l="l" t="t" r="r" b="b"/>
              <a:pathLst>
                <a:path w="1831" h="1962" extrusionOk="0">
                  <a:moveTo>
                    <a:pt x="1138" y="0"/>
                  </a:moveTo>
                  <a:cubicBezTo>
                    <a:pt x="1" y="890"/>
                    <a:pt x="742" y="1962"/>
                    <a:pt x="742" y="1962"/>
                  </a:cubicBezTo>
                  <a:cubicBezTo>
                    <a:pt x="742" y="1962"/>
                    <a:pt x="1830" y="1253"/>
                    <a:pt x="1138"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7" name="Google Shape;8877;p72"/>
            <p:cNvSpPr/>
            <p:nvPr/>
          </p:nvSpPr>
          <p:spPr>
            <a:xfrm>
              <a:off x="7126825" y="1685075"/>
              <a:ext cx="41625" cy="44925"/>
            </a:xfrm>
            <a:custGeom>
              <a:avLst/>
              <a:gdLst/>
              <a:ahLst/>
              <a:cxnLst/>
              <a:rect l="l" t="t" r="r" b="b"/>
              <a:pathLst>
                <a:path w="1665" h="1797" extrusionOk="0">
                  <a:moveTo>
                    <a:pt x="1319" y="0"/>
                  </a:moveTo>
                  <a:lnTo>
                    <a:pt x="1319" y="0"/>
                  </a:lnTo>
                  <a:cubicBezTo>
                    <a:pt x="0" y="561"/>
                    <a:pt x="429" y="1797"/>
                    <a:pt x="429" y="1797"/>
                  </a:cubicBezTo>
                  <a:cubicBezTo>
                    <a:pt x="429" y="1797"/>
                    <a:pt x="1665" y="1385"/>
                    <a:pt x="1319"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8" name="Google Shape;8878;p72"/>
            <p:cNvSpPr/>
            <p:nvPr/>
          </p:nvSpPr>
          <p:spPr>
            <a:xfrm>
              <a:off x="7140425" y="1696600"/>
              <a:ext cx="35450" cy="37525"/>
            </a:xfrm>
            <a:custGeom>
              <a:avLst/>
              <a:gdLst/>
              <a:ahLst/>
              <a:cxnLst/>
              <a:rect l="l" t="t" r="r" b="b"/>
              <a:pathLst>
                <a:path w="1418" h="1501" extrusionOk="0">
                  <a:moveTo>
                    <a:pt x="1417" y="1"/>
                  </a:moveTo>
                  <a:lnTo>
                    <a:pt x="1417" y="1"/>
                  </a:lnTo>
                  <a:cubicBezTo>
                    <a:pt x="0" y="198"/>
                    <a:pt x="99" y="1500"/>
                    <a:pt x="99" y="1500"/>
                  </a:cubicBezTo>
                  <a:cubicBezTo>
                    <a:pt x="99" y="1500"/>
                    <a:pt x="1401" y="1418"/>
                    <a:pt x="1417"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9" name="Google Shape;8879;p72"/>
            <p:cNvSpPr/>
            <p:nvPr/>
          </p:nvSpPr>
          <p:spPr>
            <a:xfrm>
              <a:off x="7147000" y="1711075"/>
              <a:ext cx="41650" cy="28900"/>
            </a:xfrm>
            <a:custGeom>
              <a:avLst/>
              <a:gdLst/>
              <a:ahLst/>
              <a:cxnLst/>
              <a:rect l="l" t="t" r="r" b="b"/>
              <a:pathLst>
                <a:path w="1666" h="1156" extrusionOk="0">
                  <a:moveTo>
                    <a:pt x="1422" y="0"/>
                  </a:moveTo>
                  <a:cubicBezTo>
                    <a:pt x="219" y="0"/>
                    <a:pt x="1" y="1136"/>
                    <a:pt x="1" y="1136"/>
                  </a:cubicBezTo>
                  <a:cubicBezTo>
                    <a:pt x="1" y="1136"/>
                    <a:pt x="99" y="1156"/>
                    <a:pt x="248" y="1156"/>
                  </a:cubicBezTo>
                  <a:cubicBezTo>
                    <a:pt x="641" y="1156"/>
                    <a:pt x="1391" y="1017"/>
                    <a:pt x="1665" y="15"/>
                  </a:cubicBezTo>
                  <a:cubicBezTo>
                    <a:pt x="1580" y="5"/>
                    <a:pt x="1499" y="0"/>
                    <a:pt x="1422"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0" name="Google Shape;8880;p72"/>
            <p:cNvSpPr/>
            <p:nvPr/>
          </p:nvSpPr>
          <p:spPr>
            <a:xfrm>
              <a:off x="7149900" y="1725950"/>
              <a:ext cx="47400" cy="22900"/>
            </a:xfrm>
            <a:custGeom>
              <a:avLst/>
              <a:gdLst/>
              <a:ahLst/>
              <a:cxnLst/>
              <a:rect l="l" t="t" r="r" b="b"/>
              <a:pathLst>
                <a:path w="1896" h="916" extrusionOk="0">
                  <a:moveTo>
                    <a:pt x="1221" y="1"/>
                  </a:moveTo>
                  <a:cubicBezTo>
                    <a:pt x="369" y="1"/>
                    <a:pt x="0" y="771"/>
                    <a:pt x="0" y="771"/>
                  </a:cubicBezTo>
                  <a:cubicBezTo>
                    <a:pt x="0" y="771"/>
                    <a:pt x="281" y="916"/>
                    <a:pt x="654" y="916"/>
                  </a:cubicBezTo>
                  <a:cubicBezTo>
                    <a:pt x="1038" y="916"/>
                    <a:pt x="1520" y="763"/>
                    <a:pt x="1895" y="145"/>
                  </a:cubicBezTo>
                  <a:cubicBezTo>
                    <a:pt x="1644" y="43"/>
                    <a:pt x="1420" y="1"/>
                    <a:pt x="1221"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1" name="Google Shape;8881;p72"/>
            <p:cNvSpPr/>
            <p:nvPr/>
          </p:nvSpPr>
          <p:spPr>
            <a:xfrm>
              <a:off x="7150725" y="1740200"/>
              <a:ext cx="49875" cy="20675"/>
            </a:xfrm>
            <a:custGeom>
              <a:avLst/>
              <a:gdLst/>
              <a:ahLst/>
              <a:cxnLst/>
              <a:rect l="l" t="t" r="r" b="b"/>
              <a:pathLst>
                <a:path w="1995" h="827" extrusionOk="0">
                  <a:moveTo>
                    <a:pt x="1056" y="0"/>
                  </a:moveTo>
                  <a:cubicBezTo>
                    <a:pt x="417" y="0"/>
                    <a:pt x="0" y="482"/>
                    <a:pt x="0" y="482"/>
                  </a:cubicBezTo>
                  <a:cubicBezTo>
                    <a:pt x="0" y="482"/>
                    <a:pt x="391" y="826"/>
                    <a:pt x="938" y="826"/>
                  </a:cubicBezTo>
                  <a:cubicBezTo>
                    <a:pt x="1253" y="826"/>
                    <a:pt x="1620" y="712"/>
                    <a:pt x="1994" y="350"/>
                  </a:cubicBezTo>
                  <a:cubicBezTo>
                    <a:pt x="1651" y="91"/>
                    <a:pt x="1332" y="0"/>
                    <a:pt x="1056"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2" name="Google Shape;8882;p72"/>
            <p:cNvSpPr/>
            <p:nvPr/>
          </p:nvSpPr>
          <p:spPr>
            <a:xfrm>
              <a:off x="7149900" y="1752875"/>
              <a:ext cx="49050" cy="21625"/>
            </a:xfrm>
            <a:custGeom>
              <a:avLst/>
              <a:gdLst/>
              <a:ahLst/>
              <a:cxnLst/>
              <a:rect l="l" t="t" r="r" b="b"/>
              <a:pathLst>
                <a:path w="1962" h="865" extrusionOk="0">
                  <a:moveTo>
                    <a:pt x="810" y="1"/>
                  </a:moveTo>
                  <a:cubicBezTo>
                    <a:pt x="349" y="1"/>
                    <a:pt x="0" y="238"/>
                    <a:pt x="0" y="238"/>
                  </a:cubicBezTo>
                  <a:cubicBezTo>
                    <a:pt x="0" y="238"/>
                    <a:pt x="417" y="864"/>
                    <a:pt x="1159" y="864"/>
                  </a:cubicBezTo>
                  <a:cubicBezTo>
                    <a:pt x="1394" y="864"/>
                    <a:pt x="1663" y="801"/>
                    <a:pt x="1961" y="634"/>
                  </a:cubicBezTo>
                  <a:cubicBezTo>
                    <a:pt x="1582" y="140"/>
                    <a:pt x="1163" y="1"/>
                    <a:pt x="810"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3" name="Google Shape;8883;p72"/>
            <p:cNvSpPr/>
            <p:nvPr/>
          </p:nvSpPr>
          <p:spPr>
            <a:xfrm>
              <a:off x="7147425" y="1763350"/>
              <a:ext cx="44925" cy="25450"/>
            </a:xfrm>
            <a:custGeom>
              <a:avLst/>
              <a:gdLst/>
              <a:ahLst/>
              <a:cxnLst/>
              <a:rect l="l" t="t" r="r" b="b"/>
              <a:pathLst>
                <a:path w="1797" h="1018" extrusionOk="0">
                  <a:moveTo>
                    <a:pt x="459" y="0"/>
                  </a:moveTo>
                  <a:cubicBezTo>
                    <a:pt x="192" y="0"/>
                    <a:pt x="0" y="67"/>
                    <a:pt x="0" y="67"/>
                  </a:cubicBezTo>
                  <a:cubicBezTo>
                    <a:pt x="0" y="67"/>
                    <a:pt x="317" y="1018"/>
                    <a:pt x="1330" y="1018"/>
                  </a:cubicBezTo>
                  <a:cubicBezTo>
                    <a:pt x="1471" y="1018"/>
                    <a:pt x="1627" y="999"/>
                    <a:pt x="1797" y="956"/>
                  </a:cubicBezTo>
                  <a:cubicBezTo>
                    <a:pt x="1457" y="157"/>
                    <a:pt x="869" y="0"/>
                    <a:pt x="459"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4" name="Google Shape;8884;p72"/>
            <p:cNvSpPr/>
            <p:nvPr/>
          </p:nvSpPr>
          <p:spPr>
            <a:xfrm>
              <a:off x="7143700" y="1770325"/>
              <a:ext cx="37525" cy="33025"/>
            </a:xfrm>
            <a:custGeom>
              <a:avLst/>
              <a:gdLst/>
              <a:ahLst/>
              <a:cxnLst/>
              <a:rect l="l" t="t" r="r" b="b"/>
              <a:pathLst>
                <a:path w="1501" h="1321" extrusionOk="0">
                  <a:moveTo>
                    <a:pt x="55" y="0"/>
                  </a:moveTo>
                  <a:cubicBezTo>
                    <a:pt x="20" y="0"/>
                    <a:pt x="1" y="2"/>
                    <a:pt x="1" y="2"/>
                  </a:cubicBezTo>
                  <a:cubicBezTo>
                    <a:pt x="1" y="2"/>
                    <a:pt x="67" y="1304"/>
                    <a:pt x="1501" y="1320"/>
                  </a:cubicBezTo>
                  <a:cubicBezTo>
                    <a:pt x="1327" y="76"/>
                    <a:pt x="303" y="0"/>
                    <a:pt x="55"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5" name="Google Shape;8885;p72"/>
            <p:cNvSpPr/>
            <p:nvPr/>
          </p:nvSpPr>
          <p:spPr>
            <a:xfrm>
              <a:off x="7131775" y="1774475"/>
              <a:ext cx="38750" cy="41650"/>
            </a:xfrm>
            <a:custGeom>
              <a:avLst/>
              <a:gdLst/>
              <a:ahLst/>
              <a:cxnLst/>
              <a:rect l="l" t="t" r="r" b="b"/>
              <a:pathLst>
                <a:path w="1550" h="1666" extrusionOk="0">
                  <a:moveTo>
                    <a:pt x="264" y="1"/>
                  </a:moveTo>
                  <a:lnTo>
                    <a:pt x="264" y="1"/>
                  </a:lnTo>
                  <a:cubicBezTo>
                    <a:pt x="264" y="1"/>
                    <a:pt x="0" y="1286"/>
                    <a:pt x="1368" y="1665"/>
                  </a:cubicBezTo>
                  <a:cubicBezTo>
                    <a:pt x="1549" y="248"/>
                    <a:pt x="264" y="1"/>
                    <a:pt x="26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6" name="Google Shape;8886;p72"/>
            <p:cNvSpPr/>
            <p:nvPr/>
          </p:nvSpPr>
          <p:spPr>
            <a:xfrm>
              <a:off x="7117350" y="1777350"/>
              <a:ext cx="44100" cy="47425"/>
            </a:xfrm>
            <a:custGeom>
              <a:avLst/>
              <a:gdLst/>
              <a:ahLst/>
              <a:cxnLst/>
              <a:rect l="l" t="t" r="r" b="b"/>
              <a:pathLst>
                <a:path w="1764" h="1897" extrusionOk="0">
                  <a:moveTo>
                    <a:pt x="593" y="1"/>
                  </a:moveTo>
                  <a:lnTo>
                    <a:pt x="593" y="1"/>
                  </a:lnTo>
                  <a:cubicBezTo>
                    <a:pt x="593" y="1"/>
                    <a:pt x="0" y="1171"/>
                    <a:pt x="1236" y="1896"/>
                  </a:cubicBezTo>
                  <a:cubicBezTo>
                    <a:pt x="1764" y="561"/>
                    <a:pt x="594" y="1"/>
                    <a:pt x="593"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7" name="Google Shape;8887;p72"/>
            <p:cNvSpPr/>
            <p:nvPr/>
          </p:nvSpPr>
          <p:spPr>
            <a:xfrm>
              <a:off x="7103750" y="1778175"/>
              <a:ext cx="46575" cy="49900"/>
            </a:xfrm>
            <a:custGeom>
              <a:avLst/>
              <a:gdLst/>
              <a:ahLst/>
              <a:cxnLst/>
              <a:rect l="l" t="t" r="r" b="b"/>
              <a:pathLst>
                <a:path w="1863" h="1996" extrusionOk="0">
                  <a:moveTo>
                    <a:pt x="874" y="1"/>
                  </a:moveTo>
                  <a:cubicBezTo>
                    <a:pt x="874" y="1"/>
                    <a:pt x="0" y="973"/>
                    <a:pt x="1006" y="1995"/>
                  </a:cubicBezTo>
                  <a:cubicBezTo>
                    <a:pt x="1863" y="858"/>
                    <a:pt x="874" y="1"/>
                    <a:pt x="87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8" name="Google Shape;8888;p72"/>
            <p:cNvSpPr/>
            <p:nvPr/>
          </p:nvSpPr>
          <p:spPr>
            <a:xfrm>
              <a:off x="7091375" y="1777350"/>
              <a:ext cx="45775" cy="49075"/>
            </a:xfrm>
            <a:custGeom>
              <a:avLst/>
              <a:gdLst/>
              <a:ahLst/>
              <a:cxnLst/>
              <a:rect l="l" t="t" r="r" b="b"/>
              <a:pathLst>
                <a:path w="1831" h="1963" extrusionOk="0">
                  <a:moveTo>
                    <a:pt x="1105" y="1"/>
                  </a:moveTo>
                  <a:cubicBezTo>
                    <a:pt x="1105" y="1"/>
                    <a:pt x="1" y="726"/>
                    <a:pt x="710" y="1962"/>
                  </a:cubicBezTo>
                  <a:cubicBezTo>
                    <a:pt x="1830" y="1089"/>
                    <a:pt x="1105" y="1"/>
                    <a:pt x="110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9" name="Google Shape;8889;p72"/>
            <p:cNvSpPr/>
            <p:nvPr/>
          </p:nvSpPr>
          <p:spPr>
            <a:xfrm>
              <a:off x="7081500" y="1774900"/>
              <a:ext cx="41625" cy="44925"/>
            </a:xfrm>
            <a:custGeom>
              <a:avLst/>
              <a:gdLst/>
              <a:ahLst/>
              <a:cxnLst/>
              <a:rect l="l" t="t" r="r" b="b"/>
              <a:pathLst>
                <a:path w="1665" h="1797" extrusionOk="0">
                  <a:moveTo>
                    <a:pt x="1236" y="0"/>
                  </a:moveTo>
                  <a:cubicBezTo>
                    <a:pt x="1236" y="0"/>
                    <a:pt x="0" y="412"/>
                    <a:pt x="363" y="1796"/>
                  </a:cubicBezTo>
                  <a:cubicBezTo>
                    <a:pt x="1665" y="1236"/>
                    <a:pt x="1236" y="0"/>
                    <a:pt x="1236"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0" name="Google Shape;8890;p72"/>
            <p:cNvSpPr/>
            <p:nvPr/>
          </p:nvSpPr>
          <p:spPr>
            <a:xfrm>
              <a:off x="7074075" y="1771175"/>
              <a:ext cx="35450" cy="37525"/>
            </a:xfrm>
            <a:custGeom>
              <a:avLst/>
              <a:gdLst/>
              <a:ahLst/>
              <a:cxnLst/>
              <a:rect l="l" t="t" r="r" b="b"/>
              <a:pathLst>
                <a:path w="1418" h="1501" extrusionOk="0">
                  <a:moveTo>
                    <a:pt x="1319" y="1"/>
                  </a:moveTo>
                  <a:lnTo>
                    <a:pt x="1319" y="1"/>
                  </a:lnTo>
                  <a:cubicBezTo>
                    <a:pt x="1319" y="1"/>
                    <a:pt x="17" y="67"/>
                    <a:pt x="1" y="1501"/>
                  </a:cubicBezTo>
                  <a:cubicBezTo>
                    <a:pt x="1418" y="1303"/>
                    <a:pt x="1319" y="1"/>
                    <a:pt x="1319"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1" name="Google Shape;8891;p72"/>
            <p:cNvSpPr/>
            <p:nvPr/>
          </p:nvSpPr>
          <p:spPr>
            <a:xfrm>
              <a:off x="7061300" y="1765325"/>
              <a:ext cx="41650" cy="28575"/>
            </a:xfrm>
            <a:custGeom>
              <a:avLst/>
              <a:gdLst/>
              <a:ahLst/>
              <a:cxnLst/>
              <a:rect l="l" t="t" r="r" b="b"/>
              <a:pathLst>
                <a:path w="1666" h="1143" extrusionOk="0">
                  <a:moveTo>
                    <a:pt x="1417" y="0"/>
                  </a:moveTo>
                  <a:cubicBezTo>
                    <a:pt x="1027" y="0"/>
                    <a:pt x="286" y="137"/>
                    <a:pt x="1" y="1125"/>
                  </a:cubicBezTo>
                  <a:cubicBezTo>
                    <a:pt x="94" y="1137"/>
                    <a:pt x="182" y="1142"/>
                    <a:pt x="266" y="1142"/>
                  </a:cubicBezTo>
                  <a:cubicBezTo>
                    <a:pt x="1450" y="1142"/>
                    <a:pt x="1665" y="20"/>
                    <a:pt x="1665" y="20"/>
                  </a:cubicBezTo>
                  <a:cubicBezTo>
                    <a:pt x="1665" y="20"/>
                    <a:pt x="1567" y="0"/>
                    <a:pt x="1417"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2" name="Google Shape;8892;p72"/>
            <p:cNvSpPr/>
            <p:nvPr/>
          </p:nvSpPr>
          <p:spPr>
            <a:xfrm>
              <a:off x="7053075" y="1756075"/>
              <a:ext cx="47400" cy="23075"/>
            </a:xfrm>
            <a:custGeom>
              <a:avLst/>
              <a:gdLst/>
              <a:ahLst/>
              <a:cxnLst/>
              <a:rect l="l" t="t" r="r" b="b"/>
              <a:pathLst>
                <a:path w="1896" h="923" extrusionOk="0">
                  <a:moveTo>
                    <a:pt x="1243" y="1"/>
                  </a:moveTo>
                  <a:cubicBezTo>
                    <a:pt x="856" y="1"/>
                    <a:pt x="370" y="155"/>
                    <a:pt x="0" y="786"/>
                  </a:cubicBezTo>
                  <a:cubicBezTo>
                    <a:pt x="243" y="883"/>
                    <a:pt x="460" y="923"/>
                    <a:pt x="653" y="923"/>
                  </a:cubicBezTo>
                  <a:cubicBezTo>
                    <a:pt x="1511" y="923"/>
                    <a:pt x="1895" y="143"/>
                    <a:pt x="1895" y="143"/>
                  </a:cubicBezTo>
                  <a:cubicBezTo>
                    <a:pt x="1895" y="143"/>
                    <a:pt x="1615" y="1"/>
                    <a:pt x="1243"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3" name="Google Shape;8893;p72"/>
            <p:cNvSpPr/>
            <p:nvPr/>
          </p:nvSpPr>
          <p:spPr>
            <a:xfrm>
              <a:off x="7049350" y="1744250"/>
              <a:ext cx="49875" cy="20850"/>
            </a:xfrm>
            <a:custGeom>
              <a:avLst/>
              <a:gdLst/>
              <a:ahLst/>
              <a:cxnLst/>
              <a:rect l="l" t="t" r="r" b="b"/>
              <a:pathLst>
                <a:path w="1995" h="834" extrusionOk="0">
                  <a:moveTo>
                    <a:pt x="1056" y="1"/>
                  </a:moveTo>
                  <a:cubicBezTo>
                    <a:pt x="741" y="1"/>
                    <a:pt x="374" y="117"/>
                    <a:pt x="1" y="484"/>
                  </a:cubicBezTo>
                  <a:cubicBezTo>
                    <a:pt x="345" y="744"/>
                    <a:pt x="663" y="834"/>
                    <a:pt x="939" y="834"/>
                  </a:cubicBezTo>
                  <a:cubicBezTo>
                    <a:pt x="1578" y="834"/>
                    <a:pt x="1995" y="353"/>
                    <a:pt x="1995" y="353"/>
                  </a:cubicBezTo>
                  <a:cubicBezTo>
                    <a:pt x="1995" y="353"/>
                    <a:pt x="1603" y="1"/>
                    <a:pt x="1056"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4" name="Google Shape;8894;p72"/>
            <p:cNvSpPr/>
            <p:nvPr/>
          </p:nvSpPr>
          <p:spPr>
            <a:xfrm>
              <a:off x="7051000" y="1730625"/>
              <a:ext cx="49050" cy="21625"/>
            </a:xfrm>
            <a:custGeom>
              <a:avLst/>
              <a:gdLst/>
              <a:ahLst/>
              <a:cxnLst/>
              <a:rect l="l" t="t" r="r" b="b"/>
              <a:pathLst>
                <a:path w="1962" h="865" extrusionOk="0">
                  <a:moveTo>
                    <a:pt x="815" y="1"/>
                  </a:moveTo>
                  <a:cubicBezTo>
                    <a:pt x="577" y="1"/>
                    <a:pt x="305" y="66"/>
                    <a:pt x="1" y="238"/>
                  </a:cubicBezTo>
                  <a:cubicBezTo>
                    <a:pt x="381" y="727"/>
                    <a:pt x="803" y="865"/>
                    <a:pt x="1157" y="865"/>
                  </a:cubicBezTo>
                  <a:cubicBezTo>
                    <a:pt x="1616" y="865"/>
                    <a:pt x="1962" y="634"/>
                    <a:pt x="1962" y="634"/>
                  </a:cubicBezTo>
                  <a:cubicBezTo>
                    <a:pt x="1962" y="634"/>
                    <a:pt x="1556" y="1"/>
                    <a:pt x="81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5" name="Google Shape;8895;p72"/>
            <p:cNvSpPr/>
            <p:nvPr/>
          </p:nvSpPr>
          <p:spPr>
            <a:xfrm>
              <a:off x="7057600" y="1716375"/>
              <a:ext cx="44925" cy="25200"/>
            </a:xfrm>
            <a:custGeom>
              <a:avLst/>
              <a:gdLst/>
              <a:ahLst/>
              <a:cxnLst/>
              <a:rect l="l" t="t" r="r" b="b"/>
              <a:pathLst>
                <a:path w="1797" h="1008" extrusionOk="0">
                  <a:moveTo>
                    <a:pt x="485" y="0"/>
                  </a:moveTo>
                  <a:cubicBezTo>
                    <a:pt x="339" y="0"/>
                    <a:pt x="177" y="20"/>
                    <a:pt x="0" y="67"/>
                  </a:cubicBezTo>
                  <a:cubicBezTo>
                    <a:pt x="338" y="852"/>
                    <a:pt x="922" y="1008"/>
                    <a:pt x="1332" y="1008"/>
                  </a:cubicBezTo>
                  <a:cubicBezTo>
                    <a:pt x="1602" y="1008"/>
                    <a:pt x="1797" y="940"/>
                    <a:pt x="1797" y="940"/>
                  </a:cubicBezTo>
                  <a:cubicBezTo>
                    <a:pt x="1797" y="940"/>
                    <a:pt x="1483" y="0"/>
                    <a:pt x="485"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6" name="Google Shape;8896;p72"/>
            <p:cNvSpPr/>
            <p:nvPr/>
          </p:nvSpPr>
          <p:spPr>
            <a:xfrm>
              <a:off x="7069125" y="1701550"/>
              <a:ext cx="37525" cy="33025"/>
            </a:xfrm>
            <a:custGeom>
              <a:avLst/>
              <a:gdLst/>
              <a:ahLst/>
              <a:cxnLst/>
              <a:rect l="l" t="t" r="r" b="b"/>
              <a:pathLst>
                <a:path w="1501" h="1321" extrusionOk="0">
                  <a:moveTo>
                    <a:pt x="1" y="0"/>
                  </a:moveTo>
                  <a:cubicBezTo>
                    <a:pt x="174" y="1244"/>
                    <a:pt x="1198" y="1320"/>
                    <a:pt x="1446" y="1320"/>
                  </a:cubicBezTo>
                  <a:cubicBezTo>
                    <a:pt x="1481" y="1320"/>
                    <a:pt x="1501" y="1319"/>
                    <a:pt x="1501" y="1319"/>
                  </a:cubicBezTo>
                  <a:cubicBezTo>
                    <a:pt x="1501" y="1319"/>
                    <a:pt x="1418" y="17"/>
                    <a:pt x="1"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7" name="Google Shape;8897;p72"/>
            <p:cNvSpPr/>
            <p:nvPr/>
          </p:nvSpPr>
          <p:spPr>
            <a:xfrm>
              <a:off x="7079850" y="1688775"/>
              <a:ext cx="38750" cy="41650"/>
            </a:xfrm>
            <a:custGeom>
              <a:avLst/>
              <a:gdLst/>
              <a:ahLst/>
              <a:cxnLst/>
              <a:rect l="l" t="t" r="r" b="b"/>
              <a:pathLst>
                <a:path w="1550" h="1666" extrusionOk="0">
                  <a:moveTo>
                    <a:pt x="165" y="1"/>
                  </a:moveTo>
                  <a:lnTo>
                    <a:pt x="165" y="1"/>
                  </a:lnTo>
                  <a:cubicBezTo>
                    <a:pt x="0" y="1418"/>
                    <a:pt x="1269" y="1665"/>
                    <a:pt x="1269" y="1665"/>
                  </a:cubicBezTo>
                  <a:cubicBezTo>
                    <a:pt x="1269" y="1665"/>
                    <a:pt x="1550" y="396"/>
                    <a:pt x="16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8" name="Google Shape;8898;p72"/>
            <p:cNvSpPr/>
            <p:nvPr/>
          </p:nvSpPr>
          <p:spPr>
            <a:xfrm>
              <a:off x="7088500" y="1680525"/>
              <a:ext cx="44100" cy="47425"/>
            </a:xfrm>
            <a:custGeom>
              <a:avLst/>
              <a:gdLst/>
              <a:ahLst/>
              <a:cxnLst/>
              <a:rect l="l" t="t" r="r" b="b"/>
              <a:pathLst>
                <a:path w="1764" h="1897" extrusionOk="0">
                  <a:moveTo>
                    <a:pt x="544" y="1"/>
                  </a:moveTo>
                  <a:lnTo>
                    <a:pt x="544" y="1"/>
                  </a:lnTo>
                  <a:cubicBezTo>
                    <a:pt x="0" y="1319"/>
                    <a:pt x="1171" y="1896"/>
                    <a:pt x="1171" y="1896"/>
                  </a:cubicBezTo>
                  <a:cubicBezTo>
                    <a:pt x="1171" y="1896"/>
                    <a:pt x="1764" y="726"/>
                    <a:pt x="54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9" name="Google Shape;8899;p72"/>
            <p:cNvSpPr/>
            <p:nvPr/>
          </p:nvSpPr>
          <p:spPr>
            <a:xfrm>
              <a:off x="7070775" y="1700175"/>
              <a:ext cx="108400" cy="104900"/>
            </a:xfrm>
            <a:custGeom>
              <a:avLst/>
              <a:gdLst/>
              <a:ahLst/>
              <a:cxnLst/>
              <a:rect l="l" t="t" r="r" b="b"/>
              <a:pathLst>
                <a:path w="4336" h="4196" extrusionOk="0">
                  <a:moveTo>
                    <a:pt x="2192" y="1"/>
                  </a:moveTo>
                  <a:cubicBezTo>
                    <a:pt x="2143" y="1"/>
                    <a:pt x="2094" y="2"/>
                    <a:pt x="2044" y="6"/>
                  </a:cubicBezTo>
                  <a:cubicBezTo>
                    <a:pt x="874" y="72"/>
                    <a:pt x="1" y="1077"/>
                    <a:pt x="83" y="2231"/>
                  </a:cubicBezTo>
                  <a:cubicBezTo>
                    <a:pt x="147" y="3344"/>
                    <a:pt x="1084" y="4196"/>
                    <a:pt x="2186" y="4196"/>
                  </a:cubicBezTo>
                  <a:cubicBezTo>
                    <a:pt x="2226" y="4196"/>
                    <a:pt x="2267" y="4195"/>
                    <a:pt x="2308" y="4192"/>
                  </a:cubicBezTo>
                  <a:cubicBezTo>
                    <a:pt x="3462" y="4110"/>
                    <a:pt x="4335" y="3121"/>
                    <a:pt x="4269" y="1967"/>
                  </a:cubicBezTo>
                  <a:cubicBezTo>
                    <a:pt x="4191" y="863"/>
                    <a:pt x="3282" y="1"/>
                    <a:pt x="2192"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00" name="Google Shape;8900;p72"/>
          <p:cNvGrpSpPr/>
          <p:nvPr/>
        </p:nvGrpSpPr>
        <p:grpSpPr>
          <a:xfrm>
            <a:off x="8526025" y="2094025"/>
            <a:ext cx="288050" cy="325525"/>
            <a:chOff x="6980950" y="1589900"/>
            <a:chExt cx="288050" cy="325525"/>
          </a:xfrm>
        </p:grpSpPr>
        <p:sp>
          <p:nvSpPr>
            <p:cNvPr id="8901" name="Google Shape;8901;p72"/>
            <p:cNvSpPr/>
            <p:nvPr/>
          </p:nvSpPr>
          <p:spPr>
            <a:xfrm>
              <a:off x="7026700" y="1589900"/>
              <a:ext cx="189150" cy="162775"/>
            </a:xfrm>
            <a:custGeom>
              <a:avLst/>
              <a:gdLst/>
              <a:ahLst/>
              <a:cxnLst/>
              <a:rect l="l" t="t" r="r" b="b"/>
              <a:pathLst>
                <a:path w="7566" h="6511" extrusionOk="0">
                  <a:moveTo>
                    <a:pt x="3511" y="0"/>
                  </a:moveTo>
                  <a:lnTo>
                    <a:pt x="3511" y="0"/>
                  </a:lnTo>
                  <a:cubicBezTo>
                    <a:pt x="0" y="4401"/>
                    <a:pt x="3939" y="6510"/>
                    <a:pt x="3939" y="6510"/>
                  </a:cubicBezTo>
                  <a:cubicBezTo>
                    <a:pt x="3939" y="6510"/>
                    <a:pt x="7565" y="3923"/>
                    <a:pt x="35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2" name="Google Shape;8902;p72"/>
            <p:cNvSpPr/>
            <p:nvPr/>
          </p:nvSpPr>
          <p:spPr>
            <a:xfrm>
              <a:off x="6991675" y="1746050"/>
              <a:ext cx="139200" cy="102375"/>
            </a:xfrm>
            <a:custGeom>
              <a:avLst/>
              <a:gdLst/>
              <a:ahLst/>
              <a:cxnLst/>
              <a:rect l="l" t="t" r="r" b="b"/>
              <a:pathLst>
                <a:path w="5568" h="4095" extrusionOk="0">
                  <a:moveTo>
                    <a:pt x="3888" y="1"/>
                  </a:moveTo>
                  <a:cubicBezTo>
                    <a:pt x="2578" y="1"/>
                    <a:pt x="746" y="654"/>
                    <a:pt x="0" y="4022"/>
                  </a:cubicBezTo>
                  <a:cubicBezTo>
                    <a:pt x="405" y="4072"/>
                    <a:pt x="779" y="4095"/>
                    <a:pt x="1124" y="4095"/>
                  </a:cubicBezTo>
                  <a:cubicBezTo>
                    <a:pt x="5567" y="4095"/>
                    <a:pt x="5340" y="264"/>
                    <a:pt x="5340" y="264"/>
                  </a:cubicBezTo>
                  <a:cubicBezTo>
                    <a:pt x="5340" y="264"/>
                    <a:pt x="4719" y="1"/>
                    <a:pt x="38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3" name="Google Shape;8903;p72"/>
            <p:cNvSpPr/>
            <p:nvPr/>
          </p:nvSpPr>
          <p:spPr>
            <a:xfrm>
              <a:off x="7125175" y="1740700"/>
              <a:ext cx="143825" cy="95000"/>
            </a:xfrm>
            <a:custGeom>
              <a:avLst/>
              <a:gdLst/>
              <a:ahLst/>
              <a:cxnLst/>
              <a:rect l="l" t="t" r="r" b="b"/>
              <a:pathLst>
                <a:path w="5753" h="3800" extrusionOk="0">
                  <a:moveTo>
                    <a:pt x="1880" y="1"/>
                  </a:moveTo>
                  <a:cubicBezTo>
                    <a:pt x="815" y="1"/>
                    <a:pt x="0" y="478"/>
                    <a:pt x="0" y="478"/>
                  </a:cubicBezTo>
                  <a:cubicBezTo>
                    <a:pt x="0" y="478"/>
                    <a:pt x="222" y="3800"/>
                    <a:pt x="3800" y="3800"/>
                  </a:cubicBezTo>
                  <a:cubicBezTo>
                    <a:pt x="4364" y="3800"/>
                    <a:pt x="5010" y="3718"/>
                    <a:pt x="5752" y="3527"/>
                  </a:cubicBezTo>
                  <a:cubicBezTo>
                    <a:pt x="4728" y="660"/>
                    <a:pt x="3132" y="1"/>
                    <a:pt x="18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4" name="Google Shape;8904;p72"/>
            <p:cNvSpPr/>
            <p:nvPr/>
          </p:nvSpPr>
          <p:spPr>
            <a:xfrm>
              <a:off x="7034125" y="1752650"/>
              <a:ext cx="189125" cy="162775"/>
            </a:xfrm>
            <a:custGeom>
              <a:avLst/>
              <a:gdLst/>
              <a:ahLst/>
              <a:cxnLst/>
              <a:rect l="l" t="t" r="r" b="b"/>
              <a:pathLst>
                <a:path w="7565" h="6511" extrusionOk="0">
                  <a:moveTo>
                    <a:pt x="3642" y="0"/>
                  </a:moveTo>
                  <a:lnTo>
                    <a:pt x="3642" y="0"/>
                  </a:lnTo>
                  <a:cubicBezTo>
                    <a:pt x="3642" y="0"/>
                    <a:pt x="0" y="2588"/>
                    <a:pt x="4054" y="6510"/>
                  </a:cubicBezTo>
                  <a:cubicBezTo>
                    <a:pt x="7565" y="2110"/>
                    <a:pt x="3643" y="0"/>
                    <a:pt x="3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5" name="Google Shape;8905;p72"/>
            <p:cNvSpPr/>
            <p:nvPr/>
          </p:nvSpPr>
          <p:spPr>
            <a:xfrm>
              <a:off x="6980950" y="1669325"/>
              <a:ext cx="144250" cy="95100"/>
            </a:xfrm>
            <a:custGeom>
              <a:avLst/>
              <a:gdLst/>
              <a:ahLst/>
              <a:cxnLst/>
              <a:rect l="l" t="t" r="r" b="b"/>
              <a:pathLst>
                <a:path w="5770" h="3804" extrusionOk="0">
                  <a:moveTo>
                    <a:pt x="1936" y="1"/>
                  </a:moveTo>
                  <a:cubicBezTo>
                    <a:pt x="1376" y="1"/>
                    <a:pt x="735" y="81"/>
                    <a:pt x="1" y="268"/>
                  </a:cubicBezTo>
                  <a:cubicBezTo>
                    <a:pt x="1037" y="3144"/>
                    <a:pt x="2645" y="3803"/>
                    <a:pt x="3900" y="3803"/>
                  </a:cubicBezTo>
                  <a:cubicBezTo>
                    <a:pt x="4961" y="3803"/>
                    <a:pt x="5769" y="3333"/>
                    <a:pt x="5769" y="3333"/>
                  </a:cubicBezTo>
                  <a:cubicBezTo>
                    <a:pt x="5769" y="3333"/>
                    <a:pt x="5535" y="1"/>
                    <a:pt x="19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6" name="Google Shape;8906;p72"/>
            <p:cNvSpPr/>
            <p:nvPr/>
          </p:nvSpPr>
          <p:spPr>
            <a:xfrm>
              <a:off x="7119125" y="1656550"/>
              <a:ext cx="139150" cy="102550"/>
            </a:xfrm>
            <a:custGeom>
              <a:avLst/>
              <a:gdLst/>
              <a:ahLst/>
              <a:cxnLst/>
              <a:rect l="l" t="t" r="r" b="b"/>
              <a:pathLst>
                <a:path w="5566" h="4102" extrusionOk="0">
                  <a:moveTo>
                    <a:pt x="4465" y="0"/>
                  </a:moveTo>
                  <a:cubicBezTo>
                    <a:pt x="0" y="0"/>
                    <a:pt x="242" y="3844"/>
                    <a:pt x="242" y="3844"/>
                  </a:cubicBezTo>
                  <a:cubicBezTo>
                    <a:pt x="242" y="3844"/>
                    <a:pt x="854" y="4102"/>
                    <a:pt x="1675" y="4102"/>
                  </a:cubicBezTo>
                  <a:cubicBezTo>
                    <a:pt x="2981" y="4102"/>
                    <a:pt x="4817" y="3450"/>
                    <a:pt x="5566" y="70"/>
                  </a:cubicBezTo>
                  <a:cubicBezTo>
                    <a:pt x="5170" y="22"/>
                    <a:pt x="4804" y="0"/>
                    <a:pt x="4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7" name="Google Shape;8907;p72"/>
            <p:cNvSpPr/>
            <p:nvPr/>
          </p:nvSpPr>
          <p:spPr>
            <a:xfrm>
              <a:off x="7110325" y="1622850"/>
              <a:ext cx="29300" cy="259225"/>
            </a:xfrm>
            <a:custGeom>
              <a:avLst/>
              <a:gdLst/>
              <a:ahLst/>
              <a:cxnLst/>
              <a:rect l="l" t="t" r="r" b="b"/>
              <a:pathLst>
                <a:path w="1172" h="10369" extrusionOk="0">
                  <a:moveTo>
                    <a:pt x="265" y="1"/>
                  </a:moveTo>
                  <a:cubicBezTo>
                    <a:pt x="116" y="17"/>
                    <a:pt x="1" y="132"/>
                    <a:pt x="17" y="281"/>
                  </a:cubicBezTo>
                  <a:lnTo>
                    <a:pt x="644" y="10120"/>
                  </a:lnTo>
                  <a:cubicBezTo>
                    <a:pt x="644" y="10259"/>
                    <a:pt x="759" y="10369"/>
                    <a:pt x="896" y="10369"/>
                  </a:cubicBezTo>
                  <a:cubicBezTo>
                    <a:pt x="905" y="10369"/>
                    <a:pt x="914" y="10368"/>
                    <a:pt x="924" y="10367"/>
                  </a:cubicBezTo>
                  <a:cubicBezTo>
                    <a:pt x="1072" y="10367"/>
                    <a:pt x="1171" y="10235"/>
                    <a:pt x="1171" y="10087"/>
                  </a:cubicBezTo>
                  <a:lnTo>
                    <a:pt x="545" y="248"/>
                  </a:lnTo>
                  <a:cubicBezTo>
                    <a:pt x="528" y="99"/>
                    <a:pt x="413" y="1"/>
                    <a:pt x="265" y="1"/>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8" name="Google Shape;8908;p72"/>
            <p:cNvSpPr/>
            <p:nvPr/>
          </p:nvSpPr>
          <p:spPr>
            <a:xfrm>
              <a:off x="7014750" y="1677750"/>
              <a:ext cx="220450" cy="149800"/>
            </a:xfrm>
            <a:custGeom>
              <a:avLst/>
              <a:gdLst/>
              <a:ahLst/>
              <a:cxnLst/>
              <a:rect l="l" t="t" r="r" b="b"/>
              <a:pathLst>
                <a:path w="8818" h="5992" extrusionOk="0">
                  <a:moveTo>
                    <a:pt x="8517" y="0"/>
                  </a:moveTo>
                  <a:cubicBezTo>
                    <a:pt x="8467" y="0"/>
                    <a:pt x="8416" y="15"/>
                    <a:pt x="8373" y="46"/>
                  </a:cubicBezTo>
                  <a:lnTo>
                    <a:pt x="165" y="5501"/>
                  </a:lnTo>
                  <a:cubicBezTo>
                    <a:pt x="33" y="5584"/>
                    <a:pt x="0" y="5748"/>
                    <a:pt x="83" y="5864"/>
                  </a:cubicBezTo>
                  <a:cubicBezTo>
                    <a:pt x="135" y="5947"/>
                    <a:pt x="220" y="5991"/>
                    <a:pt x="309" y="5991"/>
                  </a:cubicBezTo>
                  <a:cubicBezTo>
                    <a:pt x="361" y="5991"/>
                    <a:pt x="413" y="5976"/>
                    <a:pt x="462" y="5946"/>
                  </a:cubicBezTo>
                  <a:lnTo>
                    <a:pt x="8653" y="474"/>
                  </a:lnTo>
                  <a:cubicBezTo>
                    <a:pt x="8785" y="409"/>
                    <a:pt x="8818" y="244"/>
                    <a:pt x="8735" y="112"/>
                  </a:cubicBezTo>
                  <a:cubicBezTo>
                    <a:pt x="8684" y="40"/>
                    <a:pt x="8601" y="0"/>
                    <a:pt x="8517" y="0"/>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9" name="Google Shape;8909;p72"/>
            <p:cNvSpPr/>
            <p:nvPr/>
          </p:nvSpPr>
          <p:spPr>
            <a:xfrm>
              <a:off x="7006925" y="1691350"/>
              <a:ext cx="236100" cy="122600"/>
            </a:xfrm>
            <a:custGeom>
              <a:avLst/>
              <a:gdLst/>
              <a:ahLst/>
              <a:cxnLst/>
              <a:rect l="l" t="t" r="r" b="b"/>
              <a:pathLst>
                <a:path w="9444" h="4904" extrusionOk="0">
                  <a:moveTo>
                    <a:pt x="305" y="0"/>
                  </a:moveTo>
                  <a:cubicBezTo>
                    <a:pt x="207" y="0"/>
                    <a:pt x="112" y="52"/>
                    <a:pt x="66" y="145"/>
                  </a:cubicBezTo>
                  <a:cubicBezTo>
                    <a:pt x="0" y="277"/>
                    <a:pt x="66" y="441"/>
                    <a:pt x="198" y="491"/>
                  </a:cubicBezTo>
                  <a:lnTo>
                    <a:pt x="9015" y="4875"/>
                  </a:lnTo>
                  <a:cubicBezTo>
                    <a:pt x="9055" y="4894"/>
                    <a:pt x="9097" y="4904"/>
                    <a:pt x="9139" y="4904"/>
                  </a:cubicBezTo>
                  <a:cubicBezTo>
                    <a:pt x="9237" y="4904"/>
                    <a:pt x="9332" y="4852"/>
                    <a:pt x="9378" y="4759"/>
                  </a:cubicBezTo>
                  <a:cubicBezTo>
                    <a:pt x="9444" y="4628"/>
                    <a:pt x="9394" y="4463"/>
                    <a:pt x="9263" y="4397"/>
                  </a:cubicBezTo>
                  <a:lnTo>
                    <a:pt x="429" y="29"/>
                  </a:lnTo>
                  <a:cubicBezTo>
                    <a:pt x="389" y="10"/>
                    <a:pt x="347" y="0"/>
                    <a:pt x="305" y="0"/>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0" name="Google Shape;8910;p72"/>
            <p:cNvSpPr/>
            <p:nvPr/>
          </p:nvSpPr>
          <p:spPr>
            <a:xfrm>
              <a:off x="7100025" y="1676825"/>
              <a:ext cx="46175" cy="49875"/>
            </a:xfrm>
            <a:custGeom>
              <a:avLst/>
              <a:gdLst/>
              <a:ahLst/>
              <a:cxnLst/>
              <a:rect l="l" t="t" r="r" b="b"/>
              <a:pathLst>
                <a:path w="1847" h="1995" extrusionOk="0">
                  <a:moveTo>
                    <a:pt x="858" y="1"/>
                  </a:moveTo>
                  <a:lnTo>
                    <a:pt x="858" y="1"/>
                  </a:lnTo>
                  <a:cubicBezTo>
                    <a:pt x="1" y="1138"/>
                    <a:pt x="990" y="1995"/>
                    <a:pt x="990" y="1995"/>
                  </a:cubicBezTo>
                  <a:cubicBezTo>
                    <a:pt x="990" y="1995"/>
                    <a:pt x="1847" y="1022"/>
                    <a:pt x="858"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1" name="Google Shape;8911;p72"/>
            <p:cNvSpPr/>
            <p:nvPr/>
          </p:nvSpPr>
          <p:spPr>
            <a:xfrm>
              <a:off x="7112800" y="1678475"/>
              <a:ext cx="45775" cy="49050"/>
            </a:xfrm>
            <a:custGeom>
              <a:avLst/>
              <a:gdLst/>
              <a:ahLst/>
              <a:cxnLst/>
              <a:rect l="l" t="t" r="r" b="b"/>
              <a:pathLst>
                <a:path w="1831" h="1962" extrusionOk="0">
                  <a:moveTo>
                    <a:pt x="1138" y="0"/>
                  </a:moveTo>
                  <a:cubicBezTo>
                    <a:pt x="1" y="890"/>
                    <a:pt x="742" y="1962"/>
                    <a:pt x="742" y="1962"/>
                  </a:cubicBezTo>
                  <a:cubicBezTo>
                    <a:pt x="742" y="1962"/>
                    <a:pt x="1830" y="1253"/>
                    <a:pt x="1138"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2" name="Google Shape;8912;p72"/>
            <p:cNvSpPr/>
            <p:nvPr/>
          </p:nvSpPr>
          <p:spPr>
            <a:xfrm>
              <a:off x="7126825" y="1685075"/>
              <a:ext cx="41625" cy="44925"/>
            </a:xfrm>
            <a:custGeom>
              <a:avLst/>
              <a:gdLst/>
              <a:ahLst/>
              <a:cxnLst/>
              <a:rect l="l" t="t" r="r" b="b"/>
              <a:pathLst>
                <a:path w="1665" h="1797" extrusionOk="0">
                  <a:moveTo>
                    <a:pt x="1319" y="0"/>
                  </a:moveTo>
                  <a:lnTo>
                    <a:pt x="1319" y="0"/>
                  </a:lnTo>
                  <a:cubicBezTo>
                    <a:pt x="0" y="561"/>
                    <a:pt x="429" y="1797"/>
                    <a:pt x="429" y="1797"/>
                  </a:cubicBezTo>
                  <a:cubicBezTo>
                    <a:pt x="429" y="1797"/>
                    <a:pt x="1665" y="1385"/>
                    <a:pt x="1319"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3" name="Google Shape;8913;p72"/>
            <p:cNvSpPr/>
            <p:nvPr/>
          </p:nvSpPr>
          <p:spPr>
            <a:xfrm>
              <a:off x="7140425" y="1696600"/>
              <a:ext cx="35450" cy="37525"/>
            </a:xfrm>
            <a:custGeom>
              <a:avLst/>
              <a:gdLst/>
              <a:ahLst/>
              <a:cxnLst/>
              <a:rect l="l" t="t" r="r" b="b"/>
              <a:pathLst>
                <a:path w="1418" h="1501" extrusionOk="0">
                  <a:moveTo>
                    <a:pt x="1417" y="1"/>
                  </a:moveTo>
                  <a:lnTo>
                    <a:pt x="1417" y="1"/>
                  </a:lnTo>
                  <a:cubicBezTo>
                    <a:pt x="0" y="198"/>
                    <a:pt x="99" y="1500"/>
                    <a:pt x="99" y="1500"/>
                  </a:cubicBezTo>
                  <a:cubicBezTo>
                    <a:pt x="99" y="1500"/>
                    <a:pt x="1401" y="1418"/>
                    <a:pt x="1417"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4" name="Google Shape;8914;p72"/>
            <p:cNvSpPr/>
            <p:nvPr/>
          </p:nvSpPr>
          <p:spPr>
            <a:xfrm>
              <a:off x="7147000" y="1711075"/>
              <a:ext cx="41650" cy="28900"/>
            </a:xfrm>
            <a:custGeom>
              <a:avLst/>
              <a:gdLst/>
              <a:ahLst/>
              <a:cxnLst/>
              <a:rect l="l" t="t" r="r" b="b"/>
              <a:pathLst>
                <a:path w="1666" h="1156" extrusionOk="0">
                  <a:moveTo>
                    <a:pt x="1422" y="0"/>
                  </a:moveTo>
                  <a:cubicBezTo>
                    <a:pt x="219" y="0"/>
                    <a:pt x="1" y="1136"/>
                    <a:pt x="1" y="1136"/>
                  </a:cubicBezTo>
                  <a:cubicBezTo>
                    <a:pt x="1" y="1136"/>
                    <a:pt x="99" y="1156"/>
                    <a:pt x="248" y="1156"/>
                  </a:cubicBezTo>
                  <a:cubicBezTo>
                    <a:pt x="641" y="1156"/>
                    <a:pt x="1391" y="1017"/>
                    <a:pt x="1665" y="15"/>
                  </a:cubicBezTo>
                  <a:cubicBezTo>
                    <a:pt x="1580" y="5"/>
                    <a:pt x="1499" y="0"/>
                    <a:pt x="1422"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5" name="Google Shape;8915;p72"/>
            <p:cNvSpPr/>
            <p:nvPr/>
          </p:nvSpPr>
          <p:spPr>
            <a:xfrm>
              <a:off x="7149900" y="1725950"/>
              <a:ext cx="47400" cy="22900"/>
            </a:xfrm>
            <a:custGeom>
              <a:avLst/>
              <a:gdLst/>
              <a:ahLst/>
              <a:cxnLst/>
              <a:rect l="l" t="t" r="r" b="b"/>
              <a:pathLst>
                <a:path w="1896" h="916" extrusionOk="0">
                  <a:moveTo>
                    <a:pt x="1221" y="1"/>
                  </a:moveTo>
                  <a:cubicBezTo>
                    <a:pt x="369" y="1"/>
                    <a:pt x="0" y="771"/>
                    <a:pt x="0" y="771"/>
                  </a:cubicBezTo>
                  <a:cubicBezTo>
                    <a:pt x="0" y="771"/>
                    <a:pt x="281" y="916"/>
                    <a:pt x="654" y="916"/>
                  </a:cubicBezTo>
                  <a:cubicBezTo>
                    <a:pt x="1038" y="916"/>
                    <a:pt x="1520" y="763"/>
                    <a:pt x="1895" y="145"/>
                  </a:cubicBezTo>
                  <a:cubicBezTo>
                    <a:pt x="1644" y="43"/>
                    <a:pt x="1420" y="1"/>
                    <a:pt x="1221"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6" name="Google Shape;8916;p72"/>
            <p:cNvSpPr/>
            <p:nvPr/>
          </p:nvSpPr>
          <p:spPr>
            <a:xfrm>
              <a:off x="7150725" y="1740200"/>
              <a:ext cx="49875" cy="20675"/>
            </a:xfrm>
            <a:custGeom>
              <a:avLst/>
              <a:gdLst/>
              <a:ahLst/>
              <a:cxnLst/>
              <a:rect l="l" t="t" r="r" b="b"/>
              <a:pathLst>
                <a:path w="1995" h="827" extrusionOk="0">
                  <a:moveTo>
                    <a:pt x="1056" y="0"/>
                  </a:moveTo>
                  <a:cubicBezTo>
                    <a:pt x="417" y="0"/>
                    <a:pt x="0" y="482"/>
                    <a:pt x="0" y="482"/>
                  </a:cubicBezTo>
                  <a:cubicBezTo>
                    <a:pt x="0" y="482"/>
                    <a:pt x="391" y="826"/>
                    <a:pt x="938" y="826"/>
                  </a:cubicBezTo>
                  <a:cubicBezTo>
                    <a:pt x="1253" y="826"/>
                    <a:pt x="1620" y="712"/>
                    <a:pt x="1994" y="350"/>
                  </a:cubicBezTo>
                  <a:cubicBezTo>
                    <a:pt x="1651" y="91"/>
                    <a:pt x="1332" y="0"/>
                    <a:pt x="1056"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7" name="Google Shape;8917;p72"/>
            <p:cNvSpPr/>
            <p:nvPr/>
          </p:nvSpPr>
          <p:spPr>
            <a:xfrm>
              <a:off x="7149900" y="1752875"/>
              <a:ext cx="49050" cy="21625"/>
            </a:xfrm>
            <a:custGeom>
              <a:avLst/>
              <a:gdLst/>
              <a:ahLst/>
              <a:cxnLst/>
              <a:rect l="l" t="t" r="r" b="b"/>
              <a:pathLst>
                <a:path w="1962" h="865" extrusionOk="0">
                  <a:moveTo>
                    <a:pt x="810" y="1"/>
                  </a:moveTo>
                  <a:cubicBezTo>
                    <a:pt x="349" y="1"/>
                    <a:pt x="0" y="238"/>
                    <a:pt x="0" y="238"/>
                  </a:cubicBezTo>
                  <a:cubicBezTo>
                    <a:pt x="0" y="238"/>
                    <a:pt x="417" y="864"/>
                    <a:pt x="1159" y="864"/>
                  </a:cubicBezTo>
                  <a:cubicBezTo>
                    <a:pt x="1394" y="864"/>
                    <a:pt x="1663" y="801"/>
                    <a:pt x="1961" y="634"/>
                  </a:cubicBezTo>
                  <a:cubicBezTo>
                    <a:pt x="1582" y="140"/>
                    <a:pt x="1163" y="1"/>
                    <a:pt x="810"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8" name="Google Shape;8918;p72"/>
            <p:cNvSpPr/>
            <p:nvPr/>
          </p:nvSpPr>
          <p:spPr>
            <a:xfrm>
              <a:off x="7147425" y="1763350"/>
              <a:ext cx="44925" cy="25450"/>
            </a:xfrm>
            <a:custGeom>
              <a:avLst/>
              <a:gdLst/>
              <a:ahLst/>
              <a:cxnLst/>
              <a:rect l="l" t="t" r="r" b="b"/>
              <a:pathLst>
                <a:path w="1797" h="1018" extrusionOk="0">
                  <a:moveTo>
                    <a:pt x="459" y="0"/>
                  </a:moveTo>
                  <a:cubicBezTo>
                    <a:pt x="192" y="0"/>
                    <a:pt x="0" y="67"/>
                    <a:pt x="0" y="67"/>
                  </a:cubicBezTo>
                  <a:cubicBezTo>
                    <a:pt x="0" y="67"/>
                    <a:pt x="317" y="1018"/>
                    <a:pt x="1330" y="1018"/>
                  </a:cubicBezTo>
                  <a:cubicBezTo>
                    <a:pt x="1471" y="1018"/>
                    <a:pt x="1627" y="999"/>
                    <a:pt x="1797" y="956"/>
                  </a:cubicBezTo>
                  <a:cubicBezTo>
                    <a:pt x="1457" y="157"/>
                    <a:pt x="869" y="0"/>
                    <a:pt x="459"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9" name="Google Shape;8919;p72"/>
            <p:cNvSpPr/>
            <p:nvPr/>
          </p:nvSpPr>
          <p:spPr>
            <a:xfrm>
              <a:off x="7143700" y="1770325"/>
              <a:ext cx="37525" cy="33025"/>
            </a:xfrm>
            <a:custGeom>
              <a:avLst/>
              <a:gdLst/>
              <a:ahLst/>
              <a:cxnLst/>
              <a:rect l="l" t="t" r="r" b="b"/>
              <a:pathLst>
                <a:path w="1501" h="1321" extrusionOk="0">
                  <a:moveTo>
                    <a:pt x="55" y="0"/>
                  </a:moveTo>
                  <a:cubicBezTo>
                    <a:pt x="20" y="0"/>
                    <a:pt x="1" y="2"/>
                    <a:pt x="1" y="2"/>
                  </a:cubicBezTo>
                  <a:cubicBezTo>
                    <a:pt x="1" y="2"/>
                    <a:pt x="67" y="1304"/>
                    <a:pt x="1501" y="1320"/>
                  </a:cubicBezTo>
                  <a:cubicBezTo>
                    <a:pt x="1327" y="76"/>
                    <a:pt x="303" y="0"/>
                    <a:pt x="55"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0" name="Google Shape;8920;p72"/>
            <p:cNvSpPr/>
            <p:nvPr/>
          </p:nvSpPr>
          <p:spPr>
            <a:xfrm>
              <a:off x="7131775" y="1774475"/>
              <a:ext cx="38750" cy="41650"/>
            </a:xfrm>
            <a:custGeom>
              <a:avLst/>
              <a:gdLst/>
              <a:ahLst/>
              <a:cxnLst/>
              <a:rect l="l" t="t" r="r" b="b"/>
              <a:pathLst>
                <a:path w="1550" h="1666" extrusionOk="0">
                  <a:moveTo>
                    <a:pt x="264" y="1"/>
                  </a:moveTo>
                  <a:lnTo>
                    <a:pt x="264" y="1"/>
                  </a:lnTo>
                  <a:cubicBezTo>
                    <a:pt x="264" y="1"/>
                    <a:pt x="0" y="1286"/>
                    <a:pt x="1368" y="1665"/>
                  </a:cubicBezTo>
                  <a:cubicBezTo>
                    <a:pt x="1549" y="248"/>
                    <a:pt x="264" y="1"/>
                    <a:pt x="26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1" name="Google Shape;8921;p72"/>
            <p:cNvSpPr/>
            <p:nvPr/>
          </p:nvSpPr>
          <p:spPr>
            <a:xfrm>
              <a:off x="7117350" y="1777350"/>
              <a:ext cx="44100" cy="47425"/>
            </a:xfrm>
            <a:custGeom>
              <a:avLst/>
              <a:gdLst/>
              <a:ahLst/>
              <a:cxnLst/>
              <a:rect l="l" t="t" r="r" b="b"/>
              <a:pathLst>
                <a:path w="1764" h="1897" extrusionOk="0">
                  <a:moveTo>
                    <a:pt x="593" y="1"/>
                  </a:moveTo>
                  <a:lnTo>
                    <a:pt x="593" y="1"/>
                  </a:lnTo>
                  <a:cubicBezTo>
                    <a:pt x="593" y="1"/>
                    <a:pt x="0" y="1171"/>
                    <a:pt x="1236" y="1896"/>
                  </a:cubicBezTo>
                  <a:cubicBezTo>
                    <a:pt x="1764" y="561"/>
                    <a:pt x="594" y="1"/>
                    <a:pt x="593"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2" name="Google Shape;8922;p72"/>
            <p:cNvSpPr/>
            <p:nvPr/>
          </p:nvSpPr>
          <p:spPr>
            <a:xfrm>
              <a:off x="7103750" y="1778175"/>
              <a:ext cx="46575" cy="49900"/>
            </a:xfrm>
            <a:custGeom>
              <a:avLst/>
              <a:gdLst/>
              <a:ahLst/>
              <a:cxnLst/>
              <a:rect l="l" t="t" r="r" b="b"/>
              <a:pathLst>
                <a:path w="1863" h="1996" extrusionOk="0">
                  <a:moveTo>
                    <a:pt x="874" y="1"/>
                  </a:moveTo>
                  <a:cubicBezTo>
                    <a:pt x="874" y="1"/>
                    <a:pt x="0" y="973"/>
                    <a:pt x="1006" y="1995"/>
                  </a:cubicBezTo>
                  <a:cubicBezTo>
                    <a:pt x="1863" y="858"/>
                    <a:pt x="874" y="1"/>
                    <a:pt x="87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3" name="Google Shape;8923;p72"/>
            <p:cNvSpPr/>
            <p:nvPr/>
          </p:nvSpPr>
          <p:spPr>
            <a:xfrm>
              <a:off x="7091375" y="1777350"/>
              <a:ext cx="45775" cy="49075"/>
            </a:xfrm>
            <a:custGeom>
              <a:avLst/>
              <a:gdLst/>
              <a:ahLst/>
              <a:cxnLst/>
              <a:rect l="l" t="t" r="r" b="b"/>
              <a:pathLst>
                <a:path w="1831" h="1963" extrusionOk="0">
                  <a:moveTo>
                    <a:pt x="1105" y="1"/>
                  </a:moveTo>
                  <a:cubicBezTo>
                    <a:pt x="1105" y="1"/>
                    <a:pt x="1" y="726"/>
                    <a:pt x="710" y="1962"/>
                  </a:cubicBezTo>
                  <a:cubicBezTo>
                    <a:pt x="1830" y="1089"/>
                    <a:pt x="1105" y="1"/>
                    <a:pt x="110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4" name="Google Shape;8924;p72"/>
            <p:cNvSpPr/>
            <p:nvPr/>
          </p:nvSpPr>
          <p:spPr>
            <a:xfrm>
              <a:off x="7081500" y="1774900"/>
              <a:ext cx="41625" cy="44925"/>
            </a:xfrm>
            <a:custGeom>
              <a:avLst/>
              <a:gdLst/>
              <a:ahLst/>
              <a:cxnLst/>
              <a:rect l="l" t="t" r="r" b="b"/>
              <a:pathLst>
                <a:path w="1665" h="1797" extrusionOk="0">
                  <a:moveTo>
                    <a:pt x="1236" y="0"/>
                  </a:moveTo>
                  <a:cubicBezTo>
                    <a:pt x="1236" y="0"/>
                    <a:pt x="0" y="412"/>
                    <a:pt x="363" y="1796"/>
                  </a:cubicBezTo>
                  <a:cubicBezTo>
                    <a:pt x="1665" y="1236"/>
                    <a:pt x="1236" y="0"/>
                    <a:pt x="1236"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5" name="Google Shape;8925;p72"/>
            <p:cNvSpPr/>
            <p:nvPr/>
          </p:nvSpPr>
          <p:spPr>
            <a:xfrm>
              <a:off x="7074075" y="1771175"/>
              <a:ext cx="35450" cy="37525"/>
            </a:xfrm>
            <a:custGeom>
              <a:avLst/>
              <a:gdLst/>
              <a:ahLst/>
              <a:cxnLst/>
              <a:rect l="l" t="t" r="r" b="b"/>
              <a:pathLst>
                <a:path w="1418" h="1501" extrusionOk="0">
                  <a:moveTo>
                    <a:pt x="1319" y="1"/>
                  </a:moveTo>
                  <a:lnTo>
                    <a:pt x="1319" y="1"/>
                  </a:lnTo>
                  <a:cubicBezTo>
                    <a:pt x="1319" y="1"/>
                    <a:pt x="17" y="67"/>
                    <a:pt x="1" y="1501"/>
                  </a:cubicBezTo>
                  <a:cubicBezTo>
                    <a:pt x="1418" y="1303"/>
                    <a:pt x="1319" y="1"/>
                    <a:pt x="1319"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6" name="Google Shape;8926;p72"/>
            <p:cNvSpPr/>
            <p:nvPr/>
          </p:nvSpPr>
          <p:spPr>
            <a:xfrm>
              <a:off x="7061300" y="1765325"/>
              <a:ext cx="41650" cy="28575"/>
            </a:xfrm>
            <a:custGeom>
              <a:avLst/>
              <a:gdLst/>
              <a:ahLst/>
              <a:cxnLst/>
              <a:rect l="l" t="t" r="r" b="b"/>
              <a:pathLst>
                <a:path w="1666" h="1143" extrusionOk="0">
                  <a:moveTo>
                    <a:pt x="1417" y="0"/>
                  </a:moveTo>
                  <a:cubicBezTo>
                    <a:pt x="1027" y="0"/>
                    <a:pt x="286" y="137"/>
                    <a:pt x="1" y="1125"/>
                  </a:cubicBezTo>
                  <a:cubicBezTo>
                    <a:pt x="94" y="1137"/>
                    <a:pt x="182" y="1142"/>
                    <a:pt x="266" y="1142"/>
                  </a:cubicBezTo>
                  <a:cubicBezTo>
                    <a:pt x="1450" y="1142"/>
                    <a:pt x="1665" y="20"/>
                    <a:pt x="1665" y="20"/>
                  </a:cubicBezTo>
                  <a:cubicBezTo>
                    <a:pt x="1665" y="20"/>
                    <a:pt x="1567" y="0"/>
                    <a:pt x="1417"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7" name="Google Shape;8927;p72"/>
            <p:cNvSpPr/>
            <p:nvPr/>
          </p:nvSpPr>
          <p:spPr>
            <a:xfrm>
              <a:off x="7053075" y="1756075"/>
              <a:ext cx="47400" cy="23075"/>
            </a:xfrm>
            <a:custGeom>
              <a:avLst/>
              <a:gdLst/>
              <a:ahLst/>
              <a:cxnLst/>
              <a:rect l="l" t="t" r="r" b="b"/>
              <a:pathLst>
                <a:path w="1896" h="923" extrusionOk="0">
                  <a:moveTo>
                    <a:pt x="1243" y="1"/>
                  </a:moveTo>
                  <a:cubicBezTo>
                    <a:pt x="856" y="1"/>
                    <a:pt x="370" y="155"/>
                    <a:pt x="0" y="786"/>
                  </a:cubicBezTo>
                  <a:cubicBezTo>
                    <a:pt x="243" y="883"/>
                    <a:pt x="460" y="923"/>
                    <a:pt x="653" y="923"/>
                  </a:cubicBezTo>
                  <a:cubicBezTo>
                    <a:pt x="1511" y="923"/>
                    <a:pt x="1895" y="143"/>
                    <a:pt x="1895" y="143"/>
                  </a:cubicBezTo>
                  <a:cubicBezTo>
                    <a:pt x="1895" y="143"/>
                    <a:pt x="1615" y="1"/>
                    <a:pt x="1243"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8" name="Google Shape;8928;p72"/>
            <p:cNvSpPr/>
            <p:nvPr/>
          </p:nvSpPr>
          <p:spPr>
            <a:xfrm>
              <a:off x="7049350" y="1744250"/>
              <a:ext cx="49875" cy="20850"/>
            </a:xfrm>
            <a:custGeom>
              <a:avLst/>
              <a:gdLst/>
              <a:ahLst/>
              <a:cxnLst/>
              <a:rect l="l" t="t" r="r" b="b"/>
              <a:pathLst>
                <a:path w="1995" h="834" extrusionOk="0">
                  <a:moveTo>
                    <a:pt x="1056" y="1"/>
                  </a:moveTo>
                  <a:cubicBezTo>
                    <a:pt x="741" y="1"/>
                    <a:pt x="374" y="117"/>
                    <a:pt x="1" y="484"/>
                  </a:cubicBezTo>
                  <a:cubicBezTo>
                    <a:pt x="345" y="744"/>
                    <a:pt x="663" y="834"/>
                    <a:pt x="939" y="834"/>
                  </a:cubicBezTo>
                  <a:cubicBezTo>
                    <a:pt x="1578" y="834"/>
                    <a:pt x="1995" y="353"/>
                    <a:pt x="1995" y="353"/>
                  </a:cubicBezTo>
                  <a:cubicBezTo>
                    <a:pt x="1995" y="353"/>
                    <a:pt x="1603" y="1"/>
                    <a:pt x="1056"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9" name="Google Shape;8929;p72"/>
            <p:cNvSpPr/>
            <p:nvPr/>
          </p:nvSpPr>
          <p:spPr>
            <a:xfrm>
              <a:off x="7051000" y="1730625"/>
              <a:ext cx="49050" cy="21625"/>
            </a:xfrm>
            <a:custGeom>
              <a:avLst/>
              <a:gdLst/>
              <a:ahLst/>
              <a:cxnLst/>
              <a:rect l="l" t="t" r="r" b="b"/>
              <a:pathLst>
                <a:path w="1962" h="865" extrusionOk="0">
                  <a:moveTo>
                    <a:pt x="815" y="1"/>
                  </a:moveTo>
                  <a:cubicBezTo>
                    <a:pt x="577" y="1"/>
                    <a:pt x="305" y="66"/>
                    <a:pt x="1" y="238"/>
                  </a:cubicBezTo>
                  <a:cubicBezTo>
                    <a:pt x="381" y="727"/>
                    <a:pt x="803" y="865"/>
                    <a:pt x="1157" y="865"/>
                  </a:cubicBezTo>
                  <a:cubicBezTo>
                    <a:pt x="1616" y="865"/>
                    <a:pt x="1962" y="634"/>
                    <a:pt x="1962" y="634"/>
                  </a:cubicBezTo>
                  <a:cubicBezTo>
                    <a:pt x="1962" y="634"/>
                    <a:pt x="1556" y="1"/>
                    <a:pt x="81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0" name="Google Shape;8930;p72"/>
            <p:cNvSpPr/>
            <p:nvPr/>
          </p:nvSpPr>
          <p:spPr>
            <a:xfrm>
              <a:off x="7057600" y="1716375"/>
              <a:ext cx="44925" cy="25200"/>
            </a:xfrm>
            <a:custGeom>
              <a:avLst/>
              <a:gdLst/>
              <a:ahLst/>
              <a:cxnLst/>
              <a:rect l="l" t="t" r="r" b="b"/>
              <a:pathLst>
                <a:path w="1797" h="1008" extrusionOk="0">
                  <a:moveTo>
                    <a:pt x="485" y="0"/>
                  </a:moveTo>
                  <a:cubicBezTo>
                    <a:pt x="339" y="0"/>
                    <a:pt x="177" y="20"/>
                    <a:pt x="0" y="67"/>
                  </a:cubicBezTo>
                  <a:cubicBezTo>
                    <a:pt x="338" y="852"/>
                    <a:pt x="922" y="1008"/>
                    <a:pt x="1332" y="1008"/>
                  </a:cubicBezTo>
                  <a:cubicBezTo>
                    <a:pt x="1602" y="1008"/>
                    <a:pt x="1797" y="940"/>
                    <a:pt x="1797" y="940"/>
                  </a:cubicBezTo>
                  <a:cubicBezTo>
                    <a:pt x="1797" y="940"/>
                    <a:pt x="1483" y="0"/>
                    <a:pt x="485"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1" name="Google Shape;8931;p72"/>
            <p:cNvSpPr/>
            <p:nvPr/>
          </p:nvSpPr>
          <p:spPr>
            <a:xfrm>
              <a:off x="7069125" y="1701550"/>
              <a:ext cx="37525" cy="33025"/>
            </a:xfrm>
            <a:custGeom>
              <a:avLst/>
              <a:gdLst/>
              <a:ahLst/>
              <a:cxnLst/>
              <a:rect l="l" t="t" r="r" b="b"/>
              <a:pathLst>
                <a:path w="1501" h="1321" extrusionOk="0">
                  <a:moveTo>
                    <a:pt x="1" y="0"/>
                  </a:moveTo>
                  <a:cubicBezTo>
                    <a:pt x="174" y="1244"/>
                    <a:pt x="1198" y="1320"/>
                    <a:pt x="1446" y="1320"/>
                  </a:cubicBezTo>
                  <a:cubicBezTo>
                    <a:pt x="1481" y="1320"/>
                    <a:pt x="1501" y="1319"/>
                    <a:pt x="1501" y="1319"/>
                  </a:cubicBezTo>
                  <a:cubicBezTo>
                    <a:pt x="1501" y="1319"/>
                    <a:pt x="1418" y="17"/>
                    <a:pt x="1"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2" name="Google Shape;8932;p72"/>
            <p:cNvSpPr/>
            <p:nvPr/>
          </p:nvSpPr>
          <p:spPr>
            <a:xfrm>
              <a:off x="7079850" y="1688775"/>
              <a:ext cx="38750" cy="41650"/>
            </a:xfrm>
            <a:custGeom>
              <a:avLst/>
              <a:gdLst/>
              <a:ahLst/>
              <a:cxnLst/>
              <a:rect l="l" t="t" r="r" b="b"/>
              <a:pathLst>
                <a:path w="1550" h="1666" extrusionOk="0">
                  <a:moveTo>
                    <a:pt x="165" y="1"/>
                  </a:moveTo>
                  <a:lnTo>
                    <a:pt x="165" y="1"/>
                  </a:lnTo>
                  <a:cubicBezTo>
                    <a:pt x="0" y="1418"/>
                    <a:pt x="1269" y="1665"/>
                    <a:pt x="1269" y="1665"/>
                  </a:cubicBezTo>
                  <a:cubicBezTo>
                    <a:pt x="1269" y="1665"/>
                    <a:pt x="1550" y="396"/>
                    <a:pt x="16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3" name="Google Shape;8933;p72"/>
            <p:cNvSpPr/>
            <p:nvPr/>
          </p:nvSpPr>
          <p:spPr>
            <a:xfrm>
              <a:off x="7088500" y="1680525"/>
              <a:ext cx="44100" cy="47425"/>
            </a:xfrm>
            <a:custGeom>
              <a:avLst/>
              <a:gdLst/>
              <a:ahLst/>
              <a:cxnLst/>
              <a:rect l="l" t="t" r="r" b="b"/>
              <a:pathLst>
                <a:path w="1764" h="1897" extrusionOk="0">
                  <a:moveTo>
                    <a:pt x="544" y="1"/>
                  </a:moveTo>
                  <a:lnTo>
                    <a:pt x="544" y="1"/>
                  </a:lnTo>
                  <a:cubicBezTo>
                    <a:pt x="0" y="1319"/>
                    <a:pt x="1171" y="1896"/>
                    <a:pt x="1171" y="1896"/>
                  </a:cubicBezTo>
                  <a:cubicBezTo>
                    <a:pt x="1171" y="1896"/>
                    <a:pt x="1764" y="726"/>
                    <a:pt x="54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4" name="Google Shape;8934;p72"/>
            <p:cNvSpPr/>
            <p:nvPr/>
          </p:nvSpPr>
          <p:spPr>
            <a:xfrm>
              <a:off x="7070775" y="1700175"/>
              <a:ext cx="108400" cy="104900"/>
            </a:xfrm>
            <a:custGeom>
              <a:avLst/>
              <a:gdLst/>
              <a:ahLst/>
              <a:cxnLst/>
              <a:rect l="l" t="t" r="r" b="b"/>
              <a:pathLst>
                <a:path w="4336" h="4196" extrusionOk="0">
                  <a:moveTo>
                    <a:pt x="2192" y="1"/>
                  </a:moveTo>
                  <a:cubicBezTo>
                    <a:pt x="2143" y="1"/>
                    <a:pt x="2094" y="2"/>
                    <a:pt x="2044" y="6"/>
                  </a:cubicBezTo>
                  <a:cubicBezTo>
                    <a:pt x="874" y="72"/>
                    <a:pt x="1" y="1077"/>
                    <a:pt x="83" y="2231"/>
                  </a:cubicBezTo>
                  <a:cubicBezTo>
                    <a:pt x="147" y="3344"/>
                    <a:pt x="1084" y="4196"/>
                    <a:pt x="2186" y="4196"/>
                  </a:cubicBezTo>
                  <a:cubicBezTo>
                    <a:pt x="2226" y="4196"/>
                    <a:pt x="2267" y="4195"/>
                    <a:pt x="2308" y="4192"/>
                  </a:cubicBezTo>
                  <a:cubicBezTo>
                    <a:pt x="3462" y="4110"/>
                    <a:pt x="4335" y="3121"/>
                    <a:pt x="4269" y="1967"/>
                  </a:cubicBezTo>
                  <a:cubicBezTo>
                    <a:pt x="4191" y="863"/>
                    <a:pt x="3282" y="1"/>
                    <a:pt x="2192"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35" name="Google Shape;8935;p72"/>
          <p:cNvGrpSpPr/>
          <p:nvPr/>
        </p:nvGrpSpPr>
        <p:grpSpPr>
          <a:xfrm>
            <a:off x="3169350" y="213975"/>
            <a:ext cx="288050" cy="325525"/>
            <a:chOff x="6980950" y="1589900"/>
            <a:chExt cx="288050" cy="325525"/>
          </a:xfrm>
        </p:grpSpPr>
        <p:sp>
          <p:nvSpPr>
            <p:cNvPr id="8936" name="Google Shape;8936;p72"/>
            <p:cNvSpPr/>
            <p:nvPr/>
          </p:nvSpPr>
          <p:spPr>
            <a:xfrm>
              <a:off x="7026700" y="1589900"/>
              <a:ext cx="189150" cy="162775"/>
            </a:xfrm>
            <a:custGeom>
              <a:avLst/>
              <a:gdLst/>
              <a:ahLst/>
              <a:cxnLst/>
              <a:rect l="l" t="t" r="r" b="b"/>
              <a:pathLst>
                <a:path w="7566" h="6511" extrusionOk="0">
                  <a:moveTo>
                    <a:pt x="3511" y="0"/>
                  </a:moveTo>
                  <a:lnTo>
                    <a:pt x="3511" y="0"/>
                  </a:lnTo>
                  <a:cubicBezTo>
                    <a:pt x="0" y="4401"/>
                    <a:pt x="3939" y="6510"/>
                    <a:pt x="3939" y="6510"/>
                  </a:cubicBezTo>
                  <a:cubicBezTo>
                    <a:pt x="3939" y="6510"/>
                    <a:pt x="7565" y="3923"/>
                    <a:pt x="35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7" name="Google Shape;8937;p72"/>
            <p:cNvSpPr/>
            <p:nvPr/>
          </p:nvSpPr>
          <p:spPr>
            <a:xfrm>
              <a:off x="6991675" y="1746050"/>
              <a:ext cx="139200" cy="102375"/>
            </a:xfrm>
            <a:custGeom>
              <a:avLst/>
              <a:gdLst/>
              <a:ahLst/>
              <a:cxnLst/>
              <a:rect l="l" t="t" r="r" b="b"/>
              <a:pathLst>
                <a:path w="5568" h="4095" extrusionOk="0">
                  <a:moveTo>
                    <a:pt x="3888" y="1"/>
                  </a:moveTo>
                  <a:cubicBezTo>
                    <a:pt x="2578" y="1"/>
                    <a:pt x="746" y="654"/>
                    <a:pt x="0" y="4022"/>
                  </a:cubicBezTo>
                  <a:cubicBezTo>
                    <a:pt x="405" y="4072"/>
                    <a:pt x="779" y="4095"/>
                    <a:pt x="1124" y="4095"/>
                  </a:cubicBezTo>
                  <a:cubicBezTo>
                    <a:pt x="5567" y="4095"/>
                    <a:pt x="5340" y="264"/>
                    <a:pt x="5340" y="264"/>
                  </a:cubicBezTo>
                  <a:cubicBezTo>
                    <a:pt x="5340" y="264"/>
                    <a:pt x="4719" y="1"/>
                    <a:pt x="38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8" name="Google Shape;8938;p72"/>
            <p:cNvSpPr/>
            <p:nvPr/>
          </p:nvSpPr>
          <p:spPr>
            <a:xfrm>
              <a:off x="7125175" y="1740700"/>
              <a:ext cx="143825" cy="95000"/>
            </a:xfrm>
            <a:custGeom>
              <a:avLst/>
              <a:gdLst/>
              <a:ahLst/>
              <a:cxnLst/>
              <a:rect l="l" t="t" r="r" b="b"/>
              <a:pathLst>
                <a:path w="5753" h="3800" extrusionOk="0">
                  <a:moveTo>
                    <a:pt x="1880" y="1"/>
                  </a:moveTo>
                  <a:cubicBezTo>
                    <a:pt x="815" y="1"/>
                    <a:pt x="0" y="478"/>
                    <a:pt x="0" y="478"/>
                  </a:cubicBezTo>
                  <a:cubicBezTo>
                    <a:pt x="0" y="478"/>
                    <a:pt x="222" y="3800"/>
                    <a:pt x="3800" y="3800"/>
                  </a:cubicBezTo>
                  <a:cubicBezTo>
                    <a:pt x="4364" y="3800"/>
                    <a:pt x="5010" y="3718"/>
                    <a:pt x="5752" y="3527"/>
                  </a:cubicBezTo>
                  <a:cubicBezTo>
                    <a:pt x="4728" y="660"/>
                    <a:pt x="3132" y="1"/>
                    <a:pt x="18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9" name="Google Shape;8939;p72"/>
            <p:cNvSpPr/>
            <p:nvPr/>
          </p:nvSpPr>
          <p:spPr>
            <a:xfrm>
              <a:off x="7034125" y="1752650"/>
              <a:ext cx="189125" cy="162775"/>
            </a:xfrm>
            <a:custGeom>
              <a:avLst/>
              <a:gdLst/>
              <a:ahLst/>
              <a:cxnLst/>
              <a:rect l="l" t="t" r="r" b="b"/>
              <a:pathLst>
                <a:path w="7565" h="6511" extrusionOk="0">
                  <a:moveTo>
                    <a:pt x="3642" y="0"/>
                  </a:moveTo>
                  <a:lnTo>
                    <a:pt x="3642" y="0"/>
                  </a:lnTo>
                  <a:cubicBezTo>
                    <a:pt x="3642" y="0"/>
                    <a:pt x="0" y="2588"/>
                    <a:pt x="4054" y="6510"/>
                  </a:cubicBezTo>
                  <a:cubicBezTo>
                    <a:pt x="7565" y="2110"/>
                    <a:pt x="3643" y="0"/>
                    <a:pt x="3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0" name="Google Shape;8940;p72"/>
            <p:cNvSpPr/>
            <p:nvPr/>
          </p:nvSpPr>
          <p:spPr>
            <a:xfrm>
              <a:off x="6980950" y="1669325"/>
              <a:ext cx="144250" cy="95100"/>
            </a:xfrm>
            <a:custGeom>
              <a:avLst/>
              <a:gdLst/>
              <a:ahLst/>
              <a:cxnLst/>
              <a:rect l="l" t="t" r="r" b="b"/>
              <a:pathLst>
                <a:path w="5770" h="3804" extrusionOk="0">
                  <a:moveTo>
                    <a:pt x="1936" y="1"/>
                  </a:moveTo>
                  <a:cubicBezTo>
                    <a:pt x="1376" y="1"/>
                    <a:pt x="735" y="81"/>
                    <a:pt x="1" y="268"/>
                  </a:cubicBezTo>
                  <a:cubicBezTo>
                    <a:pt x="1037" y="3144"/>
                    <a:pt x="2645" y="3803"/>
                    <a:pt x="3900" y="3803"/>
                  </a:cubicBezTo>
                  <a:cubicBezTo>
                    <a:pt x="4961" y="3803"/>
                    <a:pt x="5769" y="3333"/>
                    <a:pt x="5769" y="3333"/>
                  </a:cubicBezTo>
                  <a:cubicBezTo>
                    <a:pt x="5769" y="3333"/>
                    <a:pt x="5535" y="1"/>
                    <a:pt x="19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1" name="Google Shape;8941;p72"/>
            <p:cNvSpPr/>
            <p:nvPr/>
          </p:nvSpPr>
          <p:spPr>
            <a:xfrm>
              <a:off x="7119125" y="1656550"/>
              <a:ext cx="139150" cy="102550"/>
            </a:xfrm>
            <a:custGeom>
              <a:avLst/>
              <a:gdLst/>
              <a:ahLst/>
              <a:cxnLst/>
              <a:rect l="l" t="t" r="r" b="b"/>
              <a:pathLst>
                <a:path w="5566" h="4102" extrusionOk="0">
                  <a:moveTo>
                    <a:pt x="4465" y="0"/>
                  </a:moveTo>
                  <a:cubicBezTo>
                    <a:pt x="0" y="0"/>
                    <a:pt x="242" y="3844"/>
                    <a:pt x="242" y="3844"/>
                  </a:cubicBezTo>
                  <a:cubicBezTo>
                    <a:pt x="242" y="3844"/>
                    <a:pt x="854" y="4102"/>
                    <a:pt x="1675" y="4102"/>
                  </a:cubicBezTo>
                  <a:cubicBezTo>
                    <a:pt x="2981" y="4102"/>
                    <a:pt x="4817" y="3450"/>
                    <a:pt x="5566" y="70"/>
                  </a:cubicBezTo>
                  <a:cubicBezTo>
                    <a:pt x="5170" y="22"/>
                    <a:pt x="4804" y="0"/>
                    <a:pt x="4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2" name="Google Shape;8942;p72"/>
            <p:cNvSpPr/>
            <p:nvPr/>
          </p:nvSpPr>
          <p:spPr>
            <a:xfrm>
              <a:off x="7110325" y="1622850"/>
              <a:ext cx="29300" cy="259225"/>
            </a:xfrm>
            <a:custGeom>
              <a:avLst/>
              <a:gdLst/>
              <a:ahLst/>
              <a:cxnLst/>
              <a:rect l="l" t="t" r="r" b="b"/>
              <a:pathLst>
                <a:path w="1172" h="10369" extrusionOk="0">
                  <a:moveTo>
                    <a:pt x="265" y="1"/>
                  </a:moveTo>
                  <a:cubicBezTo>
                    <a:pt x="116" y="17"/>
                    <a:pt x="1" y="132"/>
                    <a:pt x="17" y="281"/>
                  </a:cubicBezTo>
                  <a:lnTo>
                    <a:pt x="644" y="10120"/>
                  </a:lnTo>
                  <a:cubicBezTo>
                    <a:pt x="644" y="10259"/>
                    <a:pt x="759" y="10369"/>
                    <a:pt x="896" y="10369"/>
                  </a:cubicBezTo>
                  <a:cubicBezTo>
                    <a:pt x="905" y="10369"/>
                    <a:pt x="914" y="10368"/>
                    <a:pt x="924" y="10367"/>
                  </a:cubicBezTo>
                  <a:cubicBezTo>
                    <a:pt x="1072" y="10367"/>
                    <a:pt x="1171" y="10235"/>
                    <a:pt x="1171" y="10087"/>
                  </a:cubicBezTo>
                  <a:lnTo>
                    <a:pt x="545" y="248"/>
                  </a:lnTo>
                  <a:cubicBezTo>
                    <a:pt x="528" y="99"/>
                    <a:pt x="413" y="1"/>
                    <a:pt x="265" y="1"/>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3" name="Google Shape;8943;p72"/>
            <p:cNvSpPr/>
            <p:nvPr/>
          </p:nvSpPr>
          <p:spPr>
            <a:xfrm>
              <a:off x="7014750" y="1677750"/>
              <a:ext cx="220450" cy="149800"/>
            </a:xfrm>
            <a:custGeom>
              <a:avLst/>
              <a:gdLst/>
              <a:ahLst/>
              <a:cxnLst/>
              <a:rect l="l" t="t" r="r" b="b"/>
              <a:pathLst>
                <a:path w="8818" h="5992" extrusionOk="0">
                  <a:moveTo>
                    <a:pt x="8517" y="0"/>
                  </a:moveTo>
                  <a:cubicBezTo>
                    <a:pt x="8467" y="0"/>
                    <a:pt x="8416" y="15"/>
                    <a:pt x="8373" y="46"/>
                  </a:cubicBezTo>
                  <a:lnTo>
                    <a:pt x="165" y="5501"/>
                  </a:lnTo>
                  <a:cubicBezTo>
                    <a:pt x="33" y="5584"/>
                    <a:pt x="0" y="5748"/>
                    <a:pt x="83" y="5864"/>
                  </a:cubicBezTo>
                  <a:cubicBezTo>
                    <a:pt x="135" y="5947"/>
                    <a:pt x="220" y="5991"/>
                    <a:pt x="309" y="5991"/>
                  </a:cubicBezTo>
                  <a:cubicBezTo>
                    <a:pt x="361" y="5991"/>
                    <a:pt x="413" y="5976"/>
                    <a:pt x="462" y="5946"/>
                  </a:cubicBezTo>
                  <a:lnTo>
                    <a:pt x="8653" y="474"/>
                  </a:lnTo>
                  <a:cubicBezTo>
                    <a:pt x="8785" y="409"/>
                    <a:pt x="8818" y="244"/>
                    <a:pt x="8735" y="112"/>
                  </a:cubicBezTo>
                  <a:cubicBezTo>
                    <a:pt x="8684" y="40"/>
                    <a:pt x="8601" y="0"/>
                    <a:pt x="8517" y="0"/>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4" name="Google Shape;8944;p72"/>
            <p:cNvSpPr/>
            <p:nvPr/>
          </p:nvSpPr>
          <p:spPr>
            <a:xfrm>
              <a:off x="7006925" y="1691350"/>
              <a:ext cx="236100" cy="122600"/>
            </a:xfrm>
            <a:custGeom>
              <a:avLst/>
              <a:gdLst/>
              <a:ahLst/>
              <a:cxnLst/>
              <a:rect l="l" t="t" r="r" b="b"/>
              <a:pathLst>
                <a:path w="9444" h="4904" extrusionOk="0">
                  <a:moveTo>
                    <a:pt x="305" y="0"/>
                  </a:moveTo>
                  <a:cubicBezTo>
                    <a:pt x="207" y="0"/>
                    <a:pt x="112" y="52"/>
                    <a:pt x="66" y="145"/>
                  </a:cubicBezTo>
                  <a:cubicBezTo>
                    <a:pt x="0" y="277"/>
                    <a:pt x="66" y="441"/>
                    <a:pt x="198" y="491"/>
                  </a:cubicBezTo>
                  <a:lnTo>
                    <a:pt x="9015" y="4875"/>
                  </a:lnTo>
                  <a:cubicBezTo>
                    <a:pt x="9055" y="4894"/>
                    <a:pt x="9097" y="4904"/>
                    <a:pt x="9139" y="4904"/>
                  </a:cubicBezTo>
                  <a:cubicBezTo>
                    <a:pt x="9237" y="4904"/>
                    <a:pt x="9332" y="4852"/>
                    <a:pt x="9378" y="4759"/>
                  </a:cubicBezTo>
                  <a:cubicBezTo>
                    <a:pt x="9444" y="4628"/>
                    <a:pt x="9394" y="4463"/>
                    <a:pt x="9263" y="4397"/>
                  </a:cubicBezTo>
                  <a:lnTo>
                    <a:pt x="429" y="29"/>
                  </a:lnTo>
                  <a:cubicBezTo>
                    <a:pt x="389" y="10"/>
                    <a:pt x="347" y="0"/>
                    <a:pt x="305" y="0"/>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5" name="Google Shape;8945;p72"/>
            <p:cNvSpPr/>
            <p:nvPr/>
          </p:nvSpPr>
          <p:spPr>
            <a:xfrm>
              <a:off x="7100025" y="1676825"/>
              <a:ext cx="46175" cy="49875"/>
            </a:xfrm>
            <a:custGeom>
              <a:avLst/>
              <a:gdLst/>
              <a:ahLst/>
              <a:cxnLst/>
              <a:rect l="l" t="t" r="r" b="b"/>
              <a:pathLst>
                <a:path w="1847" h="1995" extrusionOk="0">
                  <a:moveTo>
                    <a:pt x="858" y="1"/>
                  </a:moveTo>
                  <a:lnTo>
                    <a:pt x="858" y="1"/>
                  </a:lnTo>
                  <a:cubicBezTo>
                    <a:pt x="1" y="1138"/>
                    <a:pt x="990" y="1995"/>
                    <a:pt x="990" y="1995"/>
                  </a:cubicBezTo>
                  <a:cubicBezTo>
                    <a:pt x="990" y="1995"/>
                    <a:pt x="1847" y="1022"/>
                    <a:pt x="858"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6" name="Google Shape;8946;p72"/>
            <p:cNvSpPr/>
            <p:nvPr/>
          </p:nvSpPr>
          <p:spPr>
            <a:xfrm>
              <a:off x="7112800" y="1678475"/>
              <a:ext cx="45775" cy="49050"/>
            </a:xfrm>
            <a:custGeom>
              <a:avLst/>
              <a:gdLst/>
              <a:ahLst/>
              <a:cxnLst/>
              <a:rect l="l" t="t" r="r" b="b"/>
              <a:pathLst>
                <a:path w="1831" h="1962" extrusionOk="0">
                  <a:moveTo>
                    <a:pt x="1138" y="0"/>
                  </a:moveTo>
                  <a:cubicBezTo>
                    <a:pt x="1" y="890"/>
                    <a:pt x="742" y="1962"/>
                    <a:pt x="742" y="1962"/>
                  </a:cubicBezTo>
                  <a:cubicBezTo>
                    <a:pt x="742" y="1962"/>
                    <a:pt x="1830" y="1253"/>
                    <a:pt x="1138"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7" name="Google Shape;8947;p72"/>
            <p:cNvSpPr/>
            <p:nvPr/>
          </p:nvSpPr>
          <p:spPr>
            <a:xfrm>
              <a:off x="7126825" y="1685075"/>
              <a:ext cx="41625" cy="44925"/>
            </a:xfrm>
            <a:custGeom>
              <a:avLst/>
              <a:gdLst/>
              <a:ahLst/>
              <a:cxnLst/>
              <a:rect l="l" t="t" r="r" b="b"/>
              <a:pathLst>
                <a:path w="1665" h="1797" extrusionOk="0">
                  <a:moveTo>
                    <a:pt x="1319" y="0"/>
                  </a:moveTo>
                  <a:lnTo>
                    <a:pt x="1319" y="0"/>
                  </a:lnTo>
                  <a:cubicBezTo>
                    <a:pt x="0" y="561"/>
                    <a:pt x="429" y="1797"/>
                    <a:pt x="429" y="1797"/>
                  </a:cubicBezTo>
                  <a:cubicBezTo>
                    <a:pt x="429" y="1797"/>
                    <a:pt x="1665" y="1385"/>
                    <a:pt x="1319"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8" name="Google Shape;8948;p72"/>
            <p:cNvSpPr/>
            <p:nvPr/>
          </p:nvSpPr>
          <p:spPr>
            <a:xfrm>
              <a:off x="7140425" y="1696600"/>
              <a:ext cx="35450" cy="37525"/>
            </a:xfrm>
            <a:custGeom>
              <a:avLst/>
              <a:gdLst/>
              <a:ahLst/>
              <a:cxnLst/>
              <a:rect l="l" t="t" r="r" b="b"/>
              <a:pathLst>
                <a:path w="1418" h="1501" extrusionOk="0">
                  <a:moveTo>
                    <a:pt x="1417" y="1"/>
                  </a:moveTo>
                  <a:lnTo>
                    <a:pt x="1417" y="1"/>
                  </a:lnTo>
                  <a:cubicBezTo>
                    <a:pt x="0" y="198"/>
                    <a:pt x="99" y="1500"/>
                    <a:pt x="99" y="1500"/>
                  </a:cubicBezTo>
                  <a:cubicBezTo>
                    <a:pt x="99" y="1500"/>
                    <a:pt x="1401" y="1418"/>
                    <a:pt x="1417"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9" name="Google Shape;8949;p72"/>
            <p:cNvSpPr/>
            <p:nvPr/>
          </p:nvSpPr>
          <p:spPr>
            <a:xfrm>
              <a:off x="7147000" y="1711075"/>
              <a:ext cx="41650" cy="28900"/>
            </a:xfrm>
            <a:custGeom>
              <a:avLst/>
              <a:gdLst/>
              <a:ahLst/>
              <a:cxnLst/>
              <a:rect l="l" t="t" r="r" b="b"/>
              <a:pathLst>
                <a:path w="1666" h="1156" extrusionOk="0">
                  <a:moveTo>
                    <a:pt x="1422" y="0"/>
                  </a:moveTo>
                  <a:cubicBezTo>
                    <a:pt x="219" y="0"/>
                    <a:pt x="1" y="1136"/>
                    <a:pt x="1" y="1136"/>
                  </a:cubicBezTo>
                  <a:cubicBezTo>
                    <a:pt x="1" y="1136"/>
                    <a:pt x="99" y="1156"/>
                    <a:pt x="248" y="1156"/>
                  </a:cubicBezTo>
                  <a:cubicBezTo>
                    <a:pt x="641" y="1156"/>
                    <a:pt x="1391" y="1017"/>
                    <a:pt x="1665" y="15"/>
                  </a:cubicBezTo>
                  <a:cubicBezTo>
                    <a:pt x="1580" y="5"/>
                    <a:pt x="1499" y="0"/>
                    <a:pt x="1422"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0" name="Google Shape;8950;p72"/>
            <p:cNvSpPr/>
            <p:nvPr/>
          </p:nvSpPr>
          <p:spPr>
            <a:xfrm>
              <a:off x="7149900" y="1725950"/>
              <a:ext cx="47400" cy="22900"/>
            </a:xfrm>
            <a:custGeom>
              <a:avLst/>
              <a:gdLst/>
              <a:ahLst/>
              <a:cxnLst/>
              <a:rect l="l" t="t" r="r" b="b"/>
              <a:pathLst>
                <a:path w="1896" h="916" extrusionOk="0">
                  <a:moveTo>
                    <a:pt x="1221" y="1"/>
                  </a:moveTo>
                  <a:cubicBezTo>
                    <a:pt x="369" y="1"/>
                    <a:pt x="0" y="771"/>
                    <a:pt x="0" y="771"/>
                  </a:cubicBezTo>
                  <a:cubicBezTo>
                    <a:pt x="0" y="771"/>
                    <a:pt x="281" y="916"/>
                    <a:pt x="654" y="916"/>
                  </a:cubicBezTo>
                  <a:cubicBezTo>
                    <a:pt x="1038" y="916"/>
                    <a:pt x="1520" y="763"/>
                    <a:pt x="1895" y="145"/>
                  </a:cubicBezTo>
                  <a:cubicBezTo>
                    <a:pt x="1644" y="43"/>
                    <a:pt x="1420" y="1"/>
                    <a:pt x="1221"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1" name="Google Shape;8951;p72"/>
            <p:cNvSpPr/>
            <p:nvPr/>
          </p:nvSpPr>
          <p:spPr>
            <a:xfrm>
              <a:off x="7150725" y="1740200"/>
              <a:ext cx="49875" cy="20675"/>
            </a:xfrm>
            <a:custGeom>
              <a:avLst/>
              <a:gdLst/>
              <a:ahLst/>
              <a:cxnLst/>
              <a:rect l="l" t="t" r="r" b="b"/>
              <a:pathLst>
                <a:path w="1995" h="827" extrusionOk="0">
                  <a:moveTo>
                    <a:pt x="1056" y="0"/>
                  </a:moveTo>
                  <a:cubicBezTo>
                    <a:pt x="417" y="0"/>
                    <a:pt x="0" y="482"/>
                    <a:pt x="0" y="482"/>
                  </a:cubicBezTo>
                  <a:cubicBezTo>
                    <a:pt x="0" y="482"/>
                    <a:pt x="391" y="826"/>
                    <a:pt x="938" y="826"/>
                  </a:cubicBezTo>
                  <a:cubicBezTo>
                    <a:pt x="1253" y="826"/>
                    <a:pt x="1620" y="712"/>
                    <a:pt x="1994" y="350"/>
                  </a:cubicBezTo>
                  <a:cubicBezTo>
                    <a:pt x="1651" y="91"/>
                    <a:pt x="1332" y="0"/>
                    <a:pt x="1056"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2" name="Google Shape;8952;p72"/>
            <p:cNvSpPr/>
            <p:nvPr/>
          </p:nvSpPr>
          <p:spPr>
            <a:xfrm>
              <a:off x="7149900" y="1752875"/>
              <a:ext cx="49050" cy="21625"/>
            </a:xfrm>
            <a:custGeom>
              <a:avLst/>
              <a:gdLst/>
              <a:ahLst/>
              <a:cxnLst/>
              <a:rect l="l" t="t" r="r" b="b"/>
              <a:pathLst>
                <a:path w="1962" h="865" extrusionOk="0">
                  <a:moveTo>
                    <a:pt x="810" y="1"/>
                  </a:moveTo>
                  <a:cubicBezTo>
                    <a:pt x="349" y="1"/>
                    <a:pt x="0" y="238"/>
                    <a:pt x="0" y="238"/>
                  </a:cubicBezTo>
                  <a:cubicBezTo>
                    <a:pt x="0" y="238"/>
                    <a:pt x="417" y="864"/>
                    <a:pt x="1159" y="864"/>
                  </a:cubicBezTo>
                  <a:cubicBezTo>
                    <a:pt x="1394" y="864"/>
                    <a:pt x="1663" y="801"/>
                    <a:pt x="1961" y="634"/>
                  </a:cubicBezTo>
                  <a:cubicBezTo>
                    <a:pt x="1582" y="140"/>
                    <a:pt x="1163" y="1"/>
                    <a:pt x="810"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3" name="Google Shape;8953;p72"/>
            <p:cNvSpPr/>
            <p:nvPr/>
          </p:nvSpPr>
          <p:spPr>
            <a:xfrm>
              <a:off x="7147425" y="1763350"/>
              <a:ext cx="44925" cy="25450"/>
            </a:xfrm>
            <a:custGeom>
              <a:avLst/>
              <a:gdLst/>
              <a:ahLst/>
              <a:cxnLst/>
              <a:rect l="l" t="t" r="r" b="b"/>
              <a:pathLst>
                <a:path w="1797" h="1018" extrusionOk="0">
                  <a:moveTo>
                    <a:pt x="459" y="0"/>
                  </a:moveTo>
                  <a:cubicBezTo>
                    <a:pt x="192" y="0"/>
                    <a:pt x="0" y="67"/>
                    <a:pt x="0" y="67"/>
                  </a:cubicBezTo>
                  <a:cubicBezTo>
                    <a:pt x="0" y="67"/>
                    <a:pt x="317" y="1018"/>
                    <a:pt x="1330" y="1018"/>
                  </a:cubicBezTo>
                  <a:cubicBezTo>
                    <a:pt x="1471" y="1018"/>
                    <a:pt x="1627" y="999"/>
                    <a:pt x="1797" y="956"/>
                  </a:cubicBezTo>
                  <a:cubicBezTo>
                    <a:pt x="1457" y="157"/>
                    <a:pt x="869" y="0"/>
                    <a:pt x="459"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4" name="Google Shape;8954;p72"/>
            <p:cNvSpPr/>
            <p:nvPr/>
          </p:nvSpPr>
          <p:spPr>
            <a:xfrm>
              <a:off x="7143700" y="1770325"/>
              <a:ext cx="37525" cy="33025"/>
            </a:xfrm>
            <a:custGeom>
              <a:avLst/>
              <a:gdLst/>
              <a:ahLst/>
              <a:cxnLst/>
              <a:rect l="l" t="t" r="r" b="b"/>
              <a:pathLst>
                <a:path w="1501" h="1321" extrusionOk="0">
                  <a:moveTo>
                    <a:pt x="55" y="0"/>
                  </a:moveTo>
                  <a:cubicBezTo>
                    <a:pt x="20" y="0"/>
                    <a:pt x="1" y="2"/>
                    <a:pt x="1" y="2"/>
                  </a:cubicBezTo>
                  <a:cubicBezTo>
                    <a:pt x="1" y="2"/>
                    <a:pt x="67" y="1304"/>
                    <a:pt x="1501" y="1320"/>
                  </a:cubicBezTo>
                  <a:cubicBezTo>
                    <a:pt x="1327" y="76"/>
                    <a:pt x="303" y="0"/>
                    <a:pt x="55"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5" name="Google Shape;8955;p72"/>
            <p:cNvSpPr/>
            <p:nvPr/>
          </p:nvSpPr>
          <p:spPr>
            <a:xfrm>
              <a:off x="7131775" y="1774475"/>
              <a:ext cx="38750" cy="41650"/>
            </a:xfrm>
            <a:custGeom>
              <a:avLst/>
              <a:gdLst/>
              <a:ahLst/>
              <a:cxnLst/>
              <a:rect l="l" t="t" r="r" b="b"/>
              <a:pathLst>
                <a:path w="1550" h="1666" extrusionOk="0">
                  <a:moveTo>
                    <a:pt x="264" y="1"/>
                  </a:moveTo>
                  <a:lnTo>
                    <a:pt x="264" y="1"/>
                  </a:lnTo>
                  <a:cubicBezTo>
                    <a:pt x="264" y="1"/>
                    <a:pt x="0" y="1286"/>
                    <a:pt x="1368" y="1665"/>
                  </a:cubicBezTo>
                  <a:cubicBezTo>
                    <a:pt x="1549" y="248"/>
                    <a:pt x="264" y="1"/>
                    <a:pt x="26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6" name="Google Shape;8956;p72"/>
            <p:cNvSpPr/>
            <p:nvPr/>
          </p:nvSpPr>
          <p:spPr>
            <a:xfrm>
              <a:off x="7117350" y="1777350"/>
              <a:ext cx="44100" cy="47425"/>
            </a:xfrm>
            <a:custGeom>
              <a:avLst/>
              <a:gdLst/>
              <a:ahLst/>
              <a:cxnLst/>
              <a:rect l="l" t="t" r="r" b="b"/>
              <a:pathLst>
                <a:path w="1764" h="1897" extrusionOk="0">
                  <a:moveTo>
                    <a:pt x="593" y="1"/>
                  </a:moveTo>
                  <a:lnTo>
                    <a:pt x="593" y="1"/>
                  </a:lnTo>
                  <a:cubicBezTo>
                    <a:pt x="593" y="1"/>
                    <a:pt x="0" y="1171"/>
                    <a:pt x="1236" y="1896"/>
                  </a:cubicBezTo>
                  <a:cubicBezTo>
                    <a:pt x="1764" y="561"/>
                    <a:pt x="594" y="1"/>
                    <a:pt x="593"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7" name="Google Shape;8957;p72"/>
            <p:cNvSpPr/>
            <p:nvPr/>
          </p:nvSpPr>
          <p:spPr>
            <a:xfrm>
              <a:off x="7103750" y="1778175"/>
              <a:ext cx="46575" cy="49900"/>
            </a:xfrm>
            <a:custGeom>
              <a:avLst/>
              <a:gdLst/>
              <a:ahLst/>
              <a:cxnLst/>
              <a:rect l="l" t="t" r="r" b="b"/>
              <a:pathLst>
                <a:path w="1863" h="1996" extrusionOk="0">
                  <a:moveTo>
                    <a:pt x="874" y="1"/>
                  </a:moveTo>
                  <a:cubicBezTo>
                    <a:pt x="874" y="1"/>
                    <a:pt x="0" y="973"/>
                    <a:pt x="1006" y="1995"/>
                  </a:cubicBezTo>
                  <a:cubicBezTo>
                    <a:pt x="1863" y="858"/>
                    <a:pt x="874" y="1"/>
                    <a:pt x="87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8" name="Google Shape;8958;p72"/>
            <p:cNvSpPr/>
            <p:nvPr/>
          </p:nvSpPr>
          <p:spPr>
            <a:xfrm>
              <a:off x="7091375" y="1777350"/>
              <a:ext cx="45775" cy="49075"/>
            </a:xfrm>
            <a:custGeom>
              <a:avLst/>
              <a:gdLst/>
              <a:ahLst/>
              <a:cxnLst/>
              <a:rect l="l" t="t" r="r" b="b"/>
              <a:pathLst>
                <a:path w="1831" h="1963" extrusionOk="0">
                  <a:moveTo>
                    <a:pt x="1105" y="1"/>
                  </a:moveTo>
                  <a:cubicBezTo>
                    <a:pt x="1105" y="1"/>
                    <a:pt x="1" y="726"/>
                    <a:pt x="710" y="1962"/>
                  </a:cubicBezTo>
                  <a:cubicBezTo>
                    <a:pt x="1830" y="1089"/>
                    <a:pt x="1105" y="1"/>
                    <a:pt x="110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9" name="Google Shape;8959;p72"/>
            <p:cNvSpPr/>
            <p:nvPr/>
          </p:nvSpPr>
          <p:spPr>
            <a:xfrm>
              <a:off x="7081500" y="1774900"/>
              <a:ext cx="41625" cy="44925"/>
            </a:xfrm>
            <a:custGeom>
              <a:avLst/>
              <a:gdLst/>
              <a:ahLst/>
              <a:cxnLst/>
              <a:rect l="l" t="t" r="r" b="b"/>
              <a:pathLst>
                <a:path w="1665" h="1797" extrusionOk="0">
                  <a:moveTo>
                    <a:pt x="1236" y="0"/>
                  </a:moveTo>
                  <a:cubicBezTo>
                    <a:pt x="1236" y="0"/>
                    <a:pt x="0" y="412"/>
                    <a:pt x="363" y="1796"/>
                  </a:cubicBezTo>
                  <a:cubicBezTo>
                    <a:pt x="1665" y="1236"/>
                    <a:pt x="1236" y="0"/>
                    <a:pt x="1236"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0" name="Google Shape;8960;p72"/>
            <p:cNvSpPr/>
            <p:nvPr/>
          </p:nvSpPr>
          <p:spPr>
            <a:xfrm>
              <a:off x="7074075" y="1771175"/>
              <a:ext cx="35450" cy="37525"/>
            </a:xfrm>
            <a:custGeom>
              <a:avLst/>
              <a:gdLst/>
              <a:ahLst/>
              <a:cxnLst/>
              <a:rect l="l" t="t" r="r" b="b"/>
              <a:pathLst>
                <a:path w="1418" h="1501" extrusionOk="0">
                  <a:moveTo>
                    <a:pt x="1319" y="1"/>
                  </a:moveTo>
                  <a:lnTo>
                    <a:pt x="1319" y="1"/>
                  </a:lnTo>
                  <a:cubicBezTo>
                    <a:pt x="1319" y="1"/>
                    <a:pt x="17" y="67"/>
                    <a:pt x="1" y="1501"/>
                  </a:cubicBezTo>
                  <a:cubicBezTo>
                    <a:pt x="1418" y="1303"/>
                    <a:pt x="1319" y="1"/>
                    <a:pt x="1319"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1" name="Google Shape;8961;p72"/>
            <p:cNvSpPr/>
            <p:nvPr/>
          </p:nvSpPr>
          <p:spPr>
            <a:xfrm>
              <a:off x="7061300" y="1765325"/>
              <a:ext cx="41650" cy="28575"/>
            </a:xfrm>
            <a:custGeom>
              <a:avLst/>
              <a:gdLst/>
              <a:ahLst/>
              <a:cxnLst/>
              <a:rect l="l" t="t" r="r" b="b"/>
              <a:pathLst>
                <a:path w="1666" h="1143" extrusionOk="0">
                  <a:moveTo>
                    <a:pt x="1417" y="0"/>
                  </a:moveTo>
                  <a:cubicBezTo>
                    <a:pt x="1027" y="0"/>
                    <a:pt x="286" y="137"/>
                    <a:pt x="1" y="1125"/>
                  </a:cubicBezTo>
                  <a:cubicBezTo>
                    <a:pt x="94" y="1137"/>
                    <a:pt x="182" y="1142"/>
                    <a:pt x="266" y="1142"/>
                  </a:cubicBezTo>
                  <a:cubicBezTo>
                    <a:pt x="1450" y="1142"/>
                    <a:pt x="1665" y="20"/>
                    <a:pt x="1665" y="20"/>
                  </a:cubicBezTo>
                  <a:cubicBezTo>
                    <a:pt x="1665" y="20"/>
                    <a:pt x="1567" y="0"/>
                    <a:pt x="1417"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2" name="Google Shape;8962;p72"/>
            <p:cNvSpPr/>
            <p:nvPr/>
          </p:nvSpPr>
          <p:spPr>
            <a:xfrm>
              <a:off x="7053075" y="1756075"/>
              <a:ext cx="47400" cy="23075"/>
            </a:xfrm>
            <a:custGeom>
              <a:avLst/>
              <a:gdLst/>
              <a:ahLst/>
              <a:cxnLst/>
              <a:rect l="l" t="t" r="r" b="b"/>
              <a:pathLst>
                <a:path w="1896" h="923" extrusionOk="0">
                  <a:moveTo>
                    <a:pt x="1243" y="1"/>
                  </a:moveTo>
                  <a:cubicBezTo>
                    <a:pt x="856" y="1"/>
                    <a:pt x="370" y="155"/>
                    <a:pt x="0" y="786"/>
                  </a:cubicBezTo>
                  <a:cubicBezTo>
                    <a:pt x="243" y="883"/>
                    <a:pt x="460" y="923"/>
                    <a:pt x="653" y="923"/>
                  </a:cubicBezTo>
                  <a:cubicBezTo>
                    <a:pt x="1511" y="923"/>
                    <a:pt x="1895" y="143"/>
                    <a:pt x="1895" y="143"/>
                  </a:cubicBezTo>
                  <a:cubicBezTo>
                    <a:pt x="1895" y="143"/>
                    <a:pt x="1615" y="1"/>
                    <a:pt x="1243"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3" name="Google Shape;8963;p72"/>
            <p:cNvSpPr/>
            <p:nvPr/>
          </p:nvSpPr>
          <p:spPr>
            <a:xfrm>
              <a:off x="7049350" y="1744250"/>
              <a:ext cx="49875" cy="20850"/>
            </a:xfrm>
            <a:custGeom>
              <a:avLst/>
              <a:gdLst/>
              <a:ahLst/>
              <a:cxnLst/>
              <a:rect l="l" t="t" r="r" b="b"/>
              <a:pathLst>
                <a:path w="1995" h="834" extrusionOk="0">
                  <a:moveTo>
                    <a:pt x="1056" y="1"/>
                  </a:moveTo>
                  <a:cubicBezTo>
                    <a:pt x="741" y="1"/>
                    <a:pt x="374" y="117"/>
                    <a:pt x="1" y="484"/>
                  </a:cubicBezTo>
                  <a:cubicBezTo>
                    <a:pt x="345" y="744"/>
                    <a:pt x="663" y="834"/>
                    <a:pt x="939" y="834"/>
                  </a:cubicBezTo>
                  <a:cubicBezTo>
                    <a:pt x="1578" y="834"/>
                    <a:pt x="1995" y="353"/>
                    <a:pt x="1995" y="353"/>
                  </a:cubicBezTo>
                  <a:cubicBezTo>
                    <a:pt x="1995" y="353"/>
                    <a:pt x="1603" y="1"/>
                    <a:pt x="1056"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4" name="Google Shape;8964;p72"/>
            <p:cNvSpPr/>
            <p:nvPr/>
          </p:nvSpPr>
          <p:spPr>
            <a:xfrm>
              <a:off x="7051000" y="1730625"/>
              <a:ext cx="49050" cy="21625"/>
            </a:xfrm>
            <a:custGeom>
              <a:avLst/>
              <a:gdLst/>
              <a:ahLst/>
              <a:cxnLst/>
              <a:rect l="l" t="t" r="r" b="b"/>
              <a:pathLst>
                <a:path w="1962" h="865" extrusionOk="0">
                  <a:moveTo>
                    <a:pt x="815" y="1"/>
                  </a:moveTo>
                  <a:cubicBezTo>
                    <a:pt x="577" y="1"/>
                    <a:pt x="305" y="66"/>
                    <a:pt x="1" y="238"/>
                  </a:cubicBezTo>
                  <a:cubicBezTo>
                    <a:pt x="381" y="727"/>
                    <a:pt x="803" y="865"/>
                    <a:pt x="1157" y="865"/>
                  </a:cubicBezTo>
                  <a:cubicBezTo>
                    <a:pt x="1616" y="865"/>
                    <a:pt x="1962" y="634"/>
                    <a:pt x="1962" y="634"/>
                  </a:cubicBezTo>
                  <a:cubicBezTo>
                    <a:pt x="1962" y="634"/>
                    <a:pt x="1556" y="1"/>
                    <a:pt x="81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5" name="Google Shape;8965;p72"/>
            <p:cNvSpPr/>
            <p:nvPr/>
          </p:nvSpPr>
          <p:spPr>
            <a:xfrm>
              <a:off x="7057600" y="1716375"/>
              <a:ext cx="44925" cy="25200"/>
            </a:xfrm>
            <a:custGeom>
              <a:avLst/>
              <a:gdLst/>
              <a:ahLst/>
              <a:cxnLst/>
              <a:rect l="l" t="t" r="r" b="b"/>
              <a:pathLst>
                <a:path w="1797" h="1008" extrusionOk="0">
                  <a:moveTo>
                    <a:pt x="485" y="0"/>
                  </a:moveTo>
                  <a:cubicBezTo>
                    <a:pt x="339" y="0"/>
                    <a:pt x="177" y="20"/>
                    <a:pt x="0" y="67"/>
                  </a:cubicBezTo>
                  <a:cubicBezTo>
                    <a:pt x="338" y="852"/>
                    <a:pt x="922" y="1008"/>
                    <a:pt x="1332" y="1008"/>
                  </a:cubicBezTo>
                  <a:cubicBezTo>
                    <a:pt x="1602" y="1008"/>
                    <a:pt x="1797" y="940"/>
                    <a:pt x="1797" y="940"/>
                  </a:cubicBezTo>
                  <a:cubicBezTo>
                    <a:pt x="1797" y="940"/>
                    <a:pt x="1483" y="0"/>
                    <a:pt x="485"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6" name="Google Shape;8966;p72"/>
            <p:cNvSpPr/>
            <p:nvPr/>
          </p:nvSpPr>
          <p:spPr>
            <a:xfrm>
              <a:off x="7069125" y="1701550"/>
              <a:ext cx="37525" cy="33025"/>
            </a:xfrm>
            <a:custGeom>
              <a:avLst/>
              <a:gdLst/>
              <a:ahLst/>
              <a:cxnLst/>
              <a:rect l="l" t="t" r="r" b="b"/>
              <a:pathLst>
                <a:path w="1501" h="1321" extrusionOk="0">
                  <a:moveTo>
                    <a:pt x="1" y="0"/>
                  </a:moveTo>
                  <a:cubicBezTo>
                    <a:pt x="174" y="1244"/>
                    <a:pt x="1198" y="1320"/>
                    <a:pt x="1446" y="1320"/>
                  </a:cubicBezTo>
                  <a:cubicBezTo>
                    <a:pt x="1481" y="1320"/>
                    <a:pt x="1501" y="1319"/>
                    <a:pt x="1501" y="1319"/>
                  </a:cubicBezTo>
                  <a:cubicBezTo>
                    <a:pt x="1501" y="1319"/>
                    <a:pt x="1418" y="17"/>
                    <a:pt x="1"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7" name="Google Shape;8967;p72"/>
            <p:cNvSpPr/>
            <p:nvPr/>
          </p:nvSpPr>
          <p:spPr>
            <a:xfrm>
              <a:off x="7079850" y="1688775"/>
              <a:ext cx="38750" cy="41650"/>
            </a:xfrm>
            <a:custGeom>
              <a:avLst/>
              <a:gdLst/>
              <a:ahLst/>
              <a:cxnLst/>
              <a:rect l="l" t="t" r="r" b="b"/>
              <a:pathLst>
                <a:path w="1550" h="1666" extrusionOk="0">
                  <a:moveTo>
                    <a:pt x="165" y="1"/>
                  </a:moveTo>
                  <a:lnTo>
                    <a:pt x="165" y="1"/>
                  </a:lnTo>
                  <a:cubicBezTo>
                    <a:pt x="0" y="1418"/>
                    <a:pt x="1269" y="1665"/>
                    <a:pt x="1269" y="1665"/>
                  </a:cubicBezTo>
                  <a:cubicBezTo>
                    <a:pt x="1269" y="1665"/>
                    <a:pt x="1550" y="396"/>
                    <a:pt x="16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8" name="Google Shape;8968;p72"/>
            <p:cNvSpPr/>
            <p:nvPr/>
          </p:nvSpPr>
          <p:spPr>
            <a:xfrm>
              <a:off x="7088500" y="1680525"/>
              <a:ext cx="44100" cy="47425"/>
            </a:xfrm>
            <a:custGeom>
              <a:avLst/>
              <a:gdLst/>
              <a:ahLst/>
              <a:cxnLst/>
              <a:rect l="l" t="t" r="r" b="b"/>
              <a:pathLst>
                <a:path w="1764" h="1897" extrusionOk="0">
                  <a:moveTo>
                    <a:pt x="544" y="1"/>
                  </a:moveTo>
                  <a:lnTo>
                    <a:pt x="544" y="1"/>
                  </a:lnTo>
                  <a:cubicBezTo>
                    <a:pt x="0" y="1319"/>
                    <a:pt x="1171" y="1896"/>
                    <a:pt x="1171" y="1896"/>
                  </a:cubicBezTo>
                  <a:cubicBezTo>
                    <a:pt x="1171" y="1896"/>
                    <a:pt x="1764" y="726"/>
                    <a:pt x="54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9" name="Google Shape;8969;p72"/>
            <p:cNvSpPr/>
            <p:nvPr/>
          </p:nvSpPr>
          <p:spPr>
            <a:xfrm>
              <a:off x="7070775" y="1700175"/>
              <a:ext cx="108400" cy="104900"/>
            </a:xfrm>
            <a:custGeom>
              <a:avLst/>
              <a:gdLst/>
              <a:ahLst/>
              <a:cxnLst/>
              <a:rect l="l" t="t" r="r" b="b"/>
              <a:pathLst>
                <a:path w="4336" h="4196" extrusionOk="0">
                  <a:moveTo>
                    <a:pt x="2192" y="1"/>
                  </a:moveTo>
                  <a:cubicBezTo>
                    <a:pt x="2143" y="1"/>
                    <a:pt x="2094" y="2"/>
                    <a:pt x="2044" y="6"/>
                  </a:cubicBezTo>
                  <a:cubicBezTo>
                    <a:pt x="874" y="72"/>
                    <a:pt x="1" y="1077"/>
                    <a:pt x="83" y="2231"/>
                  </a:cubicBezTo>
                  <a:cubicBezTo>
                    <a:pt x="147" y="3344"/>
                    <a:pt x="1084" y="4196"/>
                    <a:pt x="2186" y="4196"/>
                  </a:cubicBezTo>
                  <a:cubicBezTo>
                    <a:pt x="2226" y="4196"/>
                    <a:pt x="2267" y="4195"/>
                    <a:pt x="2308" y="4192"/>
                  </a:cubicBezTo>
                  <a:cubicBezTo>
                    <a:pt x="3462" y="4110"/>
                    <a:pt x="4335" y="3121"/>
                    <a:pt x="4269" y="1967"/>
                  </a:cubicBezTo>
                  <a:cubicBezTo>
                    <a:pt x="4191" y="863"/>
                    <a:pt x="3282" y="1"/>
                    <a:pt x="2192"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70" name="Google Shape;8970;p72"/>
          <p:cNvGrpSpPr/>
          <p:nvPr/>
        </p:nvGrpSpPr>
        <p:grpSpPr>
          <a:xfrm>
            <a:off x="8544900" y="4208650"/>
            <a:ext cx="288050" cy="325525"/>
            <a:chOff x="6980950" y="1589900"/>
            <a:chExt cx="288050" cy="325525"/>
          </a:xfrm>
        </p:grpSpPr>
        <p:sp>
          <p:nvSpPr>
            <p:cNvPr id="8971" name="Google Shape;8971;p72"/>
            <p:cNvSpPr/>
            <p:nvPr/>
          </p:nvSpPr>
          <p:spPr>
            <a:xfrm>
              <a:off x="7026700" y="1589900"/>
              <a:ext cx="189150" cy="162775"/>
            </a:xfrm>
            <a:custGeom>
              <a:avLst/>
              <a:gdLst/>
              <a:ahLst/>
              <a:cxnLst/>
              <a:rect l="l" t="t" r="r" b="b"/>
              <a:pathLst>
                <a:path w="7566" h="6511" extrusionOk="0">
                  <a:moveTo>
                    <a:pt x="3511" y="0"/>
                  </a:moveTo>
                  <a:lnTo>
                    <a:pt x="3511" y="0"/>
                  </a:lnTo>
                  <a:cubicBezTo>
                    <a:pt x="0" y="4401"/>
                    <a:pt x="3939" y="6510"/>
                    <a:pt x="3939" y="6510"/>
                  </a:cubicBezTo>
                  <a:cubicBezTo>
                    <a:pt x="3939" y="6510"/>
                    <a:pt x="7565" y="3923"/>
                    <a:pt x="35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2" name="Google Shape;8972;p72"/>
            <p:cNvSpPr/>
            <p:nvPr/>
          </p:nvSpPr>
          <p:spPr>
            <a:xfrm>
              <a:off x="6991675" y="1746050"/>
              <a:ext cx="139200" cy="102375"/>
            </a:xfrm>
            <a:custGeom>
              <a:avLst/>
              <a:gdLst/>
              <a:ahLst/>
              <a:cxnLst/>
              <a:rect l="l" t="t" r="r" b="b"/>
              <a:pathLst>
                <a:path w="5568" h="4095" extrusionOk="0">
                  <a:moveTo>
                    <a:pt x="3888" y="1"/>
                  </a:moveTo>
                  <a:cubicBezTo>
                    <a:pt x="2578" y="1"/>
                    <a:pt x="746" y="654"/>
                    <a:pt x="0" y="4022"/>
                  </a:cubicBezTo>
                  <a:cubicBezTo>
                    <a:pt x="405" y="4072"/>
                    <a:pt x="779" y="4095"/>
                    <a:pt x="1124" y="4095"/>
                  </a:cubicBezTo>
                  <a:cubicBezTo>
                    <a:pt x="5567" y="4095"/>
                    <a:pt x="5340" y="264"/>
                    <a:pt x="5340" y="264"/>
                  </a:cubicBezTo>
                  <a:cubicBezTo>
                    <a:pt x="5340" y="264"/>
                    <a:pt x="4719" y="1"/>
                    <a:pt x="38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3" name="Google Shape;8973;p72"/>
            <p:cNvSpPr/>
            <p:nvPr/>
          </p:nvSpPr>
          <p:spPr>
            <a:xfrm>
              <a:off x="7125175" y="1740700"/>
              <a:ext cx="143825" cy="95000"/>
            </a:xfrm>
            <a:custGeom>
              <a:avLst/>
              <a:gdLst/>
              <a:ahLst/>
              <a:cxnLst/>
              <a:rect l="l" t="t" r="r" b="b"/>
              <a:pathLst>
                <a:path w="5753" h="3800" extrusionOk="0">
                  <a:moveTo>
                    <a:pt x="1880" y="1"/>
                  </a:moveTo>
                  <a:cubicBezTo>
                    <a:pt x="815" y="1"/>
                    <a:pt x="0" y="478"/>
                    <a:pt x="0" y="478"/>
                  </a:cubicBezTo>
                  <a:cubicBezTo>
                    <a:pt x="0" y="478"/>
                    <a:pt x="222" y="3800"/>
                    <a:pt x="3800" y="3800"/>
                  </a:cubicBezTo>
                  <a:cubicBezTo>
                    <a:pt x="4364" y="3800"/>
                    <a:pt x="5010" y="3718"/>
                    <a:pt x="5752" y="3527"/>
                  </a:cubicBezTo>
                  <a:cubicBezTo>
                    <a:pt x="4728" y="660"/>
                    <a:pt x="3132" y="1"/>
                    <a:pt x="18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4" name="Google Shape;8974;p72"/>
            <p:cNvSpPr/>
            <p:nvPr/>
          </p:nvSpPr>
          <p:spPr>
            <a:xfrm>
              <a:off x="7034125" y="1752650"/>
              <a:ext cx="189125" cy="162775"/>
            </a:xfrm>
            <a:custGeom>
              <a:avLst/>
              <a:gdLst/>
              <a:ahLst/>
              <a:cxnLst/>
              <a:rect l="l" t="t" r="r" b="b"/>
              <a:pathLst>
                <a:path w="7565" h="6511" extrusionOk="0">
                  <a:moveTo>
                    <a:pt x="3642" y="0"/>
                  </a:moveTo>
                  <a:lnTo>
                    <a:pt x="3642" y="0"/>
                  </a:lnTo>
                  <a:cubicBezTo>
                    <a:pt x="3642" y="0"/>
                    <a:pt x="0" y="2588"/>
                    <a:pt x="4054" y="6510"/>
                  </a:cubicBezTo>
                  <a:cubicBezTo>
                    <a:pt x="7565" y="2110"/>
                    <a:pt x="3643" y="0"/>
                    <a:pt x="3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5" name="Google Shape;8975;p72"/>
            <p:cNvSpPr/>
            <p:nvPr/>
          </p:nvSpPr>
          <p:spPr>
            <a:xfrm>
              <a:off x="6980950" y="1669325"/>
              <a:ext cx="144250" cy="95100"/>
            </a:xfrm>
            <a:custGeom>
              <a:avLst/>
              <a:gdLst/>
              <a:ahLst/>
              <a:cxnLst/>
              <a:rect l="l" t="t" r="r" b="b"/>
              <a:pathLst>
                <a:path w="5770" h="3804" extrusionOk="0">
                  <a:moveTo>
                    <a:pt x="1936" y="1"/>
                  </a:moveTo>
                  <a:cubicBezTo>
                    <a:pt x="1376" y="1"/>
                    <a:pt x="735" y="81"/>
                    <a:pt x="1" y="268"/>
                  </a:cubicBezTo>
                  <a:cubicBezTo>
                    <a:pt x="1037" y="3144"/>
                    <a:pt x="2645" y="3803"/>
                    <a:pt x="3900" y="3803"/>
                  </a:cubicBezTo>
                  <a:cubicBezTo>
                    <a:pt x="4961" y="3803"/>
                    <a:pt x="5769" y="3333"/>
                    <a:pt x="5769" y="3333"/>
                  </a:cubicBezTo>
                  <a:cubicBezTo>
                    <a:pt x="5769" y="3333"/>
                    <a:pt x="5535" y="1"/>
                    <a:pt x="19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6" name="Google Shape;8976;p72"/>
            <p:cNvSpPr/>
            <p:nvPr/>
          </p:nvSpPr>
          <p:spPr>
            <a:xfrm>
              <a:off x="7119125" y="1656550"/>
              <a:ext cx="139150" cy="102550"/>
            </a:xfrm>
            <a:custGeom>
              <a:avLst/>
              <a:gdLst/>
              <a:ahLst/>
              <a:cxnLst/>
              <a:rect l="l" t="t" r="r" b="b"/>
              <a:pathLst>
                <a:path w="5566" h="4102" extrusionOk="0">
                  <a:moveTo>
                    <a:pt x="4465" y="0"/>
                  </a:moveTo>
                  <a:cubicBezTo>
                    <a:pt x="0" y="0"/>
                    <a:pt x="242" y="3844"/>
                    <a:pt x="242" y="3844"/>
                  </a:cubicBezTo>
                  <a:cubicBezTo>
                    <a:pt x="242" y="3844"/>
                    <a:pt x="854" y="4102"/>
                    <a:pt x="1675" y="4102"/>
                  </a:cubicBezTo>
                  <a:cubicBezTo>
                    <a:pt x="2981" y="4102"/>
                    <a:pt x="4817" y="3450"/>
                    <a:pt x="5566" y="70"/>
                  </a:cubicBezTo>
                  <a:cubicBezTo>
                    <a:pt x="5170" y="22"/>
                    <a:pt x="4804" y="0"/>
                    <a:pt x="4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7" name="Google Shape;8977;p72"/>
            <p:cNvSpPr/>
            <p:nvPr/>
          </p:nvSpPr>
          <p:spPr>
            <a:xfrm>
              <a:off x="7110325" y="1622850"/>
              <a:ext cx="29300" cy="259225"/>
            </a:xfrm>
            <a:custGeom>
              <a:avLst/>
              <a:gdLst/>
              <a:ahLst/>
              <a:cxnLst/>
              <a:rect l="l" t="t" r="r" b="b"/>
              <a:pathLst>
                <a:path w="1172" h="10369" extrusionOk="0">
                  <a:moveTo>
                    <a:pt x="265" y="1"/>
                  </a:moveTo>
                  <a:cubicBezTo>
                    <a:pt x="116" y="17"/>
                    <a:pt x="1" y="132"/>
                    <a:pt x="17" y="281"/>
                  </a:cubicBezTo>
                  <a:lnTo>
                    <a:pt x="644" y="10120"/>
                  </a:lnTo>
                  <a:cubicBezTo>
                    <a:pt x="644" y="10259"/>
                    <a:pt x="759" y="10369"/>
                    <a:pt x="896" y="10369"/>
                  </a:cubicBezTo>
                  <a:cubicBezTo>
                    <a:pt x="905" y="10369"/>
                    <a:pt x="914" y="10368"/>
                    <a:pt x="924" y="10367"/>
                  </a:cubicBezTo>
                  <a:cubicBezTo>
                    <a:pt x="1072" y="10367"/>
                    <a:pt x="1171" y="10235"/>
                    <a:pt x="1171" y="10087"/>
                  </a:cubicBezTo>
                  <a:lnTo>
                    <a:pt x="545" y="248"/>
                  </a:lnTo>
                  <a:cubicBezTo>
                    <a:pt x="528" y="99"/>
                    <a:pt x="413" y="1"/>
                    <a:pt x="265" y="1"/>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8" name="Google Shape;8978;p72"/>
            <p:cNvSpPr/>
            <p:nvPr/>
          </p:nvSpPr>
          <p:spPr>
            <a:xfrm>
              <a:off x="7014750" y="1677750"/>
              <a:ext cx="220450" cy="149800"/>
            </a:xfrm>
            <a:custGeom>
              <a:avLst/>
              <a:gdLst/>
              <a:ahLst/>
              <a:cxnLst/>
              <a:rect l="l" t="t" r="r" b="b"/>
              <a:pathLst>
                <a:path w="8818" h="5992" extrusionOk="0">
                  <a:moveTo>
                    <a:pt x="8517" y="0"/>
                  </a:moveTo>
                  <a:cubicBezTo>
                    <a:pt x="8467" y="0"/>
                    <a:pt x="8416" y="15"/>
                    <a:pt x="8373" y="46"/>
                  </a:cubicBezTo>
                  <a:lnTo>
                    <a:pt x="165" y="5501"/>
                  </a:lnTo>
                  <a:cubicBezTo>
                    <a:pt x="33" y="5584"/>
                    <a:pt x="0" y="5748"/>
                    <a:pt x="83" y="5864"/>
                  </a:cubicBezTo>
                  <a:cubicBezTo>
                    <a:pt x="135" y="5947"/>
                    <a:pt x="220" y="5991"/>
                    <a:pt x="309" y="5991"/>
                  </a:cubicBezTo>
                  <a:cubicBezTo>
                    <a:pt x="361" y="5991"/>
                    <a:pt x="413" y="5976"/>
                    <a:pt x="462" y="5946"/>
                  </a:cubicBezTo>
                  <a:lnTo>
                    <a:pt x="8653" y="474"/>
                  </a:lnTo>
                  <a:cubicBezTo>
                    <a:pt x="8785" y="409"/>
                    <a:pt x="8818" y="244"/>
                    <a:pt x="8735" y="112"/>
                  </a:cubicBezTo>
                  <a:cubicBezTo>
                    <a:pt x="8684" y="40"/>
                    <a:pt x="8601" y="0"/>
                    <a:pt x="8517" y="0"/>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9" name="Google Shape;8979;p72"/>
            <p:cNvSpPr/>
            <p:nvPr/>
          </p:nvSpPr>
          <p:spPr>
            <a:xfrm>
              <a:off x="7006925" y="1691350"/>
              <a:ext cx="236100" cy="122600"/>
            </a:xfrm>
            <a:custGeom>
              <a:avLst/>
              <a:gdLst/>
              <a:ahLst/>
              <a:cxnLst/>
              <a:rect l="l" t="t" r="r" b="b"/>
              <a:pathLst>
                <a:path w="9444" h="4904" extrusionOk="0">
                  <a:moveTo>
                    <a:pt x="305" y="0"/>
                  </a:moveTo>
                  <a:cubicBezTo>
                    <a:pt x="207" y="0"/>
                    <a:pt x="112" y="52"/>
                    <a:pt x="66" y="145"/>
                  </a:cubicBezTo>
                  <a:cubicBezTo>
                    <a:pt x="0" y="277"/>
                    <a:pt x="66" y="441"/>
                    <a:pt x="198" y="491"/>
                  </a:cubicBezTo>
                  <a:lnTo>
                    <a:pt x="9015" y="4875"/>
                  </a:lnTo>
                  <a:cubicBezTo>
                    <a:pt x="9055" y="4894"/>
                    <a:pt x="9097" y="4904"/>
                    <a:pt x="9139" y="4904"/>
                  </a:cubicBezTo>
                  <a:cubicBezTo>
                    <a:pt x="9237" y="4904"/>
                    <a:pt x="9332" y="4852"/>
                    <a:pt x="9378" y="4759"/>
                  </a:cubicBezTo>
                  <a:cubicBezTo>
                    <a:pt x="9444" y="4628"/>
                    <a:pt x="9394" y="4463"/>
                    <a:pt x="9263" y="4397"/>
                  </a:cubicBezTo>
                  <a:lnTo>
                    <a:pt x="429" y="29"/>
                  </a:lnTo>
                  <a:cubicBezTo>
                    <a:pt x="389" y="10"/>
                    <a:pt x="347" y="0"/>
                    <a:pt x="305" y="0"/>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0" name="Google Shape;8980;p72"/>
            <p:cNvSpPr/>
            <p:nvPr/>
          </p:nvSpPr>
          <p:spPr>
            <a:xfrm>
              <a:off x="7100025" y="1676825"/>
              <a:ext cx="46175" cy="49875"/>
            </a:xfrm>
            <a:custGeom>
              <a:avLst/>
              <a:gdLst/>
              <a:ahLst/>
              <a:cxnLst/>
              <a:rect l="l" t="t" r="r" b="b"/>
              <a:pathLst>
                <a:path w="1847" h="1995" extrusionOk="0">
                  <a:moveTo>
                    <a:pt x="858" y="1"/>
                  </a:moveTo>
                  <a:lnTo>
                    <a:pt x="858" y="1"/>
                  </a:lnTo>
                  <a:cubicBezTo>
                    <a:pt x="1" y="1138"/>
                    <a:pt x="990" y="1995"/>
                    <a:pt x="990" y="1995"/>
                  </a:cubicBezTo>
                  <a:cubicBezTo>
                    <a:pt x="990" y="1995"/>
                    <a:pt x="1847" y="1022"/>
                    <a:pt x="858"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1" name="Google Shape;8981;p72"/>
            <p:cNvSpPr/>
            <p:nvPr/>
          </p:nvSpPr>
          <p:spPr>
            <a:xfrm>
              <a:off x="7112800" y="1678475"/>
              <a:ext cx="45775" cy="49050"/>
            </a:xfrm>
            <a:custGeom>
              <a:avLst/>
              <a:gdLst/>
              <a:ahLst/>
              <a:cxnLst/>
              <a:rect l="l" t="t" r="r" b="b"/>
              <a:pathLst>
                <a:path w="1831" h="1962" extrusionOk="0">
                  <a:moveTo>
                    <a:pt x="1138" y="0"/>
                  </a:moveTo>
                  <a:cubicBezTo>
                    <a:pt x="1" y="890"/>
                    <a:pt x="742" y="1962"/>
                    <a:pt x="742" y="1962"/>
                  </a:cubicBezTo>
                  <a:cubicBezTo>
                    <a:pt x="742" y="1962"/>
                    <a:pt x="1830" y="1253"/>
                    <a:pt x="1138"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2" name="Google Shape;8982;p72"/>
            <p:cNvSpPr/>
            <p:nvPr/>
          </p:nvSpPr>
          <p:spPr>
            <a:xfrm>
              <a:off x="7126825" y="1685075"/>
              <a:ext cx="41625" cy="44925"/>
            </a:xfrm>
            <a:custGeom>
              <a:avLst/>
              <a:gdLst/>
              <a:ahLst/>
              <a:cxnLst/>
              <a:rect l="l" t="t" r="r" b="b"/>
              <a:pathLst>
                <a:path w="1665" h="1797" extrusionOk="0">
                  <a:moveTo>
                    <a:pt x="1319" y="0"/>
                  </a:moveTo>
                  <a:lnTo>
                    <a:pt x="1319" y="0"/>
                  </a:lnTo>
                  <a:cubicBezTo>
                    <a:pt x="0" y="561"/>
                    <a:pt x="429" y="1797"/>
                    <a:pt x="429" y="1797"/>
                  </a:cubicBezTo>
                  <a:cubicBezTo>
                    <a:pt x="429" y="1797"/>
                    <a:pt x="1665" y="1385"/>
                    <a:pt x="1319"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3" name="Google Shape;8983;p72"/>
            <p:cNvSpPr/>
            <p:nvPr/>
          </p:nvSpPr>
          <p:spPr>
            <a:xfrm>
              <a:off x="7140425" y="1696600"/>
              <a:ext cx="35450" cy="37525"/>
            </a:xfrm>
            <a:custGeom>
              <a:avLst/>
              <a:gdLst/>
              <a:ahLst/>
              <a:cxnLst/>
              <a:rect l="l" t="t" r="r" b="b"/>
              <a:pathLst>
                <a:path w="1418" h="1501" extrusionOk="0">
                  <a:moveTo>
                    <a:pt x="1417" y="1"/>
                  </a:moveTo>
                  <a:lnTo>
                    <a:pt x="1417" y="1"/>
                  </a:lnTo>
                  <a:cubicBezTo>
                    <a:pt x="0" y="198"/>
                    <a:pt x="99" y="1500"/>
                    <a:pt x="99" y="1500"/>
                  </a:cubicBezTo>
                  <a:cubicBezTo>
                    <a:pt x="99" y="1500"/>
                    <a:pt x="1401" y="1418"/>
                    <a:pt x="1417"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4" name="Google Shape;8984;p72"/>
            <p:cNvSpPr/>
            <p:nvPr/>
          </p:nvSpPr>
          <p:spPr>
            <a:xfrm>
              <a:off x="7147000" y="1711075"/>
              <a:ext cx="41650" cy="28900"/>
            </a:xfrm>
            <a:custGeom>
              <a:avLst/>
              <a:gdLst/>
              <a:ahLst/>
              <a:cxnLst/>
              <a:rect l="l" t="t" r="r" b="b"/>
              <a:pathLst>
                <a:path w="1666" h="1156" extrusionOk="0">
                  <a:moveTo>
                    <a:pt x="1422" y="0"/>
                  </a:moveTo>
                  <a:cubicBezTo>
                    <a:pt x="219" y="0"/>
                    <a:pt x="1" y="1136"/>
                    <a:pt x="1" y="1136"/>
                  </a:cubicBezTo>
                  <a:cubicBezTo>
                    <a:pt x="1" y="1136"/>
                    <a:pt x="99" y="1156"/>
                    <a:pt x="248" y="1156"/>
                  </a:cubicBezTo>
                  <a:cubicBezTo>
                    <a:pt x="641" y="1156"/>
                    <a:pt x="1391" y="1017"/>
                    <a:pt x="1665" y="15"/>
                  </a:cubicBezTo>
                  <a:cubicBezTo>
                    <a:pt x="1580" y="5"/>
                    <a:pt x="1499" y="0"/>
                    <a:pt x="1422"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5" name="Google Shape;8985;p72"/>
            <p:cNvSpPr/>
            <p:nvPr/>
          </p:nvSpPr>
          <p:spPr>
            <a:xfrm>
              <a:off x="7149900" y="1725950"/>
              <a:ext cx="47400" cy="22900"/>
            </a:xfrm>
            <a:custGeom>
              <a:avLst/>
              <a:gdLst/>
              <a:ahLst/>
              <a:cxnLst/>
              <a:rect l="l" t="t" r="r" b="b"/>
              <a:pathLst>
                <a:path w="1896" h="916" extrusionOk="0">
                  <a:moveTo>
                    <a:pt x="1221" y="1"/>
                  </a:moveTo>
                  <a:cubicBezTo>
                    <a:pt x="369" y="1"/>
                    <a:pt x="0" y="771"/>
                    <a:pt x="0" y="771"/>
                  </a:cubicBezTo>
                  <a:cubicBezTo>
                    <a:pt x="0" y="771"/>
                    <a:pt x="281" y="916"/>
                    <a:pt x="654" y="916"/>
                  </a:cubicBezTo>
                  <a:cubicBezTo>
                    <a:pt x="1038" y="916"/>
                    <a:pt x="1520" y="763"/>
                    <a:pt x="1895" y="145"/>
                  </a:cubicBezTo>
                  <a:cubicBezTo>
                    <a:pt x="1644" y="43"/>
                    <a:pt x="1420" y="1"/>
                    <a:pt x="1221"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6" name="Google Shape;8986;p72"/>
            <p:cNvSpPr/>
            <p:nvPr/>
          </p:nvSpPr>
          <p:spPr>
            <a:xfrm>
              <a:off x="7150725" y="1740200"/>
              <a:ext cx="49875" cy="20675"/>
            </a:xfrm>
            <a:custGeom>
              <a:avLst/>
              <a:gdLst/>
              <a:ahLst/>
              <a:cxnLst/>
              <a:rect l="l" t="t" r="r" b="b"/>
              <a:pathLst>
                <a:path w="1995" h="827" extrusionOk="0">
                  <a:moveTo>
                    <a:pt x="1056" y="0"/>
                  </a:moveTo>
                  <a:cubicBezTo>
                    <a:pt x="417" y="0"/>
                    <a:pt x="0" y="482"/>
                    <a:pt x="0" y="482"/>
                  </a:cubicBezTo>
                  <a:cubicBezTo>
                    <a:pt x="0" y="482"/>
                    <a:pt x="391" y="826"/>
                    <a:pt x="938" y="826"/>
                  </a:cubicBezTo>
                  <a:cubicBezTo>
                    <a:pt x="1253" y="826"/>
                    <a:pt x="1620" y="712"/>
                    <a:pt x="1994" y="350"/>
                  </a:cubicBezTo>
                  <a:cubicBezTo>
                    <a:pt x="1651" y="91"/>
                    <a:pt x="1332" y="0"/>
                    <a:pt x="1056"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7" name="Google Shape;8987;p72"/>
            <p:cNvSpPr/>
            <p:nvPr/>
          </p:nvSpPr>
          <p:spPr>
            <a:xfrm>
              <a:off x="7149900" y="1752875"/>
              <a:ext cx="49050" cy="21625"/>
            </a:xfrm>
            <a:custGeom>
              <a:avLst/>
              <a:gdLst/>
              <a:ahLst/>
              <a:cxnLst/>
              <a:rect l="l" t="t" r="r" b="b"/>
              <a:pathLst>
                <a:path w="1962" h="865" extrusionOk="0">
                  <a:moveTo>
                    <a:pt x="810" y="1"/>
                  </a:moveTo>
                  <a:cubicBezTo>
                    <a:pt x="349" y="1"/>
                    <a:pt x="0" y="238"/>
                    <a:pt x="0" y="238"/>
                  </a:cubicBezTo>
                  <a:cubicBezTo>
                    <a:pt x="0" y="238"/>
                    <a:pt x="417" y="864"/>
                    <a:pt x="1159" y="864"/>
                  </a:cubicBezTo>
                  <a:cubicBezTo>
                    <a:pt x="1394" y="864"/>
                    <a:pt x="1663" y="801"/>
                    <a:pt x="1961" y="634"/>
                  </a:cubicBezTo>
                  <a:cubicBezTo>
                    <a:pt x="1582" y="140"/>
                    <a:pt x="1163" y="1"/>
                    <a:pt x="810"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8" name="Google Shape;8988;p72"/>
            <p:cNvSpPr/>
            <p:nvPr/>
          </p:nvSpPr>
          <p:spPr>
            <a:xfrm>
              <a:off x="7147425" y="1763350"/>
              <a:ext cx="44925" cy="25450"/>
            </a:xfrm>
            <a:custGeom>
              <a:avLst/>
              <a:gdLst/>
              <a:ahLst/>
              <a:cxnLst/>
              <a:rect l="l" t="t" r="r" b="b"/>
              <a:pathLst>
                <a:path w="1797" h="1018" extrusionOk="0">
                  <a:moveTo>
                    <a:pt x="459" y="0"/>
                  </a:moveTo>
                  <a:cubicBezTo>
                    <a:pt x="192" y="0"/>
                    <a:pt x="0" y="67"/>
                    <a:pt x="0" y="67"/>
                  </a:cubicBezTo>
                  <a:cubicBezTo>
                    <a:pt x="0" y="67"/>
                    <a:pt x="317" y="1018"/>
                    <a:pt x="1330" y="1018"/>
                  </a:cubicBezTo>
                  <a:cubicBezTo>
                    <a:pt x="1471" y="1018"/>
                    <a:pt x="1627" y="999"/>
                    <a:pt x="1797" y="956"/>
                  </a:cubicBezTo>
                  <a:cubicBezTo>
                    <a:pt x="1457" y="157"/>
                    <a:pt x="869" y="0"/>
                    <a:pt x="459"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9" name="Google Shape;8989;p72"/>
            <p:cNvSpPr/>
            <p:nvPr/>
          </p:nvSpPr>
          <p:spPr>
            <a:xfrm>
              <a:off x="7143700" y="1770325"/>
              <a:ext cx="37525" cy="33025"/>
            </a:xfrm>
            <a:custGeom>
              <a:avLst/>
              <a:gdLst/>
              <a:ahLst/>
              <a:cxnLst/>
              <a:rect l="l" t="t" r="r" b="b"/>
              <a:pathLst>
                <a:path w="1501" h="1321" extrusionOk="0">
                  <a:moveTo>
                    <a:pt x="55" y="0"/>
                  </a:moveTo>
                  <a:cubicBezTo>
                    <a:pt x="20" y="0"/>
                    <a:pt x="1" y="2"/>
                    <a:pt x="1" y="2"/>
                  </a:cubicBezTo>
                  <a:cubicBezTo>
                    <a:pt x="1" y="2"/>
                    <a:pt x="67" y="1304"/>
                    <a:pt x="1501" y="1320"/>
                  </a:cubicBezTo>
                  <a:cubicBezTo>
                    <a:pt x="1327" y="76"/>
                    <a:pt x="303" y="0"/>
                    <a:pt x="55"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0" name="Google Shape;8990;p72"/>
            <p:cNvSpPr/>
            <p:nvPr/>
          </p:nvSpPr>
          <p:spPr>
            <a:xfrm>
              <a:off x="7131775" y="1774475"/>
              <a:ext cx="38750" cy="41650"/>
            </a:xfrm>
            <a:custGeom>
              <a:avLst/>
              <a:gdLst/>
              <a:ahLst/>
              <a:cxnLst/>
              <a:rect l="l" t="t" r="r" b="b"/>
              <a:pathLst>
                <a:path w="1550" h="1666" extrusionOk="0">
                  <a:moveTo>
                    <a:pt x="264" y="1"/>
                  </a:moveTo>
                  <a:lnTo>
                    <a:pt x="264" y="1"/>
                  </a:lnTo>
                  <a:cubicBezTo>
                    <a:pt x="264" y="1"/>
                    <a:pt x="0" y="1286"/>
                    <a:pt x="1368" y="1665"/>
                  </a:cubicBezTo>
                  <a:cubicBezTo>
                    <a:pt x="1549" y="248"/>
                    <a:pt x="264" y="1"/>
                    <a:pt x="26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1" name="Google Shape;8991;p72"/>
            <p:cNvSpPr/>
            <p:nvPr/>
          </p:nvSpPr>
          <p:spPr>
            <a:xfrm>
              <a:off x="7117350" y="1777350"/>
              <a:ext cx="44100" cy="47425"/>
            </a:xfrm>
            <a:custGeom>
              <a:avLst/>
              <a:gdLst/>
              <a:ahLst/>
              <a:cxnLst/>
              <a:rect l="l" t="t" r="r" b="b"/>
              <a:pathLst>
                <a:path w="1764" h="1897" extrusionOk="0">
                  <a:moveTo>
                    <a:pt x="593" y="1"/>
                  </a:moveTo>
                  <a:lnTo>
                    <a:pt x="593" y="1"/>
                  </a:lnTo>
                  <a:cubicBezTo>
                    <a:pt x="593" y="1"/>
                    <a:pt x="0" y="1171"/>
                    <a:pt x="1236" y="1896"/>
                  </a:cubicBezTo>
                  <a:cubicBezTo>
                    <a:pt x="1764" y="561"/>
                    <a:pt x="594" y="1"/>
                    <a:pt x="593"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2" name="Google Shape;8992;p72"/>
            <p:cNvSpPr/>
            <p:nvPr/>
          </p:nvSpPr>
          <p:spPr>
            <a:xfrm>
              <a:off x="7103750" y="1778175"/>
              <a:ext cx="46575" cy="49900"/>
            </a:xfrm>
            <a:custGeom>
              <a:avLst/>
              <a:gdLst/>
              <a:ahLst/>
              <a:cxnLst/>
              <a:rect l="l" t="t" r="r" b="b"/>
              <a:pathLst>
                <a:path w="1863" h="1996" extrusionOk="0">
                  <a:moveTo>
                    <a:pt x="874" y="1"/>
                  </a:moveTo>
                  <a:cubicBezTo>
                    <a:pt x="874" y="1"/>
                    <a:pt x="0" y="973"/>
                    <a:pt x="1006" y="1995"/>
                  </a:cubicBezTo>
                  <a:cubicBezTo>
                    <a:pt x="1863" y="858"/>
                    <a:pt x="874" y="1"/>
                    <a:pt x="87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3" name="Google Shape;8993;p72"/>
            <p:cNvSpPr/>
            <p:nvPr/>
          </p:nvSpPr>
          <p:spPr>
            <a:xfrm>
              <a:off x="7091375" y="1777350"/>
              <a:ext cx="45775" cy="49075"/>
            </a:xfrm>
            <a:custGeom>
              <a:avLst/>
              <a:gdLst/>
              <a:ahLst/>
              <a:cxnLst/>
              <a:rect l="l" t="t" r="r" b="b"/>
              <a:pathLst>
                <a:path w="1831" h="1963" extrusionOk="0">
                  <a:moveTo>
                    <a:pt x="1105" y="1"/>
                  </a:moveTo>
                  <a:cubicBezTo>
                    <a:pt x="1105" y="1"/>
                    <a:pt x="1" y="726"/>
                    <a:pt x="710" y="1962"/>
                  </a:cubicBezTo>
                  <a:cubicBezTo>
                    <a:pt x="1830" y="1089"/>
                    <a:pt x="1105" y="1"/>
                    <a:pt x="110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4" name="Google Shape;8994;p72"/>
            <p:cNvSpPr/>
            <p:nvPr/>
          </p:nvSpPr>
          <p:spPr>
            <a:xfrm>
              <a:off x="7081500" y="1774900"/>
              <a:ext cx="41625" cy="44925"/>
            </a:xfrm>
            <a:custGeom>
              <a:avLst/>
              <a:gdLst/>
              <a:ahLst/>
              <a:cxnLst/>
              <a:rect l="l" t="t" r="r" b="b"/>
              <a:pathLst>
                <a:path w="1665" h="1797" extrusionOk="0">
                  <a:moveTo>
                    <a:pt x="1236" y="0"/>
                  </a:moveTo>
                  <a:cubicBezTo>
                    <a:pt x="1236" y="0"/>
                    <a:pt x="0" y="412"/>
                    <a:pt x="363" y="1796"/>
                  </a:cubicBezTo>
                  <a:cubicBezTo>
                    <a:pt x="1665" y="1236"/>
                    <a:pt x="1236" y="0"/>
                    <a:pt x="1236"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5" name="Google Shape;8995;p72"/>
            <p:cNvSpPr/>
            <p:nvPr/>
          </p:nvSpPr>
          <p:spPr>
            <a:xfrm>
              <a:off x="7074075" y="1771175"/>
              <a:ext cx="35450" cy="37525"/>
            </a:xfrm>
            <a:custGeom>
              <a:avLst/>
              <a:gdLst/>
              <a:ahLst/>
              <a:cxnLst/>
              <a:rect l="l" t="t" r="r" b="b"/>
              <a:pathLst>
                <a:path w="1418" h="1501" extrusionOk="0">
                  <a:moveTo>
                    <a:pt x="1319" y="1"/>
                  </a:moveTo>
                  <a:lnTo>
                    <a:pt x="1319" y="1"/>
                  </a:lnTo>
                  <a:cubicBezTo>
                    <a:pt x="1319" y="1"/>
                    <a:pt x="17" y="67"/>
                    <a:pt x="1" y="1501"/>
                  </a:cubicBezTo>
                  <a:cubicBezTo>
                    <a:pt x="1418" y="1303"/>
                    <a:pt x="1319" y="1"/>
                    <a:pt x="1319"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6" name="Google Shape;8996;p72"/>
            <p:cNvSpPr/>
            <p:nvPr/>
          </p:nvSpPr>
          <p:spPr>
            <a:xfrm>
              <a:off x="7061300" y="1765325"/>
              <a:ext cx="41650" cy="28575"/>
            </a:xfrm>
            <a:custGeom>
              <a:avLst/>
              <a:gdLst/>
              <a:ahLst/>
              <a:cxnLst/>
              <a:rect l="l" t="t" r="r" b="b"/>
              <a:pathLst>
                <a:path w="1666" h="1143" extrusionOk="0">
                  <a:moveTo>
                    <a:pt x="1417" y="0"/>
                  </a:moveTo>
                  <a:cubicBezTo>
                    <a:pt x="1027" y="0"/>
                    <a:pt x="286" y="137"/>
                    <a:pt x="1" y="1125"/>
                  </a:cubicBezTo>
                  <a:cubicBezTo>
                    <a:pt x="94" y="1137"/>
                    <a:pt x="182" y="1142"/>
                    <a:pt x="266" y="1142"/>
                  </a:cubicBezTo>
                  <a:cubicBezTo>
                    <a:pt x="1450" y="1142"/>
                    <a:pt x="1665" y="20"/>
                    <a:pt x="1665" y="20"/>
                  </a:cubicBezTo>
                  <a:cubicBezTo>
                    <a:pt x="1665" y="20"/>
                    <a:pt x="1567" y="0"/>
                    <a:pt x="1417"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7" name="Google Shape;8997;p72"/>
            <p:cNvSpPr/>
            <p:nvPr/>
          </p:nvSpPr>
          <p:spPr>
            <a:xfrm>
              <a:off x="7053075" y="1756075"/>
              <a:ext cx="47400" cy="23075"/>
            </a:xfrm>
            <a:custGeom>
              <a:avLst/>
              <a:gdLst/>
              <a:ahLst/>
              <a:cxnLst/>
              <a:rect l="l" t="t" r="r" b="b"/>
              <a:pathLst>
                <a:path w="1896" h="923" extrusionOk="0">
                  <a:moveTo>
                    <a:pt x="1243" y="1"/>
                  </a:moveTo>
                  <a:cubicBezTo>
                    <a:pt x="856" y="1"/>
                    <a:pt x="370" y="155"/>
                    <a:pt x="0" y="786"/>
                  </a:cubicBezTo>
                  <a:cubicBezTo>
                    <a:pt x="243" y="883"/>
                    <a:pt x="460" y="923"/>
                    <a:pt x="653" y="923"/>
                  </a:cubicBezTo>
                  <a:cubicBezTo>
                    <a:pt x="1511" y="923"/>
                    <a:pt x="1895" y="143"/>
                    <a:pt x="1895" y="143"/>
                  </a:cubicBezTo>
                  <a:cubicBezTo>
                    <a:pt x="1895" y="143"/>
                    <a:pt x="1615" y="1"/>
                    <a:pt x="1243"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8" name="Google Shape;8998;p72"/>
            <p:cNvSpPr/>
            <p:nvPr/>
          </p:nvSpPr>
          <p:spPr>
            <a:xfrm>
              <a:off x="7049350" y="1744250"/>
              <a:ext cx="49875" cy="20850"/>
            </a:xfrm>
            <a:custGeom>
              <a:avLst/>
              <a:gdLst/>
              <a:ahLst/>
              <a:cxnLst/>
              <a:rect l="l" t="t" r="r" b="b"/>
              <a:pathLst>
                <a:path w="1995" h="834" extrusionOk="0">
                  <a:moveTo>
                    <a:pt x="1056" y="1"/>
                  </a:moveTo>
                  <a:cubicBezTo>
                    <a:pt x="741" y="1"/>
                    <a:pt x="374" y="117"/>
                    <a:pt x="1" y="484"/>
                  </a:cubicBezTo>
                  <a:cubicBezTo>
                    <a:pt x="345" y="744"/>
                    <a:pt x="663" y="834"/>
                    <a:pt x="939" y="834"/>
                  </a:cubicBezTo>
                  <a:cubicBezTo>
                    <a:pt x="1578" y="834"/>
                    <a:pt x="1995" y="353"/>
                    <a:pt x="1995" y="353"/>
                  </a:cubicBezTo>
                  <a:cubicBezTo>
                    <a:pt x="1995" y="353"/>
                    <a:pt x="1603" y="1"/>
                    <a:pt x="1056"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9" name="Google Shape;8999;p72"/>
            <p:cNvSpPr/>
            <p:nvPr/>
          </p:nvSpPr>
          <p:spPr>
            <a:xfrm>
              <a:off x="7051000" y="1730625"/>
              <a:ext cx="49050" cy="21625"/>
            </a:xfrm>
            <a:custGeom>
              <a:avLst/>
              <a:gdLst/>
              <a:ahLst/>
              <a:cxnLst/>
              <a:rect l="l" t="t" r="r" b="b"/>
              <a:pathLst>
                <a:path w="1962" h="865" extrusionOk="0">
                  <a:moveTo>
                    <a:pt x="815" y="1"/>
                  </a:moveTo>
                  <a:cubicBezTo>
                    <a:pt x="577" y="1"/>
                    <a:pt x="305" y="66"/>
                    <a:pt x="1" y="238"/>
                  </a:cubicBezTo>
                  <a:cubicBezTo>
                    <a:pt x="381" y="727"/>
                    <a:pt x="803" y="865"/>
                    <a:pt x="1157" y="865"/>
                  </a:cubicBezTo>
                  <a:cubicBezTo>
                    <a:pt x="1616" y="865"/>
                    <a:pt x="1962" y="634"/>
                    <a:pt x="1962" y="634"/>
                  </a:cubicBezTo>
                  <a:cubicBezTo>
                    <a:pt x="1962" y="634"/>
                    <a:pt x="1556" y="1"/>
                    <a:pt x="81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0" name="Google Shape;9000;p72"/>
            <p:cNvSpPr/>
            <p:nvPr/>
          </p:nvSpPr>
          <p:spPr>
            <a:xfrm>
              <a:off x="7057600" y="1716375"/>
              <a:ext cx="44925" cy="25200"/>
            </a:xfrm>
            <a:custGeom>
              <a:avLst/>
              <a:gdLst/>
              <a:ahLst/>
              <a:cxnLst/>
              <a:rect l="l" t="t" r="r" b="b"/>
              <a:pathLst>
                <a:path w="1797" h="1008" extrusionOk="0">
                  <a:moveTo>
                    <a:pt x="485" y="0"/>
                  </a:moveTo>
                  <a:cubicBezTo>
                    <a:pt x="339" y="0"/>
                    <a:pt x="177" y="20"/>
                    <a:pt x="0" y="67"/>
                  </a:cubicBezTo>
                  <a:cubicBezTo>
                    <a:pt x="338" y="852"/>
                    <a:pt x="922" y="1008"/>
                    <a:pt x="1332" y="1008"/>
                  </a:cubicBezTo>
                  <a:cubicBezTo>
                    <a:pt x="1602" y="1008"/>
                    <a:pt x="1797" y="940"/>
                    <a:pt x="1797" y="940"/>
                  </a:cubicBezTo>
                  <a:cubicBezTo>
                    <a:pt x="1797" y="940"/>
                    <a:pt x="1483" y="0"/>
                    <a:pt x="485"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1" name="Google Shape;9001;p72"/>
            <p:cNvSpPr/>
            <p:nvPr/>
          </p:nvSpPr>
          <p:spPr>
            <a:xfrm>
              <a:off x="7069125" y="1701550"/>
              <a:ext cx="37525" cy="33025"/>
            </a:xfrm>
            <a:custGeom>
              <a:avLst/>
              <a:gdLst/>
              <a:ahLst/>
              <a:cxnLst/>
              <a:rect l="l" t="t" r="r" b="b"/>
              <a:pathLst>
                <a:path w="1501" h="1321" extrusionOk="0">
                  <a:moveTo>
                    <a:pt x="1" y="0"/>
                  </a:moveTo>
                  <a:cubicBezTo>
                    <a:pt x="174" y="1244"/>
                    <a:pt x="1198" y="1320"/>
                    <a:pt x="1446" y="1320"/>
                  </a:cubicBezTo>
                  <a:cubicBezTo>
                    <a:pt x="1481" y="1320"/>
                    <a:pt x="1501" y="1319"/>
                    <a:pt x="1501" y="1319"/>
                  </a:cubicBezTo>
                  <a:cubicBezTo>
                    <a:pt x="1501" y="1319"/>
                    <a:pt x="1418" y="17"/>
                    <a:pt x="1"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2" name="Google Shape;9002;p72"/>
            <p:cNvSpPr/>
            <p:nvPr/>
          </p:nvSpPr>
          <p:spPr>
            <a:xfrm>
              <a:off x="7079850" y="1688775"/>
              <a:ext cx="38750" cy="41650"/>
            </a:xfrm>
            <a:custGeom>
              <a:avLst/>
              <a:gdLst/>
              <a:ahLst/>
              <a:cxnLst/>
              <a:rect l="l" t="t" r="r" b="b"/>
              <a:pathLst>
                <a:path w="1550" h="1666" extrusionOk="0">
                  <a:moveTo>
                    <a:pt x="165" y="1"/>
                  </a:moveTo>
                  <a:lnTo>
                    <a:pt x="165" y="1"/>
                  </a:lnTo>
                  <a:cubicBezTo>
                    <a:pt x="0" y="1418"/>
                    <a:pt x="1269" y="1665"/>
                    <a:pt x="1269" y="1665"/>
                  </a:cubicBezTo>
                  <a:cubicBezTo>
                    <a:pt x="1269" y="1665"/>
                    <a:pt x="1550" y="396"/>
                    <a:pt x="16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3" name="Google Shape;9003;p72"/>
            <p:cNvSpPr/>
            <p:nvPr/>
          </p:nvSpPr>
          <p:spPr>
            <a:xfrm>
              <a:off x="7088500" y="1680525"/>
              <a:ext cx="44100" cy="47425"/>
            </a:xfrm>
            <a:custGeom>
              <a:avLst/>
              <a:gdLst/>
              <a:ahLst/>
              <a:cxnLst/>
              <a:rect l="l" t="t" r="r" b="b"/>
              <a:pathLst>
                <a:path w="1764" h="1897" extrusionOk="0">
                  <a:moveTo>
                    <a:pt x="544" y="1"/>
                  </a:moveTo>
                  <a:lnTo>
                    <a:pt x="544" y="1"/>
                  </a:lnTo>
                  <a:cubicBezTo>
                    <a:pt x="0" y="1319"/>
                    <a:pt x="1171" y="1896"/>
                    <a:pt x="1171" y="1896"/>
                  </a:cubicBezTo>
                  <a:cubicBezTo>
                    <a:pt x="1171" y="1896"/>
                    <a:pt x="1764" y="726"/>
                    <a:pt x="54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4" name="Google Shape;9004;p72"/>
            <p:cNvSpPr/>
            <p:nvPr/>
          </p:nvSpPr>
          <p:spPr>
            <a:xfrm>
              <a:off x="7070775" y="1700175"/>
              <a:ext cx="108400" cy="104900"/>
            </a:xfrm>
            <a:custGeom>
              <a:avLst/>
              <a:gdLst/>
              <a:ahLst/>
              <a:cxnLst/>
              <a:rect l="l" t="t" r="r" b="b"/>
              <a:pathLst>
                <a:path w="4336" h="4196" extrusionOk="0">
                  <a:moveTo>
                    <a:pt x="2192" y="1"/>
                  </a:moveTo>
                  <a:cubicBezTo>
                    <a:pt x="2143" y="1"/>
                    <a:pt x="2094" y="2"/>
                    <a:pt x="2044" y="6"/>
                  </a:cubicBezTo>
                  <a:cubicBezTo>
                    <a:pt x="874" y="72"/>
                    <a:pt x="1" y="1077"/>
                    <a:pt x="83" y="2231"/>
                  </a:cubicBezTo>
                  <a:cubicBezTo>
                    <a:pt x="147" y="3344"/>
                    <a:pt x="1084" y="4196"/>
                    <a:pt x="2186" y="4196"/>
                  </a:cubicBezTo>
                  <a:cubicBezTo>
                    <a:pt x="2226" y="4196"/>
                    <a:pt x="2267" y="4195"/>
                    <a:pt x="2308" y="4192"/>
                  </a:cubicBezTo>
                  <a:cubicBezTo>
                    <a:pt x="3462" y="4110"/>
                    <a:pt x="4335" y="3121"/>
                    <a:pt x="4269" y="1967"/>
                  </a:cubicBezTo>
                  <a:cubicBezTo>
                    <a:pt x="4191" y="863"/>
                    <a:pt x="3282" y="1"/>
                    <a:pt x="2192"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05" name="Google Shape;9005;p72"/>
          <p:cNvSpPr/>
          <p:nvPr/>
        </p:nvSpPr>
        <p:spPr>
          <a:xfrm>
            <a:off x="2124885" y="-35443"/>
            <a:ext cx="947224" cy="429843"/>
          </a:xfrm>
          <a:custGeom>
            <a:avLst/>
            <a:gdLst/>
            <a:ahLst/>
            <a:cxnLst/>
            <a:rect l="l" t="t" r="r" b="b"/>
            <a:pathLst>
              <a:path w="42958" h="19494" extrusionOk="0">
                <a:moveTo>
                  <a:pt x="38872" y="17896"/>
                </a:moveTo>
                <a:cubicBezTo>
                  <a:pt x="38644" y="17553"/>
                  <a:pt x="38392" y="17143"/>
                  <a:pt x="38096" y="16618"/>
                </a:cubicBezTo>
                <a:cubicBezTo>
                  <a:pt x="35790" y="12646"/>
                  <a:pt x="29308" y="14152"/>
                  <a:pt x="29308" y="14152"/>
                </a:cubicBezTo>
                <a:cubicBezTo>
                  <a:pt x="34147" y="5730"/>
                  <a:pt x="19242" y="1"/>
                  <a:pt x="17781" y="11322"/>
                </a:cubicBezTo>
                <a:cubicBezTo>
                  <a:pt x="13422" y="6666"/>
                  <a:pt x="6916" y="12943"/>
                  <a:pt x="10363" y="15705"/>
                </a:cubicBezTo>
                <a:cubicBezTo>
                  <a:pt x="10363" y="15705"/>
                  <a:pt x="5341" y="14518"/>
                  <a:pt x="3561" y="17622"/>
                </a:cubicBezTo>
                <a:cubicBezTo>
                  <a:pt x="3493" y="17713"/>
                  <a:pt x="3447" y="17804"/>
                  <a:pt x="3401" y="17896"/>
                </a:cubicBezTo>
                <a:lnTo>
                  <a:pt x="799" y="17896"/>
                </a:lnTo>
                <a:cubicBezTo>
                  <a:pt x="343" y="17896"/>
                  <a:pt x="0" y="18238"/>
                  <a:pt x="0" y="18695"/>
                </a:cubicBezTo>
                <a:cubicBezTo>
                  <a:pt x="0" y="19128"/>
                  <a:pt x="343" y="19494"/>
                  <a:pt x="799" y="19494"/>
                </a:cubicBezTo>
                <a:lnTo>
                  <a:pt x="42159" y="19494"/>
                </a:lnTo>
                <a:cubicBezTo>
                  <a:pt x="42615" y="19494"/>
                  <a:pt x="42957" y="19128"/>
                  <a:pt x="42957" y="18695"/>
                </a:cubicBezTo>
                <a:cubicBezTo>
                  <a:pt x="42957" y="18238"/>
                  <a:pt x="42615" y="17896"/>
                  <a:pt x="42159" y="17896"/>
                </a:cubicBezTo>
                <a:close/>
              </a:path>
            </a:pathLst>
          </a:custGeom>
          <a:solidFill>
            <a:srgbClr val="F3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6" name="Google Shape;9006;p72"/>
          <p:cNvSpPr/>
          <p:nvPr/>
        </p:nvSpPr>
        <p:spPr>
          <a:xfrm>
            <a:off x="4818756" y="213988"/>
            <a:ext cx="717291" cy="325501"/>
          </a:xfrm>
          <a:custGeom>
            <a:avLst/>
            <a:gdLst/>
            <a:ahLst/>
            <a:cxnLst/>
            <a:rect l="l" t="t" r="r" b="b"/>
            <a:pathLst>
              <a:path w="42958" h="19494" extrusionOk="0">
                <a:moveTo>
                  <a:pt x="38872" y="17896"/>
                </a:moveTo>
                <a:cubicBezTo>
                  <a:pt x="38644" y="17553"/>
                  <a:pt x="38392" y="17143"/>
                  <a:pt x="38096" y="16618"/>
                </a:cubicBezTo>
                <a:cubicBezTo>
                  <a:pt x="35790" y="12646"/>
                  <a:pt x="29308" y="14152"/>
                  <a:pt x="29308" y="14152"/>
                </a:cubicBezTo>
                <a:cubicBezTo>
                  <a:pt x="34147" y="5730"/>
                  <a:pt x="19242" y="1"/>
                  <a:pt x="17781" y="11322"/>
                </a:cubicBezTo>
                <a:cubicBezTo>
                  <a:pt x="13422" y="6666"/>
                  <a:pt x="6916" y="12943"/>
                  <a:pt x="10363" y="15705"/>
                </a:cubicBezTo>
                <a:cubicBezTo>
                  <a:pt x="10363" y="15705"/>
                  <a:pt x="5341" y="14518"/>
                  <a:pt x="3561" y="17622"/>
                </a:cubicBezTo>
                <a:cubicBezTo>
                  <a:pt x="3493" y="17713"/>
                  <a:pt x="3447" y="17804"/>
                  <a:pt x="3401" y="17896"/>
                </a:cubicBezTo>
                <a:lnTo>
                  <a:pt x="799" y="17896"/>
                </a:lnTo>
                <a:cubicBezTo>
                  <a:pt x="343" y="17896"/>
                  <a:pt x="0" y="18238"/>
                  <a:pt x="0" y="18695"/>
                </a:cubicBezTo>
                <a:cubicBezTo>
                  <a:pt x="0" y="19128"/>
                  <a:pt x="343" y="19494"/>
                  <a:pt x="799" y="19494"/>
                </a:cubicBezTo>
                <a:lnTo>
                  <a:pt x="42159" y="19494"/>
                </a:lnTo>
                <a:cubicBezTo>
                  <a:pt x="42615" y="19494"/>
                  <a:pt x="42957" y="19128"/>
                  <a:pt x="42957" y="18695"/>
                </a:cubicBezTo>
                <a:cubicBezTo>
                  <a:pt x="42957" y="18238"/>
                  <a:pt x="42615" y="17896"/>
                  <a:pt x="42159" y="17896"/>
                </a:cubicBezTo>
                <a:close/>
              </a:path>
            </a:pathLst>
          </a:custGeom>
          <a:solidFill>
            <a:srgbClr val="F3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8" name="Google Shape;9008;p72"/>
          <p:cNvSpPr/>
          <p:nvPr/>
        </p:nvSpPr>
        <p:spPr>
          <a:xfrm>
            <a:off x="8380275" y="3829125"/>
            <a:ext cx="220300" cy="210025"/>
          </a:xfrm>
          <a:custGeom>
            <a:avLst/>
            <a:gdLst/>
            <a:ahLst/>
            <a:cxnLst/>
            <a:rect l="l" t="t" r="r" b="b"/>
            <a:pathLst>
              <a:path w="8812" h="8401" extrusionOk="0">
                <a:moveTo>
                  <a:pt x="1" y="1"/>
                </a:moveTo>
                <a:lnTo>
                  <a:pt x="1" y="8400"/>
                </a:lnTo>
                <a:lnTo>
                  <a:pt x="8811" y="8400"/>
                </a:lnTo>
                <a:lnTo>
                  <a:pt x="5616" y="3995"/>
                </a:lnTo>
                <a:lnTo>
                  <a:pt x="8811" y="1"/>
                </a:ln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09" name="Google Shape;9009;p72"/>
          <p:cNvGrpSpPr/>
          <p:nvPr/>
        </p:nvGrpSpPr>
        <p:grpSpPr>
          <a:xfrm>
            <a:off x="7191220" y="1812471"/>
            <a:ext cx="2274324" cy="3194429"/>
            <a:chOff x="4772925" y="546150"/>
            <a:chExt cx="3470050" cy="4793325"/>
          </a:xfrm>
        </p:grpSpPr>
        <p:sp>
          <p:nvSpPr>
            <p:cNvPr id="9010" name="Google Shape;9010;p72"/>
            <p:cNvSpPr/>
            <p:nvPr/>
          </p:nvSpPr>
          <p:spPr>
            <a:xfrm>
              <a:off x="6457450" y="1888275"/>
              <a:ext cx="795475" cy="3451200"/>
            </a:xfrm>
            <a:custGeom>
              <a:avLst/>
              <a:gdLst/>
              <a:ahLst/>
              <a:cxnLst/>
              <a:rect l="l" t="t" r="r" b="b"/>
              <a:pathLst>
                <a:path w="31819" h="138048" extrusionOk="0">
                  <a:moveTo>
                    <a:pt x="3538" y="0"/>
                  </a:moveTo>
                  <a:lnTo>
                    <a:pt x="0" y="708"/>
                  </a:lnTo>
                  <a:cubicBezTo>
                    <a:pt x="14859" y="47522"/>
                    <a:pt x="18854" y="85915"/>
                    <a:pt x="12896" y="138047"/>
                  </a:cubicBezTo>
                  <a:lnTo>
                    <a:pt x="30289" y="135925"/>
                  </a:lnTo>
                  <a:cubicBezTo>
                    <a:pt x="31818" y="84203"/>
                    <a:pt x="26226" y="39693"/>
                    <a:pt x="3538" y="0"/>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1" name="Google Shape;9011;p72"/>
            <p:cNvSpPr/>
            <p:nvPr/>
          </p:nvSpPr>
          <p:spPr>
            <a:xfrm>
              <a:off x="6457450" y="1888275"/>
              <a:ext cx="196875" cy="264225"/>
            </a:xfrm>
            <a:custGeom>
              <a:avLst/>
              <a:gdLst/>
              <a:ahLst/>
              <a:cxnLst/>
              <a:rect l="l" t="t" r="r" b="b"/>
              <a:pathLst>
                <a:path w="7875" h="10569" extrusionOk="0">
                  <a:moveTo>
                    <a:pt x="3538" y="0"/>
                  </a:moveTo>
                  <a:lnTo>
                    <a:pt x="0" y="708"/>
                  </a:lnTo>
                  <a:cubicBezTo>
                    <a:pt x="1073" y="4040"/>
                    <a:pt x="2054" y="7327"/>
                    <a:pt x="3013" y="10568"/>
                  </a:cubicBezTo>
                  <a:cubicBezTo>
                    <a:pt x="3743" y="10546"/>
                    <a:pt x="4816" y="10386"/>
                    <a:pt x="5912" y="9861"/>
                  </a:cubicBezTo>
                  <a:cubicBezTo>
                    <a:pt x="6779" y="9450"/>
                    <a:pt x="7441" y="8720"/>
                    <a:pt x="7875" y="8058"/>
                  </a:cubicBezTo>
                  <a:cubicBezTo>
                    <a:pt x="6505" y="5341"/>
                    <a:pt x="5067" y="2671"/>
                    <a:pt x="3538" y="0"/>
                  </a:cubicBezTo>
                  <a:close/>
                </a:path>
              </a:pathLst>
            </a:custGeom>
            <a:solidFill>
              <a:srgbClr val="B26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2" name="Google Shape;9012;p72"/>
            <p:cNvSpPr/>
            <p:nvPr/>
          </p:nvSpPr>
          <p:spPr>
            <a:xfrm>
              <a:off x="6585825" y="2264875"/>
              <a:ext cx="235125" cy="272800"/>
            </a:xfrm>
            <a:custGeom>
              <a:avLst/>
              <a:gdLst/>
              <a:ahLst/>
              <a:cxnLst/>
              <a:rect l="l" t="t" r="r" b="b"/>
              <a:pathLst>
                <a:path w="9405" h="10912" extrusionOk="0">
                  <a:moveTo>
                    <a:pt x="6095" y="1"/>
                  </a:moveTo>
                  <a:cubicBezTo>
                    <a:pt x="5524" y="823"/>
                    <a:pt x="4657" y="1713"/>
                    <a:pt x="3402" y="2238"/>
                  </a:cubicBezTo>
                  <a:cubicBezTo>
                    <a:pt x="1964" y="2831"/>
                    <a:pt x="800" y="3014"/>
                    <a:pt x="1" y="3060"/>
                  </a:cubicBezTo>
                  <a:cubicBezTo>
                    <a:pt x="708" y="5684"/>
                    <a:pt x="1370" y="8309"/>
                    <a:pt x="2009" y="10911"/>
                  </a:cubicBezTo>
                  <a:cubicBezTo>
                    <a:pt x="3151" y="10866"/>
                    <a:pt x="4611" y="10638"/>
                    <a:pt x="6141" y="9976"/>
                  </a:cubicBezTo>
                  <a:cubicBezTo>
                    <a:pt x="7670" y="9291"/>
                    <a:pt x="8697" y="8446"/>
                    <a:pt x="9405" y="7716"/>
                  </a:cubicBezTo>
                  <a:cubicBezTo>
                    <a:pt x="8355" y="5114"/>
                    <a:pt x="7259" y="2535"/>
                    <a:pt x="6095" y="1"/>
                  </a:cubicBezTo>
                  <a:close/>
                </a:path>
              </a:pathLst>
            </a:custGeom>
            <a:solidFill>
              <a:srgbClr val="B26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3" name="Google Shape;9013;p72"/>
            <p:cNvSpPr/>
            <p:nvPr/>
          </p:nvSpPr>
          <p:spPr>
            <a:xfrm>
              <a:off x="6683400" y="2655775"/>
              <a:ext cx="297325" cy="368650"/>
            </a:xfrm>
            <a:custGeom>
              <a:avLst/>
              <a:gdLst/>
              <a:ahLst/>
              <a:cxnLst/>
              <a:rect l="l" t="t" r="r" b="b"/>
              <a:pathLst>
                <a:path w="11893" h="14746" extrusionOk="0">
                  <a:moveTo>
                    <a:pt x="8469" y="0"/>
                  </a:moveTo>
                  <a:cubicBezTo>
                    <a:pt x="7442" y="1050"/>
                    <a:pt x="6095" y="2169"/>
                    <a:pt x="4634" y="2671"/>
                  </a:cubicBezTo>
                  <a:cubicBezTo>
                    <a:pt x="2922" y="3264"/>
                    <a:pt x="1233" y="3447"/>
                    <a:pt x="1" y="3493"/>
                  </a:cubicBezTo>
                  <a:cubicBezTo>
                    <a:pt x="823" y="7282"/>
                    <a:pt x="1553" y="11025"/>
                    <a:pt x="2215" y="14745"/>
                  </a:cubicBezTo>
                  <a:cubicBezTo>
                    <a:pt x="3516" y="14745"/>
                    <a:pt x="5410" y="14563"/>
                    <a:pt x="7396" y="13787"/>
                  </a:cubicBezTo>
                  <a:cubicBezTo>
                    <a:pt x="9199" y="13079"/>
                    <a:pt x="10774" y="11869"/>
                    <a:pt x="11893" y="10842"/>
                  </a:cubicBezTo>
                  <a:cubicBezTo>
                    <a:pt x="10843" y="7190"/>
                    <a:pt x="9702" y="3561"/>
                    <a:pt x="8469" y="0"/>
                  </a:cubicBezTo>
                  <a:close/>
                </a:path>
              </a:pathLst>
            </a:custGeom>
            <a:solidFill>
              <a:srgbClr val="B26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4" name="Google Shape;9014;p72"/>
            <p:cNvSpPr/>
            <p:nvPr/>
          </p:nvSpPr>
          <p:spPr>
            <a:xfrm>
              <a:off x="6789550" y="3274325"/>
              <a:ext cx="354375" cy="500700"/>
            </a:xfrm>
            <a:custGeom>
              <a:avLst/>
              <a:gdLst/>
              <a:ahLst/>
              <a:cxnLst/>
              <a:rect l="l" t="t" r="r" b="b"/>
              <a:pathLst>
                <a:path w="14175" h="20028" extrusionOk="0">
                  <a:moveTo>
                    <a:pt x="11116" y="1"/>
                  </a:moveTo>
                  <a:cubicBezTo>
                    <a:pt x="9838" y="982"/>
                    <a:pt x="7738" y="2329"/>
                    <a:pt x="5615" y="2808"/>
                  </a:cubicBezTo>
                  <a:cubicBezTo>
                    <a:pt x="4286" y="3111"/>
                    <a:pt x="2771" y="3203"/>
                    <a:pt x="1398" y="3203"/>
                  </a:cubicBezTo>
                  <a:cubicBezTo>
                    <a:pt x="909" y="3203"/>
                    <a:pt x="438" y="3192"/>
                    <a:pt x="0" y="3174"/>
                  </a:cubicBezTo>
                  <a:lnTo>
                    <a:pt x="0" y="3174"/>
                  </a:lnTo>
                  <a:cubicBezTo>
                    <a:pt x="708" y="8674"/>
                    <a:pt x="1233" y="14221"/>
                    <a:pt x="1621" y="19813"/>
                  </a:cubicBezTo>
                  <a:cubicBezTo>
                    <a:pt x="2533" y="19927"/>
                    <a:pt x="3685" y="20027"/>
                    <a:pt x="4946" y="20027"/>
                  </a:cubicBezTo>
                  <a:cubicBezTo>
                    <a:pt x="5958" y="20027"/>
                    <a:pt x="7040" y="19963"/>
                    <a:pt x="8126" y="19790"/>
                  </a:cubicBezTo>
                  <a:cubicBezTo>
                    <a:pt x="10705" y="19380"/>
                    <a:pt x="12874" y="18124"/>
                    <a:pt x="14175" y="17188"/>
                  </a:cubicBezTo>
                  <a:cubicBezTo>
                    <a:pt x="13353" y="11368"/>
                    <a:pt x="12349" y="5639"/>
                    <a:pt x="11116" y="1"/>
                  </a:cubicBezTo>
                  <a:close/>
                </a:path>
              </a:pathLst>
            </a:custGeom>
            <a:solidFill>
              <a:srgbClr val="B26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5" name="Google Shape;9015;p72"/>
            <p:cNvSpPr/>
            <p:nvPr/>
          </p:nvSpPr>
          <p:spPr>
            <a:xfrm>
              <a:off x="6832925" y="4141700"/>
              <a:ext cx="385750" cy="615250"/>
            </a:xfrm>
            <a:custGeom>
              <a:avLst/>
              <a:gdLst/>
              <a:ahLst/>
              <a:cxnLst/>
              <a:rect l="l" t="t" r="r" b="b"/>
              <a:pathLst>
                <a:path w="15430" h="24610" extrusionOk="0">
                  <a:moveTo>
                    <a:pt x="14357" y="0"/>
                  </a:moveTo>
                  <a:cubicBezTo>
                    <a:pt x="13033" y="913"/>
                    <a:pt x="11116" y="1803"/>
                    <a:pt x="8514" y="2100"/>
                  </a:cubicBezTo>
                  <a:cubicBezTo>
                    <a:pt x="7654" y="2193"/>
                    <a:pt x="6830" y="2233"/>
                    <a:pt x="6051" y="2233"/>
                  </a:cubicBezTo>
                  <a:cubicBezTo>
                    <a:pt x="3771" y="2233"/>
                    <a:pt x="1869" y="1893"/>
                    <a:pt x="525" y="1552"/>
                  </a:cubicBezTo>
                  <a:lnTo>
                    <a:pt x="525" y="1552"/>
                  </a:lnTo>
                  <a:cubicBezTo>
                    <a:pt x="594" y="8605"/>
                    <a:pt x="411" y="15818"/>
                    <a:pt x="0" y="23282"/>
                  </a:cubicBezTo>
                  <a:cubicBezTo>
                    <a:pt x="1441" y="23899"/>
                    <a:pt x="3697" y="24609"/>
                    <a:pt x="6520" y="24609"/>
                  </a:cubicBezTo>
                  <a:cubicBezTo>
                    <a:pt x="6828" y="24609"/>
                    <a:pt x="7143" y="24601"/>
                    <a:pt x="7464" y="24583"/>
                  </a:cubicBezTo>
                  <a:cubicBezTo>
                    <a:pt x="10614" y="24423"/>
                    <a:pt x="13513" y="23465"/>
                    <a:pt x="15430" y="22666"/>
                  </a:cubicBezTo>
                  <a:cubicBezTo>
                    <a:pt x="15293" y="14951"/>
                    <a:pt x="14951" y="7396"/>
                    <a:pt x="14357" y="0"/>
                  </a:cubicBezTo>
                  <a:close/>
                </a:path>
              </a:pathLst>
            </a:custGeom>
            <a:solidFill>
              <a:srgbClr val="B26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6" name="Google Shape;9016;p72"/>
            <p:cNvSpPr/>
            <p:nvPr/>
          </p:nvSpPr>
          <p:spPr>
            <a:xfrm>
              <a:off x="6457450" y="1888275"/>
              <a:ext cx="193450" cy="194600"/>
            </a:xfrm>
            <a:custGeom>
              <a:avLst/>
              <a:gdLst/>
              <a:ahLst/>
              <a:cxnLst/>
              <a:rect l="l" t="t" r="r" b="b"/>
              <a:pathLst>
                <a:path w="7738" h="7784" extrusionOk="0">
                  <a:moveTo>
                    <a:pt x="3538" y="0"/>
                  </a:moveTo>
                  <a:lnTo>
                    <a:pt x="0" y="708"/>
                  </a:lnTo>
                  <a:cubicBezTo>
                    <a:pt x="548" y="2420"/>
                    <a:pt x="1073" y="4109"/>
                    <a:pt x="1575" y="5775"/>
                  </a:cubicBezTo>
                  <a:cubicBezTo>
                    <a:pt x="1575" y="5775"/>
                    <a:pt x="2343" y="5124"/>
                    <a:pt x="3551" y="5124"/>
                  </a:cubicBezTo>
                  <a:cubicBezTo>
                    <a:pt x="4661" y="5124"/>
                    <a:pt x="6142" y="5674"/>
                    <a:pt x="7738" y="7784"/>
                  </a:cubicBezTo>
                  <a:cubicBezTo>
                    <a:pt x="6414" y="5159"/>
                    <a:pt x="5022" y="2580"/>
                    <a:pt x="3538" y="0"/>
                  </a:cubicBezTo>
                  <a:close/>
                </a:path>
              </a:pathLst>
            </a:custGeom>
            <a:solidFill>
              <a:srgbClr val="2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7" name="Google Shape;9017;p72"/>
            <p:cNvSpPr/>
            <p:nvPr/>
          </p:nvSpPr>
          <p:spPr>
            <a:xfrm>
              <a:off x="6527050" y="2072575"/>
              <a:ext cx="136400" cy="99325"/>
            </a:xfrm>
            <a:custGeom>
              <a:avLst/>
              <a:gdLst/>
              <a:ahLst/>
              <a:cxnLst/>
              <a:rect l="l" t="t" r="r" b="b"/>
              <a:pathLst>
                <a:path w="5456" h="3973" extrusionOk="0">
                  <a:moveTo>
                    <a:pt x="4748" y="1"/>
                  </a:moveTo>
                  <a:cubicBezTo>
                    <a:pt x="4703" y="47"/>
                    <a:pt x="4657" y="115"/>
                    <a:pt x="4611" y="161"/>
                  </a:cubicBezTo>
                  <a:cubicBezTo>
                    <a:pt x="4109" y="937"/>
                    <a:pt x="3470" y="1462"/>
                    <a:pt x="2785" y="1804"/>
                  </a:cubicBezTo>
                  <a:cubicBezTo>
                    <a:pt x="1960" y="2247"/>
                    <a:pt x="1081" y="2406"/>
                    <a:pt x="463" y="2406"/>
                  </a:cubicBezTo>
                  <a:cubicBezTo>
                    <a:pt x="380" y="2406"/>
                    <a:pt x="302" y="2403"/>
                    <a:pt x="229" y="2398"/>
                  </a:cubicBezTo>
                  <a:cubicBezTo>
                    <a:pt x="138" y="2398"/>
                    <a:pt x="69" y="2420"/>
                    <a:pt x="1" y="2443"/>
                  </a:cubicBezTo>
                  <a:cubicBezTo>
                    <a:pt x="160" y="2945"/>
                    <a:pt x="297" y="3470"/>
                    <a:pt x="457" y="3972"/>
                  </a:cubicBezTo>
                  <a:cubicBezTo>
                    <a:pt x="1233" y="3972"/>
                    <a:pt x="2283" y="3790"/>
                    <a:pt x="3310" y="3265"/>
                  </a:cubicBezTo>
                  <a:cubicBezTo>
                    <a:pt x="4086" y="2854"/>
                    <a:pt x="4840" y="2283"/>
                    <a:pt x="5456" y="1416"/>
                  </a:cubicBezTo>
                  <a:cubicBezTo>
                    <a:pt x="5228" y="960"/>
                    <a:pt x="4999" y="480"/>
                    <a:pt x="4748" y="1"/>
                  </a:cubicBezTo>
                  <a:close/>
                </a:path>
              </a:pathLst>
            </a:custGeom>
            <a:solidFill>
              <a:srgbClr val="2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8" name="Google Shape;9018;p72"/>
            <p:cNvSpPr/>
            <p:nvPr/>
          </p:nvSpPr>
          <p:spPr>
            <a:xfrm>
              <a:off x="6580125" y="2244925"/>
              <a:ext cx="165500" cy="114750"/>
            </a:xfrm>
            <a:custGeom>
              <a:avLst/>
              <a:gdLst/>
              <a:ahLst/>
              <a:cxnLst/>
              <a:rect l="l" t="t" r="r" b="b"/>
              <a:pathLst>
                <a:path w="6620" h="4590" extrusionOk="0">
                  <a:moveTo>
                    <a:pt x="5958" y="0"/>
                  </a:moveTo>
                  <a:cubicBezTo>
                    <a:pt x="5867" y="46"/>
                    <a:pt x="5775" y="137"/>
                    <a:pt x="5707" y="228"/>
                  </a:cubicBezTo>
                  <a:cubicBezTo>
                    <a:pt x="5091" y="1187"/>
                    <a:pt x="4292" y="1849"/>
                    <a:pt x="3447" y="2283"/>
                  </a:cubicBezTo>
                  <a:cubicBezTo>
                    <a:pt x="2384" y="2835"/>
                    <a:pt x="1303" y="3020"/>
                    <a:pt x="515" y="3020"/>
                  </a:cubicBezTo>
                  <a:cubicBezTo>
                    <a:pt x="423" y="3020"/>
                    <a:pt x="335" y="3018"/>
                    <a:pt x="252" y="3013"/>
                  </a:cubicBezTo>
                  <a:cubicBezTo>
                    <a:pt x="160" y="3013"/>
                    <a:pt x="92" y="3036"/>
                    <a:pt x="0" y="3059"/>
                  </a:cubicBezTo>
                  <a:cubicBezTo>
                    <a:pt x="137" y="3584"/>
                    <a:pt x="274" y="4086"/>
                    <a:pt x="411" y="4588"/>
                  </a:cubicBezTo>
                  <a:cubicBezTo>
                    <a:pt x="453" y="4589"/>
                    <a:pt x="496" y="4590"/>
                    <a:pt x="539" y="4590"/>
                  </a:cubicBezTo>
                  <a:cubicBezTo>
                    <a:pt x="1467" y="4590"/>
                    <a:pt x="2751" y="4353"/>
                    <a:pt x="3972" y="3721"/>
                  </a:cubicBezTo>
                  <a:cubicBezTo>
                    <a:pt x="4931" y="3241"/>
                    <a:pt x="5867" y="2488"/>
                    <a:pt x="6620" y="1415"/>
                  </a:cubicBezTo>
                  <a:cubicBezTo>
                    <a:pt x="6392" y="936"/>
                    <a:pt x="6186" y="479"/>
                    <a:pt x="5958" y="0"/>
                  </a:cubicBezTo>
                  <a:close/>
                </a:path>
              </a:pathLst>
            </a:custGeom>
            <a:solidFill>
              <a:srgbClr val="2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9" name="Google Shape;9019;p72"/>
            <p:cNvSpPr/>
            <p:nvPr/>
          </p:nvSpPr>
          <p:spPr>
            <a:xfrm>
              <a:off x="6630900" y="2436075"/>
              <a:ext cx="195750" cy="119300"/>
            </a:xfrm>
            <a:custGeom>
              <a:avLst/>
              <a:gdLst/>
              <a:ahLst/>
              <a:cxnLst/>
              <a:rect l="l" t="t" r="r" b="b"/>
              <a:pathLst>
                <a:path w="7830" h="4772" extrusionOk="0">
                  <a:moveTo>
                    <a:pt x="7237" y="1"/>
                  </a:moveTo>
                  <a:cubicBezTo>
                    <a:pt x="7191" y="46"/>
                    <a:pt x="7122" y="92"/>
                    <a:pt x="7077" y="160"/>
                  </a:cubicBezTo>
                  <a:cubicBezTo>
                    <a:pt x="6278" y="1165"/>
                    <a:pt x="5251" y="1872"/>
                    <a:pt x="4201" y="2329"/>
                  </a:cubicBezTo>
                  <a:cubicBezTo>
                    <a:pt x="2717" y="3013"/>
                    <a:pt x="1188" y="3196"/>
                    <a:pt x="184" y="3196"/>
                  </a:cubicBezTo>
                  <a:cubicBezTo>
                    <a:pt x="115" y="3196"/>
                    <a:pt x="47" y="3196"/>
                    <a:pt x="1" y="3219"/>
                  </a:cubicBezTo>
                  <a:cubicBezTo>
                    <a:pt x="115" y="3744"/>
                    <a:pt x="252" y="4246"/>
                    <a:pt x="366" y="4771"/>
                  </a:cubicBezTo>
                  <a:cubicBezTo>
                    <a:pt x="1485" y="4748"/>
                    <a:pt x="3105" y="4520"/>
                    <a:pt x="4657" y="3812"/>
                  </a:cubicBezTo>
                  <a:cubicBezTo>
                    <a:pt x="5799" y="3310"/>
                    <a:pt x="6917" y="2557"/>
                    <a:pt x="7830" y="1484"/>
                  </a:cubicBezTo>
                  <a:cubicBezTo>
                    <a:pt x="7647" y="982"/>
                    <a:pt x="7442" y="480"/>
                    <a:pt x="7237" y="1"/>
                  </a:cubicBezTo>
                  <a:close/>
                </a:path>
              </a:pathLst>
            </a:custGeom>
            <a:solidFill>
              <a:srgbClr val="2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0" name="Google Shape;9020;p72"/>
            <p:cNvSpPr/>
            <p:nvPr/>
          </p:nvSpPr>
          <p:spPr>
            <a:xfrm>
              <a:off x="6678850" y="2638075"/>
              <a:ext cx="223125" cy="124425"/>
            </a:xfrm>
            <a:custGeom>
              <a:avLst/>
              <a:gdLst/>
              <a:ahLst/>
              <a:cxnLst/>
              <a:rect l="l" t="t" r="r" b="b"/>
              <a:pathLst>
                <a:path w="8925" h="4977" extrusionOk="0">
                  <a:moveTo>
                    <a:pt x="8377" y="1"/>
                  </a:moveTo>
                  <a:cubicBezTo>
                    <a:pt x="8354" y="24"/>
                    <a:pt x="8309" y="46"/>
                    <a:pt x="8286" y="92"/>
                  </a:cubicBezTo>
                  <a:cubicBezTo>
                    <a:pt x="7304" y="1256"/>
                    <a:pt x="6072" y="2032"/>
                    <a:pt x="4816" y="2534"/>
                  </a:cubicBezTo>
                  <a:cubicBezTo>
                    <a:pt x="3262" y="3172"/>
                    <a:pt x="1690" y="3392"/>
                    <a:pt x="541" y="3392"/>
                  </a:cubicBezTo>
                  <a:cubicBezTo>
                    <a:pt x="374" y="3392"/>
                    <a:pt x="216" y="3388"/>
                    <a:pt x="69" y="3379"/>
                  </a:cubicBezTo>
                  <a:lnTo>
                    <a:pt x="0" y="3379"/>
                  </a:lnTo>
                  <a:cubicBezTo>
                    <a:pt x="114" y="3904"/>
                    <a:pt x="228" y="4429"/>
                    <a:pt x="343" y="4977"/>
                  </a:cubicBezTo>
                  <a:cubicBezTo>
                    <a:pt x="1644" y="4977"/>
                    <a:pt x="3447" y="4771"/>
                    <a:pt x="5227" y="4041"/>
                  </a:cubicBezTo>
                  <a:cubicBezTo>
                    <a:pt x="6551" y="3516"/>
                    <a:pt x="7852" y="2717"/>
                    <a:pt x="8925" y="1530"/>
                  </a:cubicBezTo>
                  <a:cubicBezTo>
                    <a:pt x="8742" y="1028"/>
                    <a:pt x="8560" y="503"/>
                    <a:pt x="8377" y="1"/>
                  </a:cubicBezTo>
                  <a:close/>
                </a:path>
              </a:pathLst>
            </a:custGeom>
            <a:solidFill>
              <a:srgbClr val="2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1" name="Google Shape;9021;p72"/>
            <p:cNvSpPr/>
            <p:nvPr/>
          </p:nvSpPr>
          <p:spPr>
            <a:xfrm>
              <a:off x="6734775" y="2905125"/>
              <a:ext cx="251675" cy="136550"/>
            </a:xfrm>
            <a:custGeom>
              <a:avLst/>
              <a:gdLst/>
              <a:ahLst/>
              <a:cxnLst/>
              <a:rect l="l" t="t" r="r" b="b"/>
              <a:pathLst>
                <a:path w="10067" h="5462" extrusionOk="0">
                  <a:moveTo>
                    <a:pt x="9587" y="1"/>
                  </a:moveTo>
                  <a:cubicBezTo>
                    <a:pt x="9541" y="47"/>
                    <a:pt x="9495" y="69"/>
                    <a:pt x="9450" y="138"/>
                  </a:cubicBezTo>
                  <a:cubicBezTo>
                    <a:pt x="8354" y="1462"/>
                    <a:pt x="6939" y="2352"/>
                    <a:pt x="5524" y="2923"/>
                  </a:cubicBezTo>
                  <a:cubicBezTo>
                    <a:pt x="3680" y="3668"/>
                    <a:pt x="1836" y="3888"/>
                    <a:pt x="521" y="3888"/>
                  </a:cubicBezTo>
                  <a:cubicBezTo>
                    <a:pt x="388" y="3888"/>
                    <a:pt x="259" y="3885"/>
                    <a:pt x="137" y="3881"/>
                  </a:cubicBezTo>
                  <a:cubicBezTo>
                    <a:pt x="122" y="3874"/>
                    <a:pt x="107" y="3871"/>
                    <a:pt x="91" y="3871"/>
                  </a:cubicBezTo>
                  <a:cubicBezTo>
                    <a:pt x="61" y="3871"/>
                    <a:pt x="31" y="3881"/>
                    <a:pt x="0" y="3881"/>
                  </a:cubicBezTo>
                  <a:cubicBezTo>
                    <a:pt x="114" y="4406"/>
                    <a:pt x="206" y="4931"/>
                    <a:pt x="297" y="5456"/>
                  </a:cubicBezTo>
                  <a:cubicBezTo>
                    <a:pt x="404" y="5460"/>
                    <a:pt x="514" y="5461"/>
                    <a:pt x="628" y="5461"/>
                  </a:cubicBezTo>
                  <a:cubicBezTo>
                    <a:pt x="2049" y="5461"/>
                    <a:pt x="4012" y="5188"/>
                    <a:pt x="5935" y="4406"/>
                  </a:cubicBezTo>
                  <a:cubicBezTo>
                    <a:pt x="7396" y="3813"/>
                    <a:pt x="8856" y="2923"/>
                    <a:pt x="10066" y="1622"/>
                  </a:cubicBezTo>
                  <a:cubicBezTo>
                    <a:pt x="9906" y="1074"/>
                    <a:pt x="9747" y="549"/>
                    <a:pt x="9587" y="1"/>
                  </a:cubicBezTo>
                  <a:close/>
                </a:path>
              </a:pathLst>
            </a:custGeom>
            <a:solidFill>
              <a:srgbClr val="2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2" name="Google Shape;9022;p72"/>
            <p:cNvSpPr/>
            <p:nvPr/>
          </p:nvSpPr>
          <p:spPr>
            <a:xfrm>
              <a:off x="6786700" y="3252650"/>
              <a:ext cx="285325" cy="123300"/>
            </a:xfrm>
            <a:custGeom>
              <a:avLst/>
              <a:gdLst/>
              <a:ahLst/>
              <a:cxnLst/>
              <a:rect l="l" t="t" r="r" b="b"/>
              <a:pathLst>
                <a:path w="11413" h="4932" extrusionOk="0">
                  <a:moveTo>
                    <a:pt x="11048" y="0"/>
                  </a:moveTo>
                  <a:cubicBezTo>
                    <a:pt x="10979" y="46"/>
                    <a:pt x="10934" y="92"/>
                    <a:pt x="10865" y="137"/>
                  </a:cubicBezTo>
                  <a:cubicBezTo>
                    <a:pt x="9496" y="1461"/>
                    <a:pt x="7829" y="2283"/>
                    <a:pt x="6163" y="2762"/>
                  </a:cubicBezTo>
                  <a:cubicBezTo>
                    <a:pt x="4650" y="3197"/>
                    <a:pt x="3157" y="3356"/>
                    <a:pt x="1889" y="3356"/>
                  </a:cubicBezTo>
                  <a:cubicBezTo>
                    <a:pt x="1226" y="3356"/>
                    <a:pt x="624" y="3312"/>
                    <a:pt x="114" y="3242"/>
                  </a:cubicBezTo>
                  <a:lnTo>
                    <a:pt x="0" y="3242"/>
                  </a:lnTo>
                  <a:cubicBezTo>
                    <a:pt x="69" y="3767"/>
                    <a:pt x="137" y="4292"/>
                    <a:pt x="206" y="4839"/>
                  </a:cubicBezTo>
                  <a:cubicBezTo>
                    <a:pt x="705" y="4896"/>
                    <a:pt x="1275" y="4931"/>
                    <a:pt x="1894" y="4931"/>
                  </a:cubicBezTo>
                  <a:cubicBezTo>
                    <a:pt x="3260" y="4931"/>
                    <a:pt x="4866" y="4763"/>
                    <a:pt x="6483" y="4292"/>
                  </a:cubicBezTo>
                  <a:cubicBezTo>
                    <a:pt x="8195" y="3789"/>
                    <a:pt x="9929" y="2945"/>
                    <a:pt x="11413" y="1644"/>
                  </a:cubicBezTo>
                  <a:cubicBezTo>
                    <a:pt x="11299" y="1096"/>
                    <a:pt x="11162" y="548"/>
                    <a:pt x="11048" y="0"/>
                  </a:cubicBezTo>
                  <a:close/>
                </a:path>
              </a:pathLst>
            </a:custGeom>
            <a:solidFill>
              <a:srgbClr val="2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3" name="Google Shape;9023;p72"/>
            <p:cNvSpPr/>
            <p:nvPr/>
          </p:nvSpPr>
          <p:spPr>
            <a:xfrm>
              <a:off x="6828350" y="3682900"/>
              <a:ext cx="318425" cy="112275"/>
            </a:xfrm>
            <a:custGeom>
              <a:avLst/>
              <a:gdLst/>
              <a:ahLst/>
              <a:cxnLst/>
              <a:rect l="l" t="t" r="r" b="b"/>
              <a:pathLst>
                <a:path w="12737" h="4491" extrusionOk="0">
                  <a:moveTo>
                    <a:pt x="12509" y="1"/>
                  </a:moveTo>
                  <a:cubicBezTo>
                    <a:pt x="12486" y="24"/>
                    <a:pt x="12463" y="46"/>
                    <a:pt x="12440" y="46"/>
                  </a:cubicBezTo>
                  <a:cubicBezTo>
                    <a:pt x="10774" y="1416"/>
                    <a:pt x="8834" y="2192"/>
                    <a:pt x="6939" y="2580"/>
                  </a:cubicBezTo>
                  <a:cubicBezTo>
                    <a:pt x="5765" y="2821"/>
                    <a:pt x="4608" y="2916"/>
                    <a:pt x="3540" y="2916"/>
                  </a:cubicBezTo>
                  <a:cubicBezTo>
                    <a:pt x="2181" y="2916"/>
                    <a:pt x="967" y="2762"/>
                    <a:pt x="46" y="2557"/>
                  </a:cubicBezTo>
                  <a:lnTo>
                    <a:pt x="0" y="2557"/>
                  </a:lnTo>
                  <a:cubicBezTo>
                    <a:pt x="46" y="3105"/>
                    <a:pt x="69" y="3630"/>
                    <a:pt x="115" y="4178"/>
                  </a:cubicBezTo>
                  <a:cubicBezTo>
                    <a:pt x="1061" y="4360"/>
                    <a:pt x="2239" y="4490"/>
                    <a:pt x="3533" y="4490"/>
                  </a:cubicBezTo>
                  <a:cubicBezTo>
                    <a:pt x="4674" y="4490"/>
                    <a:pt x="5904" y="4389"/>
                    <a:pt x="7145" y="4132"/>
                  </a:cubicBezTo>
                  <a:cubicBezTo>
                    <a:pt x="9062" y="3744"/>
                    <a:pt x="11025" y="2991"/>
                    <a:pt x="12737" y="1690"/>
                  </a:cubicBezTo>
                  <a:cubicBezTo>
                    <a:pt x="12669" y="1142"/>
                    <a:pt x="12577" y="571"/>
                    <a:pt x="12509" y="1"/>
                  </a:cubicBezTo>
                  <a:close/>
                </a:path>
              </a:pathLst>
            </a:custGeom>
            <a:solidFill>
              <a:srgbClr val="2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4" name="Google Shape;9024;p72"/>
            <p:cNvSpPr/>
            <p:nvPr/>
          </p:nvSpPr>
          <p:spPr>
            <a:xfrm>
              <a:off x="6845475" y="4117150"/>
              <a:ext cx="348100" cy="101425"/>
            </a:xfrm>
            <a:custGeom>
              <a:avLst/>
              <a:gdLst/>
              <a:ahLst/>
              <a:cxnLst/>
              <a:rect l="l" t="t" r="r" b="b"/>
              <a:pathLst>
                <a:path w="13924" h="4057" extrusionOk="0">
                  <a:moveTo>
                    <a:pt x="13787" y="1"/>
                  </a:moveTo>
                  <a:cubicBezTo>
                    <a:pt x="13718" y="24"/>
                    <a:pt x="13650" y="46"/>
                    <a:pt x="13604" y="92"/>
                  </a:cubicBezTo>
                  <a:cubicBezTo>
                    <a:pt x="11732" y="1416"/>
                    <a:pt x="9587" y="2101"/>
                    <a:pt x="7487" y="2352"/>
                  </a:cubicBezTo>
                  <a:cubicBezTo>
                    <a:pt x="6748" y="2446"/>
                    <a:pt x="6016" y="2487"/>
                    <a:pt x="5305" y="2487"/>
                  </a:cubicBezTo>
                  <a:cubicBezTo>
                    <a:pt x="3248" y="2487"/>
                    <a:pt x="1375" y="2143"/>
                    <a:pt x="69" y="1735"/>
                  </a:cubicBezTo>
                  <a:cubicBezTo>
                    <a:pt x="46" y="1735"/>
                    <a:pt x="23" y="1713"/>
                    <a:pt x="0" y="1713"/>
                  </a:cubicBezTo>
                  <a:cubicBezTo>
                    <a:pt x="0" y="2260"/>
                    <a:pt x="23" y="2808"/>
                    <a:pt x="23" y="3356"/>
                  </a:cubicBezTo>
                  <a:cubicBezTo>
                    <a:pt x="1421" y="3743"/>
                    <a:pt x="3302" y="4056"/>
                    <a:pt x="5366" y="4056"/>
                  </a:cubicBezTo>
                  <a:cubicBezTo>
                    <a:pt x="6100" y="4056"/>
                    <a:pt x="6857" y="4017"/>
                    <a:pt x="7624" y="3927"/>
                  </a:cubicBezTo>
                  <a:cubicBezTo>
                    <a:pt x="9747" y="3653"/>
                    <a:pt x="11961" y="2991"/>
                    <a:pt x="13924" y="1690"/>
                  </a:cubicBezTo>
                  <a:cubicBezTo>
                    <a:pt x="13878" y="1119"/>
                    <a:pt x="13832" y="571"/>
                    <a:pt x="13787" y="1"/>
                  </a:cubicBezTo>
                  <a:close/>
                </a:path>
              </a:pathLst>
            </a:custGeom>
            <a:solidFill>
              <a:srgbClr val="2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5" name="Google Shape;9025;p72"/>
            <p:cNvSpPr/>
            <p:nvPr/>
          </p:nvSpPr>
          <p:spPr>
            <a:xfrm>
              <a:off x="6831775" y="4683225"/>
              <a:ext cx="387475" cy="93075"/>
            </a:xfrm>
            <a:custGeom>
              <a:avLst/>
              <a:gdLst/>
              <a:ahLst/>
              <a:cxnLst/>
              <a:rect l="l" t="t" r="r" b="b"/>
              <a:pathLst>
                <a:path w="15499" h="3723" extrusionOk="0">
                  <a:moveTo>
                    <a:pt x="15453" y="0"/>
                  </a:moveTo>
                  <a:cubicBezTo>
                    <a:pt x="15408" y="23"/>
                    <a:pt x="15362" y="46"/>
                    <a:pt x="15316" y="69"/>
                  </a:cubicBezTo>
                  <a:cubicBezTo>
                    <a:pt x="13148" y="1416"/>
                    <a:pt x="10705" y="1986"/>
                    <a:pt x="8354" y="2123"/>
                  </a:cubicBezTo>
                  <a:cubicBezTo>
                    <a:pt x="8041" y="2139"/>
                    <a:pt x="7729" y="2146"/>
                    <a:pt x="7420" y="2146"/>
                  </a:cubicBezTo>
                  <a:cubicBezTo>
                    <a:pt x="4528" y="2146"/>
                    <a:pt x="1844" y="1505"/>
                    <a:pt x="92" y="845"/>
                  </a:cubicBezTo>
                  <a:cubicBezTo>
                    <a:pt x="69" y="1370"/>
                    <a:pt x="23" y="1918"/>
                    <a:pt x="0" y="2466"/>
                  </a:cubicBezTo>
                  <a:cubicBezTo>
                    <a:pt x="1866" y="3121"/>
                    <a:pt x="4541" y="3722"/>
                    <a:pt x="7431" y="3722"/>
                  </a:cubicBezTo>
                  <a:cubicBezTo>
                    <a:pt x="7759" y="3722"/>
                    <a:pt x="8090" y="3714"/>
                    <a:pt x="8423" y="3698"/>
                  </a:cubicBezTo>
                  <a:cubicBezTo>
                    <a:pt x="10797" y="3561"/>
                    <a:pt x="13262" y="3013"/>
                    <a:pt x="15499" y="1735"/>
                  </a:cubicBezTo>
                  <a:cubicBezTo>
                    <a:pt x="15476" y="1165"/>
                    <a:pt x="15476" y="571"/>
                    <a:pt x="15453" y="0"/>
                  </a:cubicBezTo>
                  <a:close/>
                </a:path>
              </a:pathLst>
            </a:custGeom>
            <a:solidFill>
              <a:srgbClr val="2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6" name="Google Shape;9026;p72"/>
            <p:cNvSpPr/>
            <p:nvPr/>
          </p:nvSpPr>
          <p:spPr>
            <a:xfrm>
              <a:off x="6332475" y="546150"/>
              <a:ext cx="652825" cy="1338725"/>
            </a:xfrm>
            <a:custGeom>
              <a:avLst/>
              <a:gdLst/>
              <a:ahLst/>
              <a:cxnLst/>
              <a:rect l="l" t="t" r="r" b="b"/>
              <a:pathLst>
                <a:path w="26113" h="53549" extrusionOk="0">
                  <a:moveTo>
                    <a:pt x="26112" y="0"/>
                  </a:moveTo>
                  <a:cubicBezTo>
                    <a:pt x="26112" y="1"/>
                    <a:pt x="8400" y="7533"/>
                    <a:pt x="4200" y="16252"/>
                  </a:cubicBezTo>
                  <a:cubicBezTo>
                    <a:pt x="0" y="24971"/>
                    <a:pt x="3241" y="53548"/>
                    <a:pt x="3241" y="53548"/>
                  </a:cubicBezTo>
                  <a:cubicBezTo>
                    <a:pt x="11481" y="45286"/>
                    <a:pt x="17621" y="29673"/>
                    <a:pt x="21456" y="17416"/>
                  </a:cubicBezTo>
                  <a:lnTo>
                    <a:pt x="21456" y="17416"/>
                  </a:lnTo>
                  <a:cubicBezTo>
                    <a:pt x="20603" y="17551"/>
                    <a:pt x="19697" y="17598"/>
                    <a:pt x="18853" y="17598"/>
                  </a:cubicBezTo>
                  <a:cubicBezTo>
                    <a:pt x="16988" y="17598"/>
                    <a:pt x="15430" y="17370"/>
                    <a:pt x="15430" y="17370"/>
                  </a:cubicBezTo>
                  <a:lnTo>
                    <a:pt x="22255" y="14837"/>
                  </a:lnTo>
                  <a:cubicBezTo>
                    <a:pt x="22803" y="13034"/>
                    <a:pt x="23282" y="11322"/>
                    <a:pt x="23693" y="9769"/>
                  </a:cubicBezTo>
                  <a:lnTo>
                    <a:pt x="23693" y="9769"/>
                  </a:lnTo>
                  <a:cubicBezTo>
                    <a:pt x="22281" y="10140"/>
                    <a:pt x="21182" y="10415"/>
                    <a:pt x="20335" y="10415"/>
                  </a:cubicBezTo>
                  <a:cubicBezTo>
                    <a:pt x="20086" y="10415"/>
                    <a:pt x="19860" y="10392"/>
                    <a:pt x="19653" y="10340"/>
                  </a:cubicBezTo>
                  <a:cubicBezTo>
                    <a:pt x="22004" y="9062"/>
                    <a:pt x="23373" y="8491"/>
                    <a:pt x="24264" y="7715"/>
                  </a:cubicBezTo>
                  <a:cubicBezTo>
                    <a:pt x="25473" y="3013"/>
                    <a:pt x="26112" y="1"/>
                    <a:pt x="26112"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7" name="Google Shape;9027;p72"/>
            <p:cNvSpPr/>
            <p:nvPr/>
          </p:nvSpPr>
          <p:spPr>
            <a:xfrm>
              <a:off x="6357000" y="546150"/>
              <a:ext cx="628300" cy="1240000"/>
            </a:xfrm>
            <a:custGeom>
              <a:avLst/>
              <a:gdLst/>
              <a:ahLst/>
              <a:cxnLst/>
              <a:rect l="l" t="t" r="r" b="b"/>
              <a:pathLst>
                <a:path w="25132" h="49600" extrusionOk="0">
                  <a:moveTo>
                    <a:pt x="25131" y="0"/>
                  </a:moveTo>
                  <a:cubicBezTo>
                    <a:pt x="25128" y="2"/>
                    <a:pt x="7419" y="7534"/>
                    <a:pt x="3219" y="16252"/>
                  </a:cubicBezTo>
                  <a:cubicBezTo>
                    <a:pt x="1" y="22962"/>
                    <a:pt x="1165" y="41428"/>
                    <a:pt x="1872" y="49600"/>
                  </a:cubicBezTo>
                  <a:cubicBezTo>
                    <a:pt x="1872" y="49531"/>
                    <a:pt x="1211" y="22917"/>
                    <a:pt x="7602" y="13969"/>
                  </a:cubicBezTo>
                  <a:cubicBezTo>
                    <a:pt x="14015" y="4977"/>
                    <a:pt x="25129" y="2"/>
                    <a:pt x="2513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8" name="Google Shape;9028;p72"/>
            <p:cNvSpPr/>
            <p:nvPr/>
          </p:nvSpPr>
          <p:spPr>
            <a:xfrm>
              <a:off x="5462250" y="794950"/>
              <a:ext cx="1028875" cy="1112900"/>
            </a:xfrm>
            <a:custGeom>
              <a:avLst/>
              <a:gdLst/>
              <a:ahLst/>
              <a:cxnLst/>
              <a:rect l="l" t="t" r="r" b="b"/>
              <a:pathLst>
                <a:path w="41155" h="44516" extrusionOk="0">
                  <a:moveTo>
                    <a:pt x="1" y="0"/>
                  </a:moveTo>
                  <a:cubicBezTo>
                    <a:pt x="1" y="1"/>
                    <a:pt x="10090" y="22757"/>
                    <a:pt x="20909" y="32709"/>
                  </a:cubicBezTo>
                  <a:cubicBezTo>
                    <a:pt x="31396" y="42333"/>
                    <a:pt x="37380" y="44516"/>
                    <a:pt x="40835" y="44516"/>
                  </a:cubicBezTo>
                  <a:cubicBezTo>
                    <a:pt x="40944" y="44516"/>
                    <a:pt x="41050" y="44514"/>
                    <a:pt x="41155" y="44509"/>
                  </a:cubicBezTo>
                  <a:cubicBezTo>
                    <a:pt x="41155" y="44509"/>
                    <a:pt x="32207" y="18922"/>
                    <a:pt x="23671" y="11184"/>
                  </a:cubicBezTo>
                  <a:cubicBezTo>
                    <a:pt x="15111" y="3424"/>
                    <a:pt x="1" y="0"/>
                    <a:pt x="1"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9" name="Google Shape;9029;p72"/>
            <p:cNvSpPr/>
            <p:nvPr/>
          </p:nvSpPr>
          <p:spPr>
            <a:xfrm>
              <a:off x="5462250" y="794950"/>
              <a:ext cx="1013475" cy="1071100"/>
            </a:xfrm>
            <a:custGeom>
              <a:avLst/>
              <a:gdLst/>
              <a:ahLst/>
              <a:cxnLst/>
              <a:rect l="l" t="t" r="r" b="b"/>
              <a:pathLst>
                <a:path w="40539" h="42844" extrusionOk="0">
                  <a:moveTo>
                    <a:pt x="1" y="0"/>
                  </a:moveTo>
                  <a:lnTo>
                    <a:pt x="1" y="0"/>
                  </a:lnTo>
                  <a:cubicBezTo>
                    <a:pt x="1" y="0"/>
                    <a:pt x="17394" y="7533"/>
                    <a:pt x="22438" y="13216"/>
                  </a:cubicBezTo>
                  <a:cubicBezTo>
                    <a:pt x="27472" y="18865"/>
                    <a:pt x="40487" y="42726"/>
                    <a:pt x="40538" y="42843"/>
                  </a:cubicBezTo>
                  <a:lnTo>
                    <a:pt x="40538" y="42843"/>
                  </a:lnTo>
                  <a:cubicBezTo>
                    <a:pt x="38415" y="37067"/>
                    <a:pt x="30906" y="17735"/>
                    <a:pt x="23671" y="11184"/>
                  </a:cubicBezTo>
                  <a:cubicBezTo>
                    <a:pt x="15111" y="3424"/>
                    <a:pt x="2" y="0"/>
                    <a:pt x="1" y="0"/>
                  </a:cubicBezTo>
                  <a:close/>
                  <a:moveTo>
                    <a:pt x="40538" y="42843"/>
                  </a:moveTo>
                  <a:cubicBezTo>
                    <a:pt x="40538" y="42843"/>
                    <a:pt x="40538" y="42843"/>
                    <a:pt x="40538" y="42843"/>
                  </a:cubicBezTo>
                  <a:cubicBezTo>
                    <a:pt x="40538" y="42843"/>
                    <a:pt x="40538" y="42843"/>
                    <a:pt x="40538" y="42843"/>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0" name="Google Shape;9030;p72"/>
            <p:cNvSpPr/>
            <p:nvPr/>
          </p:nvSpPr>
          <p:spPr>
            <a:xfrm>
              <a:off x="6430050" y="1097925"/>
              <a:ext cx="1462550" cy="869700"/>
            </a:xfrm>
            <a:custGeom>
              <a:avLst/>
              <a:gdLst/>
              <a:ahLst/>
              <a:cxnLst/>
              <a:rect l="l" t="t" r="r" b="b"/>
              <a:pathLst>
                <a:path w="58502" h="34788" extrusionOk="0">
                  <a:moveTo>
                    <a:pt x="36176" y="1"/>
                  </a:moveTo>
                  <a:cubicBezTo>
                    <a:pt x="33284" y="1"/>
                    <a:pt x="30405" y="319"/>
                    <a:pt x="27665" y="1006"/>
                  </a:cubicBezTo>
                  <a:cubicBezTo>
                    <a:pt x="16686" y="3745"/>
                    <a:pt x="5250" y="21366"/>
                    <a:pt x="1621" y="26593"/>
                  </a:cubicBezTo>
                  <a:cubicBezTo>
                    <a:pt x="0" y="28944"/>
                    <a:pt x="343" y="31820"/>
                    <a:pt x="754" y="34787"/>
                  </a:cubicBezTo>
                  <a:cubicBezTo>
                    <a:pt x="8126" y="30382"/>
                    <a:pt x="14494" y="26753"/>
                    <a:pt x="20201" y="23694"/>
                  </a:cubicBezTo>
                  <a:cubicBezTo>
                    <a:pt x="19219" y="22553"/>
                    <a:pt x="18466" y="20498"/>
                    <a:pt x="18261" y="18969"/>
                  </a:cubicBezTo>
                  <a:lnTo>
                    <a:pt x="18261" y="18969"/>
                  </a:lnTo>
                  <a:cubicBezTo>
                    <a:pt x="18672" y="19426"/>
                    <a:pt x="22324" y="22530"/>
                    <a:pt x="22324" y="22575"/>
                  </a:cubicBezTo>
                  <a:cubicBezTo>
                    <a:pt x="23374" y="22005"/>
                    <a:pt x="31317" y="18033"/>
                    <a:pt x="31317" y="18033"/>
                  </a:cubicBezTo>
                  <a:lnTo>
                    <a:pt x="28235" y="11323"/>
                  </a:lnTo>
                  <a:lnTo>
                    <a:pt x="33211" y="17143"/>
                  </a:lnTo>
                  <a:cubicBezTo>
                    <a:pt x="35060" y="16253"/>
                    <a:pt x="42980" y="12783"/>
                    <a:pt x="42980" y="12783"/>
                  </a:cubicBezTo>
                  <a:lnTo>
                    <a:pt x="39032" y="7967"/>
                  </a:lnTo>
                  <a:lnTo>
                    <a:pt x="39032" y="7967"/>
                  </a:lnTo>
                  <a:cubicBezTo>
                    <a:pt x="41406" y="8127"/>
                    <a:pt x="42524" y="8469"/>
                    <a:pt x="46473" y="11437"/>
                  </a:cubicBezTo>
                  <a:cubicBezTo>
                    <a:pt x="50170" y="9953"/>
                    <a:pt x="54553" y="8218"/>
                    <a:pt x="58502" y="6780"/>
                  </a:cubicBezTo>
                  <a:cubicBezTo>
                    <a:pt x="52991" y="2660"/>
                    <a:pt x="44532" y="1"/>
                    <a:pt x="36176"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1" name="Google Shape;9031;p72"/>
            <p:cNvSpPr/>
            <p:nvPr/>
          </p:nvSpPr>
          <p:spPr>
            <a:xfrm>
              <a:off x="6440325" y="1098000"/>
              <a:ext cx="1304475" cy="776025"/>
            </a:xfrm>
            <a:custGeom>
              <a:avLst/>
              <a:gdLst/>
              <a:ahLst/>
              <a:cxnLst/>
              <a:rect l="l" t="t" r="r" b="b"/>
              <a:pathLst>
                <a:path w="52179" h="31041" extrusionOk="0">
                  <a:moveTo>
                    <a:pt x="35750" y="1"/>
                  </a:moveTo>
                  <a:cubicBezTo>
                    <a:pt x="32866" y="1"/>
                    <a:pt x="29993" y="318"/>
                    <a:pt x="27254" y="1003"/>
                  </a:cubicBezTo>
                  <a:cubicBezTo>
                    <a:pt x="16275" y="3742"/>
                    <a:pt x="4839" y="21363"/>
                    <a:pt x="1210" y="26590"/>
                  </a:cubicBezTo>
                  <a:cubicBezTo>
                    <a:pt x="297" y="27936"/>
                    <a:pt x="0" y="29443"/>
                    <a:pt x="0" y="31041"/>
                  </a:cubicBezTo>
                  <a:cubicBezTo>
                    <a:pt x="594" y="30721"/>
                    <a:pt x="1210" y="30356"/>
                    <a:pt x="1895" y="29922"/>
                  </a:cubicBezTo>
                  <a:cubicBezTo>
                    <a:pt x="1895" y="29922"/>
                    <a:pt x="5090" y="19331"/>
                    <a:pt x="19425" y="7736"/>
                  </a:cubicBezTo>
                  <a:cubicBezTo>
                    <a:pt x="25782" y="2592"/>
                    <a:pt x="32956" y="1163"/>
                    <a:pt x="38967" y="1163"/>
                  </a:cubicBezTo>
                  <a:cubicBezTo>
                    <a:pt x="46292" y="1163"/>
                    <a:pt x="51891" y="3286"/>
                    <a:pt x="52179" y="3399"/>
                  </a:cubicBezTo>
                  <a:cubicBezTo>
                    <a:pt x="47325" y="1269"/>
                    <a:pt x="41517" y="1"/>
                    <a:pt x="35750"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2" name="Google Shape;9032;p72"/>
            <p:cNvSpPr/>
            <p:nvPr/>
          </p:nvSpPr>
          <p:spPr>
            <a:xfrm>
              <a:off x="4772925" y="1492875"/>
              <a:ext cx="1831200" cy="484775"/>
            </a:xfrm>
            <a:custGeom>
              <a:avLst/>
              <a:gdLst/>
              <a:ahLst/>
              <a:cxnLst/>
              <a:rect l="l" t="t" r="r" b="b"/>
              <a:pathLst>
                <a:path w="73248" h="19391" extrusionOk="0">
                  <a:moveTo>
                    <a:pt x="31439" y="0"/>
                  </a:moveTo>
                  <a:cubicBezTo>
                    <a:pt x="29492" y="0"/>
                    <a:pt x="27681" y="246"/>
                    <a:pt x="26067" y="797"/>
                  </a:cubicBezTo>
                  <a:cubicBezTo>
                    <a:pt x="11025" y="5933"/>
                    <a:pt x="6072" y="9950"/>
                    <a:pt x="1" y="13739"/>
                  </a:cubicBezTo>
                  <a:cubicBezTo>
                    <a:pt x="5570" y="14835"/>
                    <a:pt x="10866" y="15816"/>
                    <a:pt x="16001" y="16638"/>
                  </a:cubicBezTo>
                  <a:lnTo>
                    <a:pt x="24013" y="12141"/>
                  </a:lnTo>
                  <a:lnTo>
                    <a:pt x="19859" y="17231"/>
                  </a:lnTo>
                  <a:cubicBezTo>
                    <a:pt x="23146" y="17734"/>
                    <a:pt x="26410" y="18144"/>
                    <a:pt x="29628" y="18487"/>
                  </a:cubicBezTo>
                  <a:lnTo>
                    <a:pt x="40013" y="12644"/>
                  </a:lnTo>
                  <a:lnTo>
                    <a:pt x="34878" y="18943"/>
                  </a:lnTo>
                  <a:cubicBezTo>
                    <a:pt x="38768" y="19234"/>
                    <a:pt x="42656" y="19391"/>
                    <a:pt x="46600" y="19391"/>
                  </a:cubicBezTo>
                  <a:cubicBezTo>
                    <a:pt x="55036" y="19391"/>
                    <a:pt x="63728" y="18675"/>
                    <a:pt x="73247" y="17026"/>
                  </a:cubicBezTo>
                  <a:cubicBezTo>
                    <a:pt x="73247" y="17026"/>
                    <a:pt x="47636" y="0"/>
                    <a:pt x="31439"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3" name="Google Shape;9033;p72"/>
            <p:cNvSpPr/>
            <p:nvPr/>
          </p:nvSpPr>
          <p:spPr>
            <a:xfrm>
              <a:off x="5424600" y="1492950"/>
              <a:ext cx="1079650" cy="362900"/>
            </a:xfrm>
            <a:custGeom>
              <a:avLst/>
              <a:gdLst/>
              <a:ahLst/>
              <a:cxnLst/>
              <a:rect l="l" t="t" r="r" b="b"/>
              <a:pathLst>
                <a:path w="43186" h="14516" extrusionOk="0">
                  <a:moveTo>
                    <a:pt x="5364" y="0"/>
                  </a:moveTo>
                  <a:cubicBezTo>
                    <a:pt x="3421" y="0"/>
                    <a:pt x="1613" y="245"/>
                    <a:pt x="0" y="794"/>
                  </a:cubicBezTo>
                  <a:cubicBezTo>
                    <a:pt x="0" y="794"/>
                    <a:pt x="10294" y="1479"/>
                    <a:pt x="21136" y="6364"/>
                  </a:cubicBezTo>
                  <a:cubicBezTo>
                    <a:pt x="29877" y="10296"/>
                    <a:pt x="35875" y="14515"/>
                    <a:pt x="42853" y="14515"/>
                  </a:cubicBezTo>
                  <a:cubicBezTo>
                    <a:pt x="42964" y="14515"/>
                    <a:pt x="43075" y="14514"/>
                    <a:pt x="43186" y="14512"/>
                  </a:cubicBezTo>
                  <a:cubicBezTo>
                    <a:pt x="35323" y="9783"/>
                    <a:pt x="17643" y="0"/>
                    <a:pt x="5364"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4" name="Google Shape;9034;p72"/>
            <p:cNvSpPr/>
            <p:nvPr/>
          </p:nvSpPr>
          <p:spPr>
            <a:xfrm>
              <a:off x="5067950" y="1838625"/>
              <a:ext cx="1438575" cy="1001475"/>
            </a:xfrm>
            <a:custGeom>
              <a:avLst/>
              <a:gdLst/>
              <a:ahLst/>
              <a:cxnLst/>
              <a:rect l="l" t="t" r="r" b="b"/>
              <a:pathLst>
                <a:path w="57543" h="40059" extrusionOk="0">
                  <a:moveTo>
                    <a:pt x="57543" y="1"/>
                  </a:moveTo>
                  <a:lnTo>
                    <a:pt x="57543" y="1"/>
                  </a:lnTo>
                  <a:cubicBezTo>
                    <a:pt x="25108" y="5616"/>
                    <a:pt x="8377" y="5136"/>
                    <a:pt x="0" y="40059"/>
                  </a:cubicBezTo>
                  <a:cubicBezTo>
                    <a:pt x="2739" y="38940"/>
                    <a:pt x="6688" y="37434"/>
                    <a:pt x="11276" y="35539"/>
                  </a:cubicBezTo>
                  <a:lnTo>
                    <a:pt x="12646" y="30472"/>
                  </a:lnTo>
                  <a:lnTo>
                    <a:pt x="13627" y="34558"/>
                  </a:lnTo>
                  <a:cubicBezTo>
                    <a:pt x="17644" y="32846"/>
                    <a:pt x="22050" y="30883"/>
                    <a:pt x="26455" y="28623"/>
                  </a:cubicBezTo>
                  <a:lnTo>
                    <a:pt x="27687" y="20064"/>
                  </a:lnTo>
                  <a:lnTo>
                    <a:pt x="29696" y="26934"/>
                  </a:lnTo>
                  <a:cubicBezTo>
                    <a:pt x="42547" y="20041"/>
                    <a:pt x="54804" y="10957"/>
                    <a:pt x="57543"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5" name="Google Shape;9035;p72"/>
            <p:cNvSpPr/>
            <p:nvPr/>
          </p:nvSpPr>
          <p:spPr>
            <a:xfrm>
              <a:off x="5067950" y="1846625"/>
              <a:ext cx="1391800" cy="993475"/>
            </a:xfrm>
            <a:custGeom>
              <a:avLst/>
              <a:gdLst/>
              <a:ahLst/>
              <a:cxnLst/>
              <a:rect l="l" t="t" r="r" b="b"/>
              <a:pathLst>
                <a:path w="55672" h="39739" extrusionOk="0">
                  <a:moveTo>
                    <a:pt x="55671" y="0"/>
                  </a:moveTo>
                  <a:cubicBezTo>
                    <a:pt x="46404" y="1529"/>
                    <a:pt x="36201" y="3081"/>
                    <a:pt x="29468" y="4976"/>
                  </a:cubicBezTo>
                  <a:cubicBezTo>
                    <a:pt x="14631" y="9130"/>
                    <a:pt x="5524" y="16777"/>
                    <a:pt x="0" y="39739"/>
                  </a:cubicBezTo>
                  <a:cubicBezTo>
                    <a:pt x="366" y="39602"/>
                    <a:pt x="731" y="39442"/>
                    <a:pt x="1119" y="39282"/>
                  </a:cubicBezTo>
                  <a:cubicBezTo>
                    <a:pt x="10911" y="9815"/>
                    <a:pt x="30107" y="7601"/>
                    <a:pt x="5567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6" name="Google Shape;9036;p72"/>
            <p:cNvSpPr/>
            <p:nvPr/>
          </p:nvSpPr>
          <p:spPr>
            <a:xfrm>
              <a:off x="5785225" y="1838050"/>
              <a:ext cx="716750" cy="1567550"/>
            </a:xfrm>
            <a:custGeom>
              <a:avLst/>
              <a:gdLst/>
              <a:ahLst/>
              <a:cxnLst/>
              <a:rect l="l" t="t" r="r" b="b"/>
              <a:pathLst>
                <a:path w="28670" h="62702" extrusionOk="0">
                  <a:moveTo>
                    <a:pt x="28510" y="1"/>
                  </a:moveTo>
                  <a:lnTo>
                    <a:pt x="28510" y="1"/>
                  </a:lnTo>
                  <a:cubicBezTo>
                    <a:pt x="3288" y="18398"/>
                    <a:pt x="1" y="33326"/>
                    <a:pt x="12897" y="62702"/>
                  </a:cubicBezTo>
                  <a:cubicBezTo>
                    <a:pt x="12897" y="62702"/>
                    <a:pt x="16138" y="55352"/>
                    <a:pt x="19676" y="44944"/>
                  </a:cubicBezTo>
                  <a:cubicBezTo>
                    <a:pt x="20247" y="43323"/>
                    <a:pt x="18238" y="40173"/>
                    <a:pt x="17553" y="38553"/>
                  </a:cubicBezTo>
                  <a:lnTo>
                    <a:pt x="17553" y="38553"/>
                  </a:lnTo>
                  <a:cubicBezTo>
                    <a:pt x="18440" y="39084"/>
                    <a:pt x="19986" y="40387"/>
                    <a:pt x="20805" y="40387"/>
                  </a:cubicBezTo>
                  <a:cubicBezTo>
                    <a:pt x="21040" y="40387"/>
                    <a:pt x="21215" y="40279"/>
                    <a:pt x="21297" y="40013"/>
                  </a:cubicBezTo>
                  <a:cubicBezTo>
                    <a:pt x="22233" y="37023"/>
                    <a:pt x="26090" y="27414"/>
                    <a:pt x="24629" y="24972"/>
                  </a:cubicBezTo>
                  <a:lnTo>
                    <a:pt x="20863" y="18626"/>
                  </a:lnTo>
                  <a:lnTo>
                    <a:pt x="20863" y="18626"/>
                  </a:lnTo>
                  <a:cubicBezTo>
                    <a:pt x="22115" y="19151"/>
                    <a:pt x="24433" y="20565"/>
                    <a:pt x="25688" y="20565"/>
                  </a:cubicBezTo>
                  <a:cubicBezTo>
                    <a:pt x="26126" y="20565"/>
                    <a:pt x="26435" y="20393"/>
                    <a:pt x="26524" y="19950"/>
                  </a:cubicBezTo>
                  <a:cubicBezTo>
                    <a:pt x="27871" y="13125"/>
                    <a:pt x="28669" y="6232"/>
                    <a:pt x="28510"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7" name="Google Shape;9037;p72"/>
            <p:cNvSpPr/>
            <p:nvPr/>
          </p:nvSpPr>
          <p:spPr>
            <a:xfrm>
              <a:off x="5785225" y="1838625"/>
              <a:ext cx="712750" cy="1566975"/>
            </a:xfrm>
            <a:custGeom>
              <a:avLst/>
              <a:gdLst/>
              <a:ahLst/>
              <a:cxnLst/>
              <a:rect l="l" t="t" r="r" b="b"/>
              <a:pathLst>
                <a:path w="28510" h="62679" extrusionOk="0">
                  <a:moveTo>
                    <a:pt x="28487" y="1"/>
                  </a:moveTo>
                  <a:cubicBezTo>
                    <a:pt x="3288" y="18375"/>
                    <a:pt x="1" y="33303"/>
                    <a:pt x="12897" y="62679"/>
                  </a:cubicBezTo>
                  <a:cubicBezTo>
                    <a:pt x="12897" y="62679"/>
                    <a:pt x="12988" y="62473"/>
                    <a:pt x="13148" y="62108"/>
                  </a:cubicBezTo>
                  <a:cubicBezTo>
                    <a:pt x="13148" y="62108"/>
                    <a:pt x="9565" y="54416"/>
                    <a:pt x="9131" y="36064"/>
                  </a:cubicBezTo>
                  <a:cubicBezTo>
                    <a:pt x="8789" y="22392"/>
                    <a:pt x="22507" y="7396"/>
                    <a:pt x="28510" y="46"/>
                  </a:cubicBezTo>
                  <a:lnTo>
                    <a:pt x="28510" y="1"/>
                  </a:ln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8" name="Google Shape;9038;p72"/>
            <p:cNvSpPr/>
            <p:nvPr/>
          </p:nvSpPr>
          <p:spPr>
            <a:xfrm>
              <a:off x="6476275" y="1776475"/>
              <a:ext cx="1766700" cy="829100"/>
            </a:xfrm>
            <a:custGeom>
              <a:avLst/>
              <a:gdLst/>
              <a:ahLst/>
              <a:cxnLst/>
              <a:rect l="l" t="t" r="r" b="b"/>
              <a:pathLst>
                <a:path w="70668" h="33164" extrusionOk="0">
                  <a:moveTo>
                    <a:pt x="22527" y="0"/>
                  </a:moveTo>
                  <a:cubicBezTo>
                    <a:pt x="15849" y="0"/>
                    <a:pt x="8422" y="976"/>
                    <a:pt x="0" y="2783"/>
                  </a:cubicBezTo>
                  <a:cubicBezTo>
                    <a:pt x="2580" y="8375"/>
                    <a:pt x="8834" y="13237"/>
                    <a:pt x="16754" y="17323"/>
                  </a:cubicBezTo>
                  <a:lnTo>
                    <a:pt x="16868" y="10749"/>
                  </a:lnTo>
                  <a:lnTo>
                    <a:pt x="19721" y="18784"/>
                  </a:lnTo>
                  <a:cubicBezTo>
                    <a:pt x="23990" y="20792"/>
                    <a:pt x="28623" y="22618"/>
                    <a:pt x="33348" y="24216"/>
                  </a:cubicBezTo>
                  <a:lnTo>
                    <a:pt x="32983" y="17506"/>
                  </a:lnTo>
                  <a:lnTo>
                    <a:pt x="37525" y="25563"/>
                  </a:lnTo>
                  <a:cubicBezTo>
                    <a:pt x="38895" y="25997"/>
                    <a:pt x="40287" y="26430"/>
                    <a:pt x="41679" y="26818"/>
                  </a:cubicBezTo>
                  <a:lnTo>
                    <a:pt x="38643" y="14698"/>
                  </a:lnTo>
                  <a:lnTo>
                    <a:pt x="38643" y="14698"/>
                  </a:lnTo>
                  <a:cubicBezTo>
                    <a:pt x="42798" y="21614"/>
                    <a:pt x="43597" y="23509"/>
                    <a:pt x="45674" y="27937"/>
                  </a:cubicBezTo>
                  <a:cubicBezTo>
                    <a:pt x="50216" y="29146"/>
                    <a:pt x="54621" y="30174"/>
                    <a:pt x="58661" y="31018"/>
                  </a:cubicBezTo>
                  <a:lnTo>
                    <a:pt x="54621" y="22299"/>
                  </a:lnTo>
                  <a:lnTo>
                    <a:pt x="62450" y="31771"/>
                  </a:lnTo>
                  <a:cubicBezTo>
                    <a:pt x="65532" y="32365"/>
                    <a:pt x="68316" y="32821"/>
                    <a:pt x="70667" y="33164"/>
                  </a:cubicBezTo>
                  <a:cubicBezTo>
                    <a:pt x="56984" y="9567"/>
                    <a:pt x="43431" y="0"/>
                    <a:pt x="2252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9" name="Google Shape;9039;p72"/>
            <p:cNvSpPr/>
            <p:nvPr/>
          </p:nvSpPr>
          <p:spPr>
            <a:xfrm>
              <a:off x="6503100" y="1776375"/>
              <a:ext cx="1425450" cy="386975"/>
            </a:xfrm>
            <a:custGeom>
              <a:avLst/>
              <a:gdLst/>
              <a:ahLst/>
              <a:cxnLst/>
              <a:rect l="l" t="t" r="r" b="b"/>
              <a:pathLst>
                <a:path w="57018" h="15479" extrusionOk="0">
                  <a:moveTo>
                    <a:pt x="21467" y="1"/>
                  </a:moveTo>
                  <a:cubicBezTo>
                    <a:pt x="15072" y="1"/>
                    <a:pt x="7988" y="896"/>
                    <a:pt x="0" y="2559"/>
                  </a:cubicBezTo>
                  <a:cubicBezTo>
                    <a:pt x="1626" y="2420"/>
                    <a:pt x="5483" y="2141"/>
                    <a:pt x="10551" y="2141"/>
                  </a:cubicBezTo>
                  <a:cubicBezTo>
                    <a:pt x="23833" y="2141"/>
                    <a:pt x="45436" y="4062"/>
                    <a:pt x="57018" y="15478"/>
                  </a:cubicBezTo>
                  <a:cubicBezTo>
                    <a:pt x="47053" y="4656"/>
                    <a:pt x="36051" y="1"/>
                    <a:pt x="21467"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40" name="Google Shape;9040;p72"/>
          <p:cNvGrpSpPr/>
          <p:nvPr/>
        </p:nvGrpSpPr>
        <p:grpSpPr>
          <a:xfrm>
            <a:off x="-21887" y="5006900"/>
            <a:ext cx="9187775" cy="135825"/>
            <a:chOff x="150" y="5091225"/>
            <a:chExt cx="9187775" cy="135825"/>
          </a:xfrm>
        </p:grpSpPr>
        <p:grpSp>
          <p:nvGrpSpPr>
            <p:cNvPr id="9041" name="Google Shape;9041;p72"/>
            <p:cNvGrpSpPr/>
            <p:nvPr/>
          </p:nvGrpSpPr>
          <p:grpSpPr>
            <a:xfrm>
              <a:off x="150" y="5091225"/>
              <a:ext cx="7132925" cy="135825"/>
              <a:chOff x="238125" y="5091225"/>
              <a:chExt cx="7132925" cy="135825"/>
            </a:xfrm>
          </p:grpSpPr>
          <p:sp>
            <p:nvSpPr>
              <p:cNvPr id="9042" name="Google Shape;9042;p72"/>
              <p:cNvSpPr/>
              <p:nvPr/>
            </p:nvSpPr>
            <p:spPr>
              <a:xfrm>
                <a:off x="238125" y="5096925"/>
                <a:ext cx="131250" cy="130125"/>
              </a:xfrm>
              <a:custGeom>
                <a:avLst/>
                <a:gdLst/>
                <a:ahLst/>
                <a:cxnLst/>
                <a:rect l="l" t="t" r="r" b="b"/>
                <a:pathLst>
                  <a:path w="5250" h="5205" extrusionOk="0">
                    <a:moveTo>
                      <a:pt x="0" y="1"/>
                    </a:moveTo>
                    <a:lnTo>
                      <a:pt x="0" y="5205"/>
                    </a:lnTo>
                    <a:lnTo>
                      <a:pt x="5250" y="5205"/>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3" name="Google Shape;9043;p72"/>
              <p:cNvSpPr/>
              <p:nvPr/>
            </p:nvSpPr>
            <p:spPr>
              <a:xfrm>
                <a:off x="36935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4" name="Google Shape;9044;p72"/>
              <p:cNvSpPr/>
              <p:nvPr/>
            </p:nvSpPr>
            <p:spPr>
              <a:xfrm>
                <a:off x="644400"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5" name="Google Shape;9045;p72"/>
              <p:cNvSpPr/>
              <p:nvPr/>
            </p:nvSpPr>
            <p:spPr>
              <a:xfrm>
                <a:off x="918875" y="5091225"/>
                <a:ext cx="275075" cy="135825"/>
              </a:xfrm>
              <a:custGeom>
                <a:avLst/>
                <a:gdLst/>
                <a:ahLst/>
                <a:cxnLst/>
                <a:rect l="l" t="t" r="r" b="b"/>
                <a:pathLst>
                  <a:path w="11003" h="5433" extrusionOk="0">
                    <a:moveTo>
                      <a:pt x="5501" y="0"/>
                    </a:moveTo>
                    <a:lnTo>
                      <a:pt x="1"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6" name="Google Shape;9046;p72"/>
              <p:cNvSpPr/>
              <p:nvPr/>
            </p:nvSpPr>
            <p:spPr>
              <a:xfrm>
                <a:off x="1193925" y="5091225"/>
                <a:ext cx="274500" cy="135825"/>
              </a:xfrm>
              <a:custGeom>
                <a:avLst/>
                <a:gdLst/>
                <a:ahLst/>
                <a:cxnLst/>
                <a:rect l="l" t="t" r="r" b="b"/>
                <a:pathLst>
                  <a:path w="10980" h="5433" extrusionOk="0">
                    <a:moveTo>
                      <a:pt x="5501" y="0"/>
                    </a:moveTo>
                    <a:lnTo>
                      <a:pt x="0" y="5433"/>
                    </a:lnTo>
                    <a:lnTo>
                      <a:pt x="10979"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7" name="Google Shape;9047;p72"/>
              <p:cNvSpPr/>
              <p:nvPr/>
            </p:nvSpPr>
            <p:spPr>
              <a:xfrm>
                <a:off x="1468400"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8" name="Google Shape;9048;p72"/>
              <p:cNvSpPr/>
              <p:nvPr/>
            </p:nvSpPr>
            <p:spPr>
              <a:xfrm>
                <a:off x="1743450" y="5091225"/>
                <a:ext cx="275050" cy="135825"/>
              </a:xfrm>
              <a:custGeom>
                <a:avLst/>
                <a:gdLst/>
                <a:ahLst/>
                <a:cxnLst/>
                <a:rect l="l" t="t" r="r" b="b"/>
                <a:pathLst>
                  <a:path w="11002"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9" name="Google Shape;9049;p72"/>
              <p:cNvSpPr/>
              <p:nvPr/>
            </p:nvSpPr>
            <p:spPr>
              <a:xfrm>
                <a:off x="2018475"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0" name="Google Shape;9050;p72"/>
              <p:cNvSpPr/>
              <p:nvPr/>
            </p:nvSpPr>
            <p:spPr>
              <a:xfrm>
                <a:off x="229295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1" name="Google Shape;9051;p72"/>
              <p:cNvSpPr/>
              <p:nvPr/>
            </p:nvSpPr>
            <p:spPr>
              <a:xfrm>
                <a:off x="2568000" y="5091225"/>
                <a:ext cx="274500" cy="135825"/>
              </a:xfrm>
              <a:custGeom>
                <a:avLst/>
                <a:gdLst/>
                <a:ahLst/>
                <a:cxnLst/>
                <a:rect l="l" t="t" r="r" b="b"/>
                <a:pathLst>
                  <a:path w="10980" h="5433" extrusionOk="0">
                    <a:moveTo>
                      <a:pt x="5502" y="0"/>
                    </a:moveTo>
                    <a:lnTo>
                      <a:pt x="1" y="5433"/>
                    </a:lnTo>
                    <a:lnTo>
                      <a:pt x="10980"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2" name="Google Shape;9052;p72"/>
              <p:cNvSpPr/>
              <p:nvPr/>
            </p:nvSpPr>
            <p:spPr>
              <a:xfrm>
                <a:off x="2842475" y="5091225"/>
                <a:ext cx="275075" cy="135825"/>
              </a:xfrm>
              <a:custGeom>
                <a:avLst/>
                <a:gdLst/>
                <a:ahLst/>
                <a:cxnLst/>
                <a:rect l="l" t="t" r="r" b="b"/>
                <a:pathLst>
                  <a:path w="11003" h="5433" extrusionOk="0">
                    <a:moveTo>
                      <a:pt x="5502" y="0"/>
                    </a:moveTo>
                    <a:lnTo>
                      <a:pt x="1" y="5433"/>
                    </a:lnTo>
                    <a:lnTo>
                      <a:pt x="11002"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3" name="Google Shape;9053;p72"/>
              <p:cNvSpPr/>
              <p:nvPr/>
            </p:nvSpPr>
            <p:spPr>
              <a:xfrm>
                <a:off x="3117525"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4" name="Google Shape;9054;p72"/>
              <p:cNvSpPr/>
              <p:nvPr/>
            </p:nvSpPr>
            <p:spPr>
              <a:xfrm>
                <a:off x="3392575" y="5091225"/>
                <a:ext cx="274500" cy="135825"/>
              </a:xfrm>
              <a:custGeom>
                <a:avLst/>
                <a:gdLst/>
                <a:ahLst/>
                <a:cxnLst/>
                <a:rect l="l" t="t" r="r" b="b"/>
                <a:pathLst>
                  <a:path w="10980" h="5433" extrusionOk="0">
                    <a:moveTo>
                      <a:pt x="5478" y="0"/>
                    </a:moveTo>
                    <a:lnTo>
                      <a:pt x="0" y="5433"/>
                    </a:lnTo>
                    <a:lnTo>
                      <a:pt x="10979" y="5433"/>
                    </a:lnTo>
                    <a:lnTo>
                      <a:pt x="547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5" name="Google Shape;9055;p72"/>
              <p:cNvSpPr/>
              <p:nvPr/>
            </p:nvSpPr>
            <p:spPr>
              <a:xfrm>
                <a:off x="3667050"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6" name="Google Shape;9056;p72"/>
              <p:cNvSpPr/>
              <p:nvPr/>
            </p:nvSpPr>
            <p:spPr>
              <a:xfrm>
                <a:off x="3942100" y="5091225"/>
                <a:ext cx="274500" cy="135825"/>
              </a:xfrm>
              <a:custGeom>
                <a:avLst/>
                <a:gdLst/>
                <a:ahLst/>
                <a:cxnLst/>
                <a:rect l="l" t="t" r="r" b="b"/>
                <a:pathLst>
                  <a:path w="10980" h="5433" extrusionOk="0">
                    <a:moveTo>
                      <a:pt x="5501" y="0"/>
                    </a:moveTo>
                    <a:lnTo>
                      <a:pt x="0" y="5433"/>
                    </a:lnTo>
                    <a:lnTo>
                      <a:pt x="10979"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7" name="Google Shape;9057;p72"/>
              <p:cNvSpPr/>
              <p:nvPr/>
            </p:nvSpPr>
            <p:spPr>
              <a:xfrm>
                <a:off x="4216575" y="5091225"/>
                <a:ext cx="275050" cy="135825"/>
              </a:xfrm>
              <a:custGeom>
                <a:avLst/>
                <a:gdLst/>
                <a:ahLst/>
                <a:cxnLst/>
                <a:rect l="l" t="t" r="r" b="b"/>
                <a:pathLst>
                  <a:path w="11002"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8" name="Google Shape;9058;p72"/>
              <p:cNvSpPr/>
              <p:nvPr/>
            </p:nvSpPr>
            <p:spPr>
              <a:xfrm>
                <a:off x="449160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9" name="Google Shape;9059;p72"/>
              <p:cNvSpPr/>
              <p:nvPr/>
            </p:nvSpPr>
            <p:spPr>
              <a:xfrm>
                <a:off x="4766650"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0" name="Google Shape;9060;p72"/>
              <p:cNvSpPr/>
              <p:nvPr/>
            </p:nvSpPr>
            <p:spPr>
              <a:xfrm>
                <a:off x="5041125" y="5091225"/>
                <a:ext cx="275075" cy="135825"/>
              </a:xfrm>
              <a:custGeom>
                <a:avLst/>
                <a:gdLst/>
                <a:ahLst/>
                <a:cxnLst/>
                <a:rect l="l" t="t" r="r" b="b"/>
                <a:pathLst>
                  <a:path w="11003" h="5433" extrusionOk="0">
                    <a:moveTo>
                      <a:pt x="5502" y="0"/>
                    </a:moveTo>
                    <a:lnTo>
                      <a:pt x="1" y="5433"/>
                    </a:lnTo>
                    <a:lnTo>
                      <a:pt x="11002"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1" name="Google Shape;9061;p72"/>
              <p:cNvSpPr/>
              <p:nvPr/>
            </p:nvSpPr>
            <p:spPr>
              <a:xfrm>
                <a:off x="7239775" y="5096925"/>
                <a:ext cx="131275" cy="130125"/>
              </a:xfrm>
              <a:custGeom>
                <a:avLst/>
                <a:gdLst/>
                <a:ahLst/>
                <a:cxnLst/>
                <a:rect l="l" t="t" r="r" b="b"/>
                <a:pathLst>
                  <a:path w="5251" h="5205" extrusionOk="0">
                    <a:moveTo>
                      <a:pt x="5250" y="1"/>
                    </a:moveTo>
                    <a:lnTo>
                      <a:pt x="1" y="5205"/>
                    </a:lnTo>
                    <a:lnTo>
                      <a:pt x="5250" y="5205"/>
                    </a:lnTo>
                    <a:lnTo>
                      <a:pt x="525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2" name="Google Shape;9062;p72"/>
              <p:cNvSpPr/>
              <p:nvPr/>
            </p:nvSpPr>
            <p:spPr>
              <a:xfrm>
                <a:off x="6964725"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3" name="Google Shape;9063;p72"/>
              <p:cNvSpPr/>
              <p:nvPr/>
            </p:nvSpPr>
            <p:spPr>
              <a:xfrm>
                <a:off x="6690250" y="5091225"/>
                <a:ext cx="274500" cy="135825"/>
              </a:xfrm>
              <a:custGeom>
                <a:avLst/>
                <a:gdLst/>
                <a:ahLst/>
                <a:cxnLst/>
                <a:rect l="l" t="t" r="r" b="b"/>
                <a:pathLst>
                  <a:path w="10980" h="5433" extrusionOk="0">
                    <a:moveTo>
                      <a:pt x="5502" y="0"/>
                    </a:moveTo>
                    <a:lnTo>
                      <a:pt x="1" y="5433"/>
                    </a:lnTo>
                    <a:lnTo>
                      <a:pt x="10980"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4" name="Google Shape;9064;p72"/>
              <p:cNvSpPr/>
              <p:nvPr/>
            </p:nvSpPr>
            <p:spPr>
              <a:xfrm>
                <a:off x="641520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5" name="Google Shape;9065;p72"/>
              <p:cNvSpPr/>
              <p:nvPr/>
            </p:nvSpPr>
            <p:spPr>
              <a:xfrm>
                <a:off x="6140725"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6" name="Google Shape;9066;p72"/>
              <p:cNvSpPr/>
              <p:nvPr/>
            </p:nvSpPr>
            <p:spPr>
              <a:xfrm>
                <a:off x="5865700" y="5091225"/>
                <a:ext cx="275050" cy="135825"/>
              </a:xfrm>
              <a:custGeom>
                <a:avLst/>
                <a:gdLst/>
                <a:ahLst/>
                <a:cxnLst/>
                <a:rect l="l" t="t" r="r" b="b"/>
                <a:pathLst>
                  <a:path w="11002"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7" name="Google Shape;9067;p72"/>
              <p:cNvSpPr/>
              <p:nvPr/>
            </p:nvSpPr>
            <p:spPr>
              <a:xfrm>
                <a:off x="5590650"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8" name="Google Shape;9068;p72"/>
              <p:cNvSpPr/>
              <p:nvPr/>
            </p:nvSpPr>
            <p:spPr>
              <a:xfrm>
                <a:off x="5316175" y="5091225"/>
                <a:ext cx="274500" cy="135825"/>
              </a:xfrm>
              <a:custGeom>
                <a:avLst/>
                <a:gdLst/>
                <a:ahLst/>
                <a:cxnLst/>
                <a:rect l="l" t="t" r="r" b="b"/>
                <a:pathLst>
                  <a:path w="10980" h="5433" extrusionOk="0">
                    <a:moveTo>
                      <a:pt x="5501" y="0"/>
                    </a:moveTo>
                    <a:lnTo>
                      <a:pt x="0" y="5433"/>
                    </a:lnTo>
                    <a:lnTo>
                      <a:pt x="10979"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69" name="Google Shape;9069;p72"/>
            <p:cNvSpPr/>
            <p:nvPr/>
          </p:nvSpPr>
          <p:spPr>
            <a:xfrm>
              <a:off x="7133075" y="5096925"/>
              <a:ext cx="131250" cy="130125"/>
            </a:xfrm>
            <a:custGeom>
              <a:avLst/>
              <a:gdLst/>
              <a:ahLst/>
              <a:cxnLst/>
              <a:rect l="l" t="t" r="r" b="b"/>
              <a:pathLst>
                <a:path w="5250" h="5205" extrusionOk="0">
                  <a:moveTo>
                    <a:pt x="0" y="1"/>
                  </a:moveTo>
                  <a:lnTo>
                    <a:pt x="0" y="5205"/>
                  </a:lnTo>
                  <a:lnTo>
                    <a:pt x="5250" y="5205"/>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0" name="Google Shape;9070;p72"/>
            <p:cNvSpPr/>
            <p:nvPr/>
          </p:nvSpPr>
          <p:spPr>
            <a:xfrm>
              <a:off x="726430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1" name="Google Shape;9071;p72"/>
            <p:cNvSpPr/>
            <p:nvPr/>
          </p:nvSpPr>
          <p:spPr>
            <a:xfrm>
              <a:off x="7539350"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2" name="Google Shape;9072;p72"/>
            <p:cNvSpPr/>
            <p:nvPr/>
          </p:nvSpPr>
          <p:spPr>
            <a:xfrm>
              <a:off x="7813825" y="5091225"/>
              <a:ext cx="275075" cy="135825"/>
            </a:xfrm>
            <a:custGeom>
              <a:avLst/>
              <a:gdLst/>
              <a:ahLst/>
              <a:cxnLst/>
              <a:rect l="l" t="t" r="r" b="b"/>
              <a:pathLst>
                <a:path w="11003" h="5433" extrusionOk="0">
                  <a:moveTo>
                    <a:pt x="5501" y="0"/>
                  </a:moveTo>
                  <a:lnTo>
                    <a:pt x="1"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3" name="Google Shape;9073;p72"/>
            <p:cNvSpPr/>
            <p:nvPr/>
          </p:nvSpPr>
          <p:spPr>
            <a:xfrm>
              <a:off x="8088875" y="5091225"/>
              <a:ext cx="274500" cy="135825"/>
            </a:xfrm>
            <a:custGeom>
              <a:avLst/>
              <a:gdLst/>
              <a:ahLst/>
              <a:cxnLst/>
              <a:rect l="l" t="t" r="r" b="b"/>
              <a:pathLst>
                <a:path w="10980" h="5433" extrusionOk="0">
                  <a:moveTo>
                    <a:pt x="5501" y="0"/>
                  </a:moveTo>
                  <a:lnTo>
                    <a:pt x="0" y="5433"/>
                  </a:lnTo>
                  <a:lnTo>
                    <a:pt x="10979"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4" name="Google Shape;9074;p72"/>
            <p:cNvSpPr/>
            <p:nvPr/>
          </p:nvSpPr>
          <p:spPr>
            <a:xfrm>
              <a:off x="8363350"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5" name="Google Shape;9075;p72"/>
            <p:cNvSpPr/>
            <p:nvPr/>
          </p:nvSpPr>
          <p:spPr>
            <a:xfrm>
              <a:off x="8638400" y="5091225"/>
              <a:ext cx="275050" cy="135825"/>
            </a:xfrm>
            <a:custGeom>
              <a:avLst/>
              <a:gdLst/>
              <a:ahLst/>
              <a:cxnLst/>
              <a:rect l="l" t="t" r="r" b="b"/>
              <a:pathLst>
                <a:path w="11002"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6" name="Google Shape;9076;p72"/>
            <p:cNvSpPr/>
            <p:nvPr/>
          </p:nvSpPr>
          <p:spPr>
            <a:xfrm>
              <a:off x="8913425"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descr="A cartoon of a child holding a spear&#10;&#10;Description automatically generated">
            <a:extLst>
              <a:ext uri="{FF2B5EF4-FFF2-40B4-BE49-F238E27FC236}">
                <a16:creationId xmlns:a16="http://schemas.microsoft.com/office/drawing/2014/main" id="{74B3AB0F-AFFE-D396-AF1D-7524537DAF74}"/>
              </a:ext>
            </a:extLst>
          </p:cNvPr>
          <p:cNvPicPr>
            <a:picLocks noChangeAspect="1"/>
          </p:cNvPicPr>
          <p:nvPr/>
        </p:nvPicPr>
        <p:blipFill>
          <a:blip r:embed="rId3"/>
          <a:stretch>
            <a:fillRect/>
          </a:stretch>
        </p:blipFill>
        <p:spPr>
          <a:xfrm flipH="1">
            <a:off x="4335480" y="1252455"/>
            <a:ext cx="3964812" cy="3964812"/>
          </a:xfrm>
          <a:prstGeom prst="rect">
            <a:avLst/>
          </a:prstGeom>
        </p:spPr>
      </p:pic>
    </p:spTree>
    <p:extLst>
      <p:ext uri="{BB962C8B-B14F-4D97-AF65-F5344CB8AC3E}">
        <p14:creationId xmlns:p14="http://schemas.microsoft.com/office/powerpoint/2010/main" val="3370055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827"/>
                                        </p:tgtEl>
                                        <p:attrNameLst>
                                          <p:attrName>style.visibility</p:attrName>
                                        </p:attrNameLst>
                                      </p:cBhvr>
                                      <p:to>
                                        <p:strVal val="visible"/>
                                      </p:to>
                                    </p:set>
                                    <p:anim calcmode="lin" valueType="num">
                                      <p:cBhvr>
                                        <p:cTn id="7" dur="1000" fill="hold"/>
                                        <p:tgtEl>
                                          <p:spTgt spid="8827"/>
                                        </p:tgtEl>
                                        <p:attrNameLst>
                                          <p:attrName>ppt_w</p:attrName>
                                        </p:attrNameLst>
                                      </p:cBhvr>
                                      <p:tavLst>
                                        <p:tav tm="0">
                                          <p:val>
                                            <p:fltVal val="0"/>
                                          </p:val>
                                        </p:tav>
                                        <p:tav tm="100000">
                                          <p:val>
                                            <p:strVal val="#ppt_w"/>
                                          </p:val>
                                        </p:tav>
                                      </p:tavLst>
                                    </p:anim>
                                    <p:anim calcmode="lin" valueType="num">
                                      <p:cBhvr>
                                        <p:cTn id="8" dur="1000" fill="hold"/>
                                        <p:tgtEl>
                                          <p:spTgt spid="8827"/>
                                        </p:tgtEl>
                                        <p:attrNameLst>
                                          <p:attrName>ppt_h</p:attrName>
                                        </p:attrNameLst>
                                      </p:cBhvr>
                                      <p:tavLst>
                                        <p:tav tm="0">
                                          <p:val>
                                            <p:fltVal val="0"/>
                                          </p:val>
                                        </p:tav>
                                        <p:tav tm="100000">
                                          <p:val>
                                            <p:strVal val="#ppt_h"/>
                                          </p:val>
                                        </p:tav>
                                      </p:tavLst>
                                    </p:anim>
                                    <p:anim calcmode="lin" valueType="num">
                                      <p:cBhvr>
                                        <p:cTn id="9" dur="1000" fill="hold"/>
                                        <p:tgtEl>
                                          <p:spTgt spid="8827"/>
                                        </p:tgtEl>
                                        <p:attrNameLst>
                                          <p:attrName>style.rotation</p:attrName>
                                        </p:attrNameLst>
                                      </p:cBhvr>
                                      <p:tavLst>
                                        <p:tav tm="0">
                                          <p:val>
                                            <p:fltVal val="90"/>
                                          </p:val>
                                        </p:tav>
                                        <p:tav tm="100000">
                                          <p:val>
                                            <p:fltVal val="0"/>
                                          </p:val>
                                        </p:tav>
                                      </p:tavLst>
                                    </p:anim>
                                    <p:animEffect transition="in" filter="fade">
                                      <p:cBhvr>
                                        <p:cTn id="10" dur="1000"/>
                                        <p:tgtEl>
                                          <p:spTgt spid="882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8828"/>
                                        </p:tgtEl>
                                        <p:attrNameLst>
                                          <p:attrName>style.visibility</p:attrName>
                                        </p:attrNameLst>
                                      </p:cBhvr>
                                      <p:to>
                                        <p:strVal val="visible"/>
                                      </p:to>
                                    </p:set>
                                    <p:anim calcmode="lin" valueType="num">
                                      <p:cBhvr>
                                        <p:cTn id="13" dur="1000" fill="hold"/>
                                        <p:tgtEl>
                                          <p:spTgt spid="8828"/>
                                        </p:tgtEl>
                                        <p:attrNameLst>
                                          <p:attrName>ppt_w</p:attrName>
                                        </p:attrNameLst>
                                      </p:cBhvr>
                                      <p:tavLst>
                                        <p:tav tm="0">
                                          <p:val>
                                            <p:fltVal val="0"/>
                                          </p:val>
                                        </p:tav>
                                        <p:tav tm="100000">
                                          <p:val>
                                            <p:strVal val="#ppt_w"/>
                                          </p:val>
                                        </p:tav>
                                      </p:tavLst>
                                    </p:anim>
                                    <p:anim calcmode="lin" valueType="num">
                                      <p:cBhvr>
                                        <p:cTn id="14" dur="1000" fill="hold"/>
                                        <p:tgtEl>
                                          <p:spTgt spid="8828"/>
                                        </p:tgtEl>
                                        <p:attrNameLst>
                                          <p:attrName>ppt_h</p:attrName>
                                        </p:attrNameLst>
                                      </p:cBhvr>
                                      <p:tavLst>
                                        <p:tav tm="0">
                                          <p:val>
                                            <p:fltVal val="0"/>
                                          </p:val>
                                        </p:tav>
                                        <p:tav tm="100000">
                                          <p:val>
                                            <p:strVal val="#ppt_h"/>
                                          </p:val>
                                        </p:tav>
                                      </p:tavLst>
                                    </p:anim>
                                    <p:anim calcmode="lin" valueType="num">
                                      <p:cBhvr>
                                        <p:cTn id="15" dur="1000" fill="hold"/>
                                        <p:tgtEl>
                                          <p:spTgt spid="8828"/>
                                        </p:tgtEl>
                                        <p:attrNameLst>
                                          <p:attrName>style.rotation</p:attrName>
                                        </p:attrNameLst>
                                      </p:cBhvr>
                                      <p:tavLst>
                                        <p:tav tm="0">
                                          <p:val>
                                            <p:fltVal val="90"/>
                                          </p:val>
                                        </p:tav>
                                        <p:tav tm="100000">
                                          <p:val>
                                            <p:fltVal val="0"/>
                                          </p:val>
                                        </p:tav>
                                      </p:tavLst>
                                    </p:anim>
                                    <p:animEffect transition="in" filter="fade">
                                      <p:cBhvr>
                                        <p:cTn id="16" dur="1000"/>
                                        <p:tgtEl>
                                          <p:spTgt spid="8828"/>
                                        </p:tgtEl>
                                      </p:cBhvr>
                                    </p:animEffect>
                                  </p:childTnLst>
                                </p:cTn>
                              </p:par>
                              <p:par>
                                <p:cTn id="17" presetID="31" presetClass="entr" presetSubtype="0" fill="hold" nodeType="withEffect">
                                  <p:stCondLst>
                                    <p:cond delay="0"/>
                                  </p:stCondLst>
                                  <p:childTnLst>
                                    <p:set>
                                      <p:cBhvr>
                                        <p:cTn id="18" dur="1" fill="hold">
                                          <p:stCondLst>
                                            <p:cond delay="0"/>
                                          </p:stCondLst>
                                        </p:cTn>
                                        <p:tgtEl>
                                          <p:spTgt spid="8865"/>
                                        </p:tgtEl>
                                        <p:attrNameLst>
                                          <p:attrName>style.visibility</p:attrName>
                                        </p:attrNameLst>
                                      </p:cBhvr>
                                      <p:to>
                                        <p:strVal val="visible"/>
                                      </p:to>
                                    </p:set>
                                    <p:anim calcmode="lin" valueType="num">
                                      <p:cBhvr>
                                        <p:cTn id="19" dur="1000" fill="hold"/>
                                        <p:tgtEl>
                                          <p:spTgt spid="8865"/>
                                        </p:tgtEl>
                                        <p:attrNameLst>
                                          <p:attrName>ppt_w</p:attrName>
                                        </p:attrNameLst>
                                      </p:cBhvr>
                                      <p:tavLst>
                                        <p:tav tm="0">
                                          <p:val>
                                            <p:fltVal val="0"/>
                                          </p:val>
                                        </p:tav>
                                        <p:tav tm="100000">
                                          <p:val>
                                            <p:strVal val="#ppt_w"/>
                                          </p:val>
                                        </p:tav>
                                      </p:tavLst>
                                    </p:anim>
                                    <p:anim calcmode="lin" valueType="num">
                                      <p:cBhvr>
                                        <p:cTn id="20" dur="1000" fill="hold"/>
                                        <p:tgtEl>
                                          <p:spTgt spid="8865"/>
                                        </p:tgtEl>
                                        <p:attrNameLst>
                                          <p:attrName>ppt_h</p:attrName>
                                        </p:attrNameLst>
                                      </p:cBhvr>
                                      <p:tavLst>
                                        <p:tav tm="0">
                                          <p:val>
                                            <p:fltVal val="0"/>
                                          </p:val>
                                        </p:tav>
                                        <p:tav tm="100000">
                                          <p:val>
                                            <p:strVal val="#ppt_h"/>
                                          </p:val>
                                        </p:tav>
                                      </p:tavLst>
                                    </p:anim>
                                    <p:anim calcmode="lin" valueType="num">
                                      <p:cBhvr>
                                        <p:cTn id="21" dur="1000" fill="hold"/>
                                        <p:tgtEl>
                                          <p:spTgt spid="8865"/>
                                        </p:tgtEl>
                                        <p:attrNameLst>
                                          <p:attrName>style.rotation</p:attrName>
                                        </p:attrNameLst>
                                      </p:cBhvr>
                                      <p:tavLst>
                                        <p:tav tm="0">
                                          <p:val>
                                            <p:fltVal val="90"/>
                                          </p:val>
                                        </p:tav>
                                        <p:tav tm="100000">
                                          <p:val>
                                            <p:fltVal val="0"/>
                                          </p:val>
                                        </p:tav>
                                      </p:tavLst>
                                    </p:anim>
                                    <p:animEffect transition="in" filter="fade">
                                      <p:cBhvr>
                                        <p:cTn id="22" dur="1000"/>
                                        <p:tgtEl>
                                          <p:spTgt spid="8865"/>
                                        </p:tgtEl>
                                      </p:cBhvr>
                                    </p:animEffect>
                                  </p:childTnLst>
                                </p:cTn>
                              </p:par>
                              <p:par>
                                <p:cTn id="23" presetID="31" presetClass="entr" presetSubtype="0" fill="hold" nodeType="withEffect">
                                  <p:stCondLst>
                                    <p:cond delay="0"/>
                                  </p:stCondLst>
                                  <p:childTnLst>
                                    <p:set>
                                      <p:cBhvr>
                                        <p:cTn id="24" dur="1" fill="hold">
                                          <p:stCondLst>
                                            <p:cond delay="0"/>
                                          </p:stCondLst>
                                        </p:cTn>
                                        <p:tgtEl>
                                          <p:spTgt spid="8900"/>
                                        </p:tgtEl>
                                        <p:attrNameLst>
                                          <p:attrName>style.visibility</p:attrName>
                                        </p:attrNameLst>
                                      </p:cBhvr>
                                      <p:to>
                                        <p:strVal val="visible"/>
                                      </p:to>
                                    </p:set>
                                    <p:anim calcmode="lin" valueType="num">
                                      <p:cBhvr>
                                        <p:cTn id="25" dur="1000" fill="hold"/>
                                        <p:tgtEl>
                                          <p:spTgt spid="8900"/>
                                        </p:tgtEl>
                                        <p:attrNameLst>
                                          <p:attrName>ppt_w</p:attrName>
                                        </p:attrNameLst>
                                      </p:cBhvr>
                                      <p:tavLst>
                                        <p:tav tm="0">
                                          <p:val>
                                            <p:fltVal val="0"/>
                                          </p:val>
                                        </p:tav>
                                        <p:tav tm="100000">
                                          <p:val>
                                            <p:strVal val="#ppt_w"/>
                                          </p:val>
                                        </p:tav>
                                      </p:tavLst>
                                    </p:anim>
                                    <p:anim calcmode="lin" valueType="num">
                                      <p:cBhvr>
                                        <p:cTn id="26" dur="1000" fill="hold"/>
                                        <p:tgtEl>
                                          <p:spTgt spid="8900"/>
                                        </p:tgtEl>
                                        <p:attrNameLst>
                                          <p:attrName>ppt_h</p:attrName>
                                        </p:attrNameLst>
                                      </p:cBhvr>
                                      <p:tavLst>
                                        <p:tav tm="0">
                                          <p:val>
                                            <p:fltVal val="0"/>
                                          </p:val>
                                        </p:tav>
                                        <p:tav tm="100000">
                                          <p:val>
                                            <p:strVal val="#ppt_h"/>
                                          </p:val>
                                        </p:tav>
                                      </p:tavLst>
                                    </p:anim>
                                    <p:anim calcmode="lin" valueType="num">
                                      <p:cBhvr>
                                        <p:cTn id="27" dur="1000" fill="hold"/>
                                        <p:tgtEl>
                                          <p:spTgt spid="8900"/>
                                        </p:tgtEl>
                                        <p:attrNameLst>
                                          <p:attrName>style.rotation</p:attrName>
                                        </p:attrNameLst>
                                      </p:cBhvr>
                                      <p:tavLst>
                                        <p:tav tm="0">
                                          <p:val>
                                            <p:fltVal val="90"/>
                                          </p:val>
                                        </p:tav>
                                        <p:tav tm="100000">
                                          <p:val>
                                            <p:fltVal val="0"/>
                                          </p:val>
                                        </p:tav>
                                      </p:tavLst>
                                    </p:anim>
                                    <p:animEffect transition="in" filter="fade">
                                      <p:cBhvr>
                                        <p:cTn id="28" dur="1000"/>
                                        <p:tgtEl>
                                          <p:spTgt spid="8900"/>
                                        </p:tgtEl>
                                      </p:cBhvr>
                                    </p:animEffect>
                                  </p:childTnLst>
                                </p:cTn>
                              </p:par>
                              <p:par>
                                <p:cTn id="29" presetID="31" presetClass="entr" presetSubtype="0" fill="hold" nodeType="withEffect">
                                  <p:stCondLst>
                                    <p:cond delay="0"/>
                                  </p:stCondLst>
                                  <p:childTnLst>
                                    <p:set>
                                      <p:cBhvr>
                                        <p:cTn id="30" dur="1" fill="hold">
                                          <p:stCondLst>
                                            <p:cond delay="0"/>
                                          </p:stCondLst>
                                        </p:cTn>
                                        <p:tgtEl>
                                          <p:spTgt spid="8935"/>
                                        </p:tgtEl>
                                        <p:attrNameLst>
                                          <p:attrName>style.visibility</p:attrName>
                                        </p:attrNameLst>
                                      </p:cBhvr>
                                      <p:to>
                                        <p:strVal val="visible"/>
                                      </p:to>
                                    </p:set>
                                    <p:anim calcmode="lin" valueType="num">
                                      <p:cBhvr>
                                        <p:cTn id="31" dur="1000" fill="hold"/>
                                        <p:tgtEl>
                                          <p:spTgt spid="8935"/>
                                        </p:tgtEl>
                                        <p:attrNameLst>
                                          <p:attrName>ppt_w</p:attrName>
                                        </p:attrNameLst>
                                      </p:cBhvr>
                                      <p:tavLst>
                                        <p:tav tm="0">
                                          <p:val>
                                            <p:fltVal val="0"/>
                                          </p:val>
                                        </p:tav>
                                        <p:tav tm="100000">
                                          <p:val>
                                            <p:strVal val="#ppt_w"/>
                                          </p:val>
                                        </p:tav>
                                      </p:tavLst>
                                    </p:anim>
                                    <p:anim calcmode="lin" valueType="num">
                                      <p:cBhvr>
                                        <p:cTn id="32" dur="1000" fill="hold"/>
                                        <p:tgtEl>
                                          <p:spTgt spid="8935"/>
                                        </p:tgtEl>
                                        <p:attrNameLst>
                                          <p:attrName>ppt_h</p:attrName>
                                        </p:attrNameLst>
                                      </p:cBhvr>
                                      <p:tavLst>
                                        <p:tav tm="0">
                                          <p:val>
                                            <p:fltVal val="0"/>
                                          </p:val>
                                        </p:tav>
                                        <p:tav tm="100000">
                                          <p:val>
                                            <p:strVal val="#ppt_h"/>
                                          </p:val>
                                        </p:tav>
                                      </p:tavLst>
                                    </p:anim>
                                    <p:anim calcmode="lin" valueType="num">
                                      <p:cBhvr>
                                        <p:cTn id="33" dur="1000" fill="hold"/>
                                        <p:tgtEl>
                                          <p:spTgt spid="8935"/>
                                        </p:tgtEl>
                                        <p:attrNameLst>
                                          <p:attrName>style.rotation</p:attrName>
                                        </p:attrNameLst>
                                      </p:cBhvr>
                                      <p:tavLst>
                                        <p:tav tm="0">
                                          <p:val>
                                            <p:fltVal val="90"/>
                                          </p:val>
                                        </p:tav>
                                        <p:tav tm="100000">
                                          <p:val>
                                            <p:fltVal val="0"/>
                                          </p:val>
                                        </p:tav>
                                      </p:tavLst>
                                    </p:anim>
                                    <p:animEffect transition="in" filter="fade">
                                      <p:cBhvr>
                                        <p:cTn id="34" dur="1000"/>
                                        <p:tgtEl>
                                          <p:spTgt spid="8935"/>
                                        </p:tgtEl>
                                      </p:cBhvr>
                                    </p:animEffect>
                                  </p:childTnLst>
                                </p:cTn>
                              </p:par>
                              <p:par>
                                <p:cTn id="35" presetID="31" presetClass="entr" presetSubtype="0" fill="hold" nodeType="withEffect">
                                  <p:stCondLst>
                                    <p:cond delay="0"/>
                                  </p:stCondLst>
                                  <p:childTnLst>
                                    <p:set>
                                      <p:cBhvr>
                                        <p:cTn id="36" dur="1" fill="hold">
                                          <p:stCondLst>
                                            <p:cond delay="0"/>
                                          </p:stCondLst>
                                        </p:cTn>
                                        <p:tgtEl>
                                          <p:spTgt spid="8970"/>
                                        </p:tgtEl>
                                        <p:attrNameLst>
                                          <p:attrName>style.visibility</p:attrName>
                                        </p:attrNameLst>
                                      </p:cBhvr>
                                      <p:to>
                                        <p:strVal val="visible"/>
                                      </p:to>
                                    </p:set>
                                    <p:anim calcmode="lin" valueType="num">
                                      <p:cBhvr>
                                        <p:cTn id="37" dur="1000" fill="hold"/>
                                        <p:tgtEl>
                                          <p:spTgt spid="8970"/>
                                        </p:tgtEl>
                                        <p:attrNameLst>
                                          <p:attrName>ppt_w</p:attrName>
                                        </p:attrNameLst>
                                      </p:cBhvr>
                                      <p:tavLst>
                                        <p:tav tm="0">
                                          <p:val>
                                            <p:fltVal val="0"/>
                                          </p:val>
                                        </p:tav>
                                        <p:tav tm="100000">
                                          <p:val>
                                            <p:strVal val="#ppt_w"/>
                                          </p:val>
                                        </p:tav>
                                      </p:tavLst>
                                    </p:anim>
                                    <p:anim calcmode="lin" valueType="num">
                                      <p:cBhvr>
                                        <p:cTn id="38" dur="1000" fill="hold"/>
                                        <p:tgtEl>
                                          <p:spTgt spid="8970"/>
                                        </p:tgtEl>
                                        <p:attrNameLst>
                                          <p:attrName>ppt_h</p:attrName>
                                        </p:attrNameLst>
                                      </p:cBhvr>
                                      <p:tavLst>
                                        <p:tav tm="0">
                                          <p:val>
                                            <p:fltVal val="0"/>
                                          </p:val>
                                        </p:tav>
                                        <p:tav tm="100000">
                                          <p:val>
                                            <p:strVal val="#ppt_h"/>
                                          </p:val>
                                        </p:tav>
                                      </p:tavLst>
                                    </p:anim>
                                    <p:anim calcmode="lin" valueType="num">
                                      <p:cBhvr>
                                        <p:cTn id="39" dur="1000" fill="hold"/>
                                        <p:tgtEl>
                                          <p:spTgt spid="8970"/>
                                        </p:tgtEl>
                                        <p:attrNameLst>
                                          <p:attrName>style.rotation</p:attrName>
                                        </p:attrNameLst>
                                      </p:cBhvr>
                                      <p:tavLst>
                                        <p:tav tm="0">
                                          <p:val>
                                            <p:fltVal val="90"/>
                                          </p:val>
                                        </p:tav>
                                        <p:tav tm="100000">
                                          <p:val>
                                            <p:fltVal val="0"/>
                                          </p:val>
                                        </p:tav>
                                      </p:tavLst>
                                    </p:anim>
                                    <p:animEffect transition="in" filter="fade">
                                      <p:cBhvr>
                                        <p:cTn id="40" dur="1000"/>
                                        <p:tgtEl>
                                          <p:spTgt spid="8970"/>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9005"/>
                                        </p:tgtEl>
                                        <p:attrNameLst>
                                          <p:attrName>style.visibility</p:attrName>
                                        </p:attrNameLst>
                                      </p:cBhvr>
                                      <p:to>
                                        <p:strVal val="visible"/>
                                      </p:to>
                                    </p:set>
                                    <p:anim calcmode="lin" valueType="num">
                                      <p:cBhvr>
                                        <p:cTn id="43" dur="1000" fill="hold"/>
                                        <p:tgtEl>
                                          <p:spTgt spid="9005"/>
                                        </p:tgtEl>
                                        <p:attrNameLst>
                                          <p:attrName>ppt_w</p:attrName>
                                        </p:attrNameLst>
                                      </p:cBhvr>
                                      <p:tavLst>
                                        <p:tav tm="0">
                                          <p:val>
                                            <p:fltVal val="0"/>
                                          </p:val>
                                        </p:tav>
                                        <p:tav tm="100000">
                                          <p:val>
                                            <p:strVal val="#ppt_w"/>
                                          </p:val>
                                        </p:tav>
                                      </p:tavLst>
                                    </p:anim>
                                    <p:anim calcmode="lin" valueType="num">
                                      <p:cBhvr>
                                        <p:cTn id="44" dur="1000" fill="hold"/>
                                        <p:tgtEl>
                                          <p:spTgt spid="9005"/>
                                        </p:tgtEl>
                                        <p:attrNameLst>
                                          <p:attrName>ppt_h</p:attrName>
                                        </p:attrNameLst>
                                      </p:cBhvr>
                                      <p:tavLst>
                                        <p:tav tm="0">
                                          <p:val>
                                            <p:fltVal val="0"/>
                                          </p:val>
                                        </p:tav>
                                        <p:tav tm="100000">
                                          <p:val>
                                            <p:strVal val="#ppt_h"/>
                                          </p:val>
                                        </p:tav>
                                      </p:tavLst>
                                    </p:anim>
                                    <p:anim calcmode="lin" valueType="num">
                                      <p:cBhvr>
                                        <p:cTn id="45" dur="1000" fill="hold"/>
                                        <p:tgtEl>
                                          <p:spTgt spid="9005"/>
                                        </p:tgtEl>
                                        <p:attrNameLst>
                                          <p:attrName>style.rotation</p:attrName>
                                        </p:attrNameLst>
                                      </p:cBhvr>
                                      <p:tavLst>
                                        <p:tav tm="0">
                                          <p:val>
                                            <p:fltVal val="90"/>
                                          </p:val>
                                        </p:tav>
                                        <p:tav tm="100000">
                                          <p:val>
                                            <p:fltVal val="0"/>
                                          </p:val>
                                        </p:tav>
                                      </p:tavLst>
                                    </p:anim>
                                    <p:animEffect transition="in" filter="fade">
                                      <p:cBhvr>
                                        <p:cTn id="46" dur="1000"/>
                                        <p:tgtEl>
                                          <p:spTgt spid="9005"/>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9006"/>
                                        </p:tgtEl>
                                        <p:attrNameLst>
                                          <p:attrName>style.visibility</p:attrName>
                                        </p:attrNameLst>
                                      </p:cBhvr>
                                      <p:to>
                                        <p:strVal val="visible"/>
                                      </p:to>
                                    </p:set>
                                    <p:anim calcmode="lin" valueType="num">
                                      <p:cBhvr>
                                        <p:cTn id="49" dur="1000" fill="hold"/>
                                        <p:tgtEl>
                                          <p:spTgt spid="9006"/>
                                        </p:tgtEl>
                                        <p:attrNameLst>
                                          <p:attrName>ppt_w</p:attrName>
                                        </p:attrNameLst>
                                      </p:cBhvr>
                                      <p:tavLst>
                                        <p:tav tm="0">
                                          <p:val>
                                            <p:fltVal val="0"/>
                                          </p:val>
                                        </p:tav>
                                        <p:tav tm="100000">
                                          <p:val>
                                            <p:strVal val="#ppt_w"/>
                                          </p:val>
                                        </p:tav>
                                      </p:tavLst>
                                    </p:anim>
                                    <p:anim calcmode="lin" valueType="num">
                                      <p:cBhvr>
                                        <p:cTn id="50" dur="1000" fill="hold"/>
                                        <p:tgtEl>
                                          <p:spTgt spid="9006"/>
                                        </p:tgtEl>
                                        <p:attrNameLst>
                                          <p:attrName>ppt_h</p:attrName>
                                        </p:attrNameLst>
                                      </p:cBhvr>
                                      <p:tavLst>
                                        <p:tav tm="0">
                                          <p:val>
                                            <p:fltVal val="0"/>
                                          </p:val>
                                        </p:tav>
                                        <p:tav tm="100000">
                                          <p:val>
                                            <p:strVal val="#ppt_h"/>
                                          </p:val>
                                        </p:tav>
                                      </p:tavLst>
                                    </p:anim>
                                    <p:anim calcmode="lin" valueType="num">
                                      <p:cBhvr>
                                        <p:cTn id="51" dur="1000" fill="hold"/>
                                        <p:tgtEl>
                                          <p:spTgt spid="9006"/>
                                        </p:tgtEl>
                                        <p:attrNameLst>
                                          <p:attrName>style.rotation</p:attrName>
                                        </p:attrNameLst>
                                      </p:cBhvr>
                                      <p:tavLst>
                                        <p:tav tm="0">
                                          <p:val>
                                            <p:fltVal val="90"/>
                                          </p:val>
                                        </p:tav>
                                        <p:tav tm="100000">
                                          <p:val>
                                            <p:fltVal val="0"/>
                                          </p:val>
                                        </p:tav>
                                      </p:tavLst>
                                    </p:anim>
                                    <p:animEffect transition="in" filter="fade">
                                      <p:cBhvr>
                                        <p:cTn id="52" dur="1000"/>
                                        <p:tgtEl>
                                          <p:spTgt spid="9006"/>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9008"/>
                                        </p:tgtEl>
                                        <p:attrNameLst>
                                          <p:attrName>style.visibility</p:attrName>
                                        </p:attrNameLst>
                                      </p:cBhvr>
                                      <p:to>
                                        <p:strVal val="visible"/>
                                      </p:to>
                                    </p:set>
                                    <p:anim calcmode="lin" valueType="num">
                                      <p:cBhvr>
                                        <p:cTn id="55" dur="1000" fill="hold"/>
                                        <p:tgtEl>
                                          <p:spTgt spid="9008"/>
                                        </p:tgtEl>
                                        <p:attrNameLst>
                                          <p:attrName>ppt_w</p:attrName>
                                        </p:attrNameLst>
                                      </p:cBhvr>
                                      <p:tavLst>
                                        <p:tav tm="0">
                                          <p:val>
                                            <p:fltVal val="0"/>
                                          </p:val>
                                        </p:tav>
                                        <p:tav tm="100000">
                                          <p:val>
                                            <p:strVal val="#ppt_w"/>
                                          </p:val>
                                        </p:tav>
                                      </p:tavLst>
                                    </p:anim>
                                    <p:anim calcmode="lin" valueType="num">
                                      <p:cBhvr>
                                        <p:cTn id="56" dur="1000" fill="hold"/>
                                        <p:tgtEl>
                                          <p:spTgt spid="9008"/>
                                        </p:tgtEl>
                                        <p:attrNameLst>
                                          <p:attrName>ppt_h</p:attrName>
                                        </p:attrNameLst>
                                      </p:cBhvr>
                                      <p:tavLst>
                                        <p:tav tm="0">
                                          <p:val>
                                            <p:fltVal val="0"/>
                                          </p:val>
                                        </p:tav>
                                        <p:tav tm="100000">
                                          <p:val>
                                            <p:strVal val="#ppt_h"/>
                                          </p:val>
                                        </p:tav>
                                      </p:tavLst>
                                    </p:anim>
                                    <p:anim calcmode="lin" valueType="num">
                                      <p:cBhvr>
                                        <p:cTn id="57" dur="1000" fill="hold"/>
                                        <p:tgtEl>
                                          <p:spTgt spid="9008"/>
                                        </p:tgtEl>
                                        <p:attrNameLst>
                                          <p:attrName>style.rotation</p:attrName>
                                        </p:attrNameLst>
                                      </p:cBhvr>
                                      <p:tavLst>
                                        <p:tav tm="0">
                                          <p:val>
                                            <p:fltVal val="90"/>
                                          </p:val>
                                        </p:tav>
                                        <p:tav tm="100000">
                                          <p:val>
                                            <p:fltVal val="0"/>
                                          </p:val>
                                        </p:tav>
                                      </p:tavLst>
                                    </p:anim>
                                    <p:animEffect transition="in" filter="fade">
                                      <p:cBhvr>
                                        <p:cTn id="58" dur="1000"/>
                                        <p:tgtEl>
                                          <p:spTgt spid="9008"/>
                                        </p:tgtEl>
                                      </p:cBhvr>
                                    </p:animEffect>
                                  </p:childTnLst>
                                </p:cTn>
                              </p:par>
                              <p:par>
                                <p:cTn id="59" presetID="31" presetClass="entr" presetSubtype="0" fill="hold" nodeType="withEffect">
                                  <p:stCondLst>
                                    <p:cond delay="0"/>
                                  </p:stCondLst>
                                  <p:childTnLst>
                                    <p:set>
                                      <p:cBhvr>
                                        <p:cTn id="60" dur="1" fill="hold">
                                          <p:stCondLst>
                                            <p:cond delay="0"/>
                                          </p:stCondLst>
                                        </p:cTn>
                                        <p:tgtEl>
                                          <p:spTgt spid="9009"/>
                                        </p:tgtEl>
                                        <p:attrNameLst>
                                          <p:attrName>style.visibility</p:attrName>
                                        </p:attrNameLst>
                                      </p:cBhvr>
                                      <p:to>
                                        <p:strVal val="visible"/>
                                      </p:to>
                                    </p:set>
                                    <p:anim calcmode="lin" valueType="num">
                                      <p:cBhvr>
                                        <p:cTn id="61" dur="1000" fill="hold"/>
                                        <p:tgtEl>
                                          <p:spTgt spid="9009"/>
                                        </p:tgtEl>
                                        <p:attrNameLst>
                                          <p:attrName>ppt_w</p:attrName>
                                        </p:attrNameLst>
                                      </p:cBhvr>
                                      <p:tavLst>
                                        <p:tav tm="0">
                                          <p:val>
                                            <p:fltVal val="0"/>
                                          </p:val>
                                        </p:tav>
                                        <p:tav tm="100000">
                                          <p:val>
                                            <p:strVal val="#ppt_w"/>
                                          </p:val>
                                        </p:tav>
                                      </p:tavLst>
                                    </p:anim>
                                    <p:anim calcmode="lin" valueType="num">
                                      <p:cBhvr>
                                        <p:cTn id="62" dur="1000" fill="hold"/>
                                        <p:tgtEl>
                                          <p:spTgt spid="9009"/>
                                        </p:tgtEl>
                                        <p:attrNameLst>
                                          <p:attrName>ppt_h</p:attrName>
                                        </p:attrNameLst>
                                      </p:cBhvr>
                                      <p:tavLst>
                                        <p:tav tm="0">
                                          <p:val>
                                            <p:fltVal val="0"/>
                                          </p:val>
                                        </p:tav>
                                        <p:tav tm="100000">
                                          <p:val>
                                            <p:strVal val="#ppt_h"/>
                                          </p:val>
                                        </p:tav>
                                      </p:tavLst>
                                    </p:anim>
                                    <p:anim calcmode="lin" valueType="num">
                                      <p:cBhvr>
                                        <p:cTn id="63" dur="1000" fill="hold"/>
                                        <p:tgtEl>
                                          <p:spTgt spid="9009"/>
                                        </p:tgtEl>
                                        <p:attrNameLst>
                                          <p:attrName>style.rotation</p:attrName>
                                        </p:attrNameLst>
                                      </p:cBhvr>
                                      <p:tavLst>
                                        <p:tav tm="0">
                                          <p:val>
                                            <p:fltVal val="90"/>
                                          </p:val>
                                        </p:tav>
                                        <p:tav tm="100000">
                                          <p:val>
                                            <p:fltVal val="0"/>
                                          </p:val>
                                        </p:tav>
                                      </p:tavLst>
                                    </p:anim>
                                    <p:animEffect transition="in" filter="fade">
                                      <p:cBhvr>
                                        <p:cTn id="64" dur="1000"/>
                                        <p:tgtEl>
                                          <p:spTgt spid="9009"/>
                                        </p:tgtEl>
                                      </p:cBhvr>
                                    </p:animEffect>
                                  </p:childTnLst>
                                </p:cTn>
                              </p:par>
                              <p:par>
                                <p:cTn id="65" presetID="31" presetClass="entr" presetSubtype="0" fill="hold" nodeType="withEffect">
                                  <p:stCondLst>
                                    <p:cond delay="0"/>
                                  </p:stCondLst>
                                  <p:childTnLst>
                                    <p:set>
                                      <p:cBhvr>
                                        <p:cTn id="66" dur="1" fill="hold">
                                          <p:stCondLst>
                                            <p:cond delay="0"/>
                                          </p:stCondLst>
                                        </p:cTn>
                                        <p:tgtEl>
                                          <p:spTgt spid="9040"/>
                                        </p:tgtEl>
                                        <p:attrNameLst>
                                          <p:attrName>style.visibility</p:attrName>
                                        </p:attrNameLst>
                                      </p:cBhvr>
                                      <p:to>
                                        <p:strVal val="visible"/>
                                      </p:to>
                                    </p:set>
                                    <p:anim calcmode="lin" valueType="num">
                                      <p:cBhvr>
                                        <p:cTn id="67" dur="1000" fill="hold"/>
                                        <p:tgtEl>
                                          <p:spTgt spid="9040"/>
                                        </p:tgtEl>
                                        <p:attrNameLst>
                                          <p:attrName>ppt_w</p:attrName>
                                        </p:attrNameLst>
                                      </p:cBhvr>
                                      <p:tavLst>
                                        <p:tav tm="0">
                                          <p:val>
                                            <p:fltVal val="0"/>
                                          </p:val>
                                        </p:tav>
                                        <p:tav tm="100000">
                                          <p:val>
                                            <p:strVal val="#ppt_w"/>
                                          </p:val>
                                        </p:tav>
                                      </p:tavLst>
                                    </p:anim>
                                    <p:anim calcmode="lin" valueType="num">
                                      <p:cBhvr>
                                        <p:cTn id="68" dur="1000" fill="hold"/>
                                        <p:tgtEl>
                                          <p:spTgt spid="9040"/>
                                        </p:tgtEl>
                                        <p:attrNameLst>
                                          <p:attrName>ppt_h</p:attrName>
                                        </p:attrNameLst>
                                      </p:cBhvr>
                                      <p:tavLst>
                                        <p:tav tm="0">
                                          <p:val>
                                            <p:fltVal val="0"/>
                                          </p:val>
                                        </p:tav>
                                        <p:tav tm="100000">
                                          <p:val>
                                            <p:strVal val="#ppt_h"/>
                                          </p:val>
                                        </p:tav>
                                      </p:tavLst>
                                    </p:anim>
                                    <p:anim calcmode="lin" valueType="num">
                                      <p:cBhvr>
                                        <p:cTn id="69" dur="1000" fill="hold"/>
                                        <p:tgtEl>
                                          <p:spTgt spid="9040"/>
                                        </p:tgtEl>
                                        <p:attrNameLst>
                                          <p:attrName>style.rotation</p:attrName>
                                        </p:attrNameLst>
                                      </p:cBhvr>
                                      <p:tavLst>
                                        <p:tav tm="0">
                                          <p:val>
                                            <p:fltVal val="90"/>
                                          </p:val>
                                        </p:tav>
                                        <p:tav tm="100000">
                                          <p:val>
                                            <p:fltVal val="0"/>
                                          </p:val>
                                        </p:tav>
                                      </p:tavLst>
                                    </p:anim>
                                    <p:animEffect transition="in" filter="fade">
                                      <p:cBhvr>
                                        <p:cTn id="70" dur="1000"/>
                                        <p:tgtEl>
                                          <p:spTgt spid="9040"/>
                                        </p:tgtEl>
                                      </p:cBhvr>
                                    </p:animEffect>
                                  </p:childTnLst>
                                </p:cTn>
                              </p:par>
                              <p:par>
                                <p:cTn id="71" presetID="31" presetClass="entr" presetSubtype="0" fill="hold" nodeType="withEffect">
                                  <p:stCondLst>
                                    <p:cond delay="0"/>
                                  </p:stCondLst>
                                  <p:childTnLst>
                                    <p:set>
                                      <p:cBhvr>
                                        <p:cTn id="72" dur="1" fill="hold">
                                          <p:stCondLst>
                                            <p:cond delay="0"/>
                                          </p:stCondLst>
                                        </p:cTn>
                                        <p:tgtEl>
                                          <p:spTgt spid="2"/>
                                        </p:tgtEl>
                                        <p:attrNameLst>
                                          <p:attrName>style.visibility</p:attrName>
                                        </p:attrNameLst>
                                      </p:cBhvr>
                                      <p:to>
                                        <p:strVal val="visible"/>
                                      </p:to>
                                    </p:set>
                                    <p:anim calcmode="lin" valueType="num">
                                      <p:cBhvr>
                                        <p:cTn id="73" dur="1000" fill="hold"/>
                                        <p:tgtEl>
                                          <p:spTgt spid="2"/>
                                        </p:tgtEl>
                                        <p:attrNameLst>
                                          <p:attrName>ppt_w</p:attrName>
                                        </p:attrNameLst>
                                      </p:cBhvr>
                                      <p:tavLst>
                                        <p:tav tm="0">
                                          <p:val>
                                            <p:fltVal val="0"/>
                                          </p:val>
                                        </p:tav>
                                        <p:tav tm="100000">
                                          <p:val>
                                            <p:strVal val="#ppt_w"/>
                                          </p:val>
                                        </p:tav>
                                      </p:tavLst>
                                    </p:anim>
                                    <p:anim calcmode="lin" valueType="num">
                                      <p:cBhvr>
                                        <p:cTn id="74" dur="1000" fill="hold"/>
                                        <p:tgtEl>
                                          <p:spTgt spid="2"/>
                                        </p:tgtEl>
                                        <p:attrNameLst>
                                          <p:attrName>ppt_h</p:attrName>
                                        </p:attrNameLst>
                                      </p:cBhvr>
                                      <p:tavLst>
                                        <p:tav tm="0">
                                          <p:val>
                                            <p:fltVal val="0"/>
                                          </p:val>
                                        </p:tav>
                                        <p:tav tm="100000">
                                          <p:val>
                                            <p:strVal val="#ppt_h"/>
                                          </p:val>
                                        </p:tav>
                                      </p:tavLst>
                                    </p:anim>
                                    <p:anim calcmode="lin" valueType="num">
                                      <p:cBhvr>
                                        <p:cTn id="75" dur="1000" fill="hold"/>
                                        <p:tgtEl>
                                          <p:spTgt spid="2"/>
                                        </p:tgtEl>
                                        <p:attrNameLst>
                                          <p:attrName>style.rotation</p:attrName>
                                        </p:attrNameLst>
                                      </p:cBhvr>
                                      <p:tavLst>
                                        <p:tav tm="0">
                                          <p:val>
                                            <p:fltVal val="90"/>
                                          </p:val>
                                        </p:tav>
                                        <p:tav tm="100000">
                                          <p:val>
                                            <p:fltVal val="0"/>
                                          </p:val>
                                        </p:tav>
                                      </p:tavLst>
                                    </p:anim>
                                    <p:animEffect transition="in" filter="fade">
                                      <p:cBhvr>
                                        <p:cTn id="7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27" grpId="0"/>
      <p:bldP spid="8828" grpId="0" animBg="1"/>
      <p:bldP spid="9005" grpId="0" animBg="1"/>
      <p:bldP spid="9006" grpId="0" animBg="1"/>
      <p:bldP spid="900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54"/>
        <p:cNvGrpSpPr/>
        <p:nvPr/>
      </p:nvGrpSpPr>
      <p:grpSpPr>
        <a:xfrm>
          <a:off x="0" y="0"/>
          <a:ext cx="0" cy="0"/>
          <a:chOff x="0" y="0"/>
          <a:chExt cx="0" cy="0"/>
        </a:xfrm>
      </p:grpSpPr>
      <p:grpSp>
        <p:nvGrpSpPr>
          <p:cNvPr id="6155" name="Google Shape;6155;p55"/>
          <p:cNvGrpSpPr/>
          <p:nvPr/>
        </p:nvGrpSpPr>
        <p:grpSpPr>
          <a:xfrm>
            <a:off x="2842242" y="378473"/>
            <a:ext cx="2132183" cy="1536488"/>
            <a:chOff x="984427" y="284300"/>
            <a:chExt cx="7105448" cy="4265579"/>
          </a:xfrm>
        </p:grpSpPr>
        <p:sp>
          <p:nvSpPr>
            <p:cNvPr id="6156" name="Google Shape;6156;p55"/>
            <p:cNvSpPr/>
            <p:nvPr/>
          </p:nvSpPr>
          <p:spPr>
            <a:xfrm flipH="1">
              <a:off x="984427" y="539500"/>
              <a:ext cx="7105448" cy="3727989"/>
            </a:xfrm>
            <a:custGeom>
              <a:avLst/>
              <a:gdLst/>
              <a:ahLst/>
              <a:cxnLst/>
              <a:rect l="l" t="t" r="r" b="b"/>
              <a:pathLst>
                <a:path w="134471" h="88273" extrusionOk="0">
                  <a:moveTo>
                    <a:pt x="198" y="51603"/>
                  </a:moveTo>
                  <a:cubicBezTo>
                    <a:pt x="2868" y="80494"/>
                    <a:pt x="38616" y="88273"/>
                    <a:pt x="62415" y="85949"/>
                  </a:cubicBezTo>
                  <a:cubicBezTo>
                    <a:pt x="86411" y="83609"/>
                    <a:pt x="122752" y="70968"/>
                    <a:pt x="129378" y="44681"/>
                  </a:cubicBezTo>
                  <a:cubicBezTo>
                    <a:pt x="134470" y="24392"/>
                    <a:pt x="116143" y="11142"/>
                    <a:pt x="98607" y="6890"/>
                  </a:cubicBezTo>
                  <a:cubicBezTo>
                    <a:pt x="70194" y="1"/>
                    <a:pt x="20371" y="6593"/>
                    <a:pt x="4648" y="34413"/>
                  </a:cubicBezTo>
                  <a:lnTo>
                    <a:pt x="4154" y="35286"/>
                  </a:lnTo>
                  <a:cubicBezTo>
                    <a:pt x="1286" y="40527"/>
                    <a:pt x="1" y="45637"/>
                    <a:pt x="198" y="516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7" name="Google Shape;6157;p55"/>
            <p:cNvSpPr/>
            <p:nvPr/>
          </p:nvSpPr>
          <p:spPr>
            <a:xfrm flipH="1">
              <a:off x="2940499" y="284300"/>
              <a:ext cx="4972026" cy="2148082"/>
            </a:xfrm>
            <a:custGeom>
              <a:avLst/>
              <a:gdLst/>
              <a:ahLst/>
              <a:cxnLst/>
              <a:rect l="l" t="t" r="r" b="b"/>
              <a:pathLst>
                <a:path w="101558" h="45142" extrusionOk="0">
                  <a:moveTo>
                    <a:pt x="95476" y="5290"/>
                  </a:moveTo>
                  <a:cubicBezTo>
                    <a:pt x="101558" y="7384"/>
                    <a:pt x="96712" y="6790"/>
                    <a:pt x="93218" y="6576"/>
                  </a:cubicBezTo>
                  <a:cubicBezTo>
                    <a:pt x="81352" y="5834"/>
                    <a:pt x="74166" y="5917"/>
                    <a:pt x="62332" y="8059"/>
                  </a:cubicBezTo>
                  <a:cubicBezTo>
                    <a:pt x="41187" y="11899"/>
                    <a:pt x="14422" y="21491"/>
                    <a:pt x="7154" y="44004"/>
                  </a:cubicBezTo>
                  <a:cubicBezTo>
                    <a:pt x="6791" y="45142"/>
                    <a:pt x="5473" y="43988"/>
                    <a:pt x="3907" y="43411"/>
                  </a:cubicBezTo>
                  <a:cubicBezTo>
                    <a:pt x="2605" y="42950"/>
                    <a:pt x="1303" y="42488"/>
                    <a:pt x="1" y="42027"/>
                  </a:cubicBezTo>
                  <a:cubicBezTo>
                    <a:pt x="6593" y="24112"/>
                    <a:pt x="20421" y="15163"/>
                    <a:pt x="37841" y="9065"/>
                  </a:cubicBezTo>
                  <a:cubicBezTo>
                    <a:pt x="54965" y="3082"/>
                    <a:pt x="77858" y="0"/>
                    <a:pt x="95476" y="529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8" name="Google Shape;6158;p55"/>
            <p:cNvSpPr/>
            <p:nvPr/>
          </p:nvSpPr>
          <p:spPr>
            <a:xfrm flipH="1">
              <a:off x="1335162" y="2432382"/>
              <a:ext cx="4997470" cy="2117497"/>
            </a:xfrm>
            <a:custGeom>
              <a:avLst/>
              <a:gdLst/>
              <a:ahLst/>
              <a:cxnLst/>
              <a:rect l="l" t="t" r="r" b="b"/>
              <a:pathLst>
                <a:path w="97932" h="44269" extrusionOk="0">
                  <a:moveTo>
                    <a:pt x="3132" y="38368"/>
                  </a:moveTo>
                  <a:cubicBezTo>
                    <a:pt x="1896" y="37923"/>
                    <a:pt x="1121" y="37445"/>
                    <a:pt x="1" y="36753"/>
                  </a:cubicBezTo>
                  <a:cubicBezTo>
                    <a:pt x="6412" y="36852"/>
                    <a:pt x="11653" y="38154"/>
                    <a:pt x="18575" y="37973"/>
                  </a:cubicBezTo>
                  <a:cubicBezTo>
                    <a:pt x="43873" y="37297"/>
                    <a:pt x="79670" y="25068"/>
                    <a:pt x="90350" y="0"/>
                  </a:cubicBezTo>
                  <a:cubicBezTo>
                    <a:pt x="92888" y="775"/>
                    <a:pt x="95410" y="1566"/>
                    <a:pt x="97931" y="2374"/>
                  </a:cubicBezTo>
                  <a:cubicBezTo>
                    <a:pt x="89988" y="19662"/>
                    <a:pt x="75105" y="28974"/>
                    <a:pt x="57701" y="35253"/>
                  </a:cubicBezTo>
                  <a:cubicBezTo>
                    <a:pt x="40577" y="41450"/>
                    <a:pt x="20717" y="44268"/>
                    <a:pt x="3132" y="383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59" name="Google Shape;6159;p55"/>
          <p:cNvSpPr txBox="1">
            <a:spLocks noGrp="1"/>
          </p:cNvSpPr>
          <p:nvPr>
            <p:ph type="title"/>
          </p:nvPr>
        </p:nvSpPr>
        <p:spPr>
          <a:xfrm>
            <a:off x="2864725" y="925482"/>
            <a:ext cx="2218700" cy="66257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II</a:t>
            </a:r>
            <a:endParaRPr/>
          </a:p>
        </p:txBody>
      </p:sp>
      <p:grpSp>
        <p:nvGrpSpPr>
          <p:cNvPr id="6160" name="Google Shape;6160;p55"/>
          <p:cNvGrpSpPr/>
          <p:nvPr/>
        </p:nvGrpSpPr>
        <p:grpSpPr>
          <a:xfrm>
            <a:off x="-875600" y="629313"/>
            <a:ext cx="1760075" cy="4459870"/>
            <a:chOff x="3304650" y="1293875"/>
            <a:chExt cx="1760075" cy="4459870"/>
          </a:xfrm>
        </p:grpSpPr>
        <p:sp>
          <p:nvSpPr>
            <p:cNvPr id="6161" name="Google Shape;6161;p55"/>
            <p:cNvSpPr/>
            <p:nvPr/>
          </p:nvSpPr>
          <p:spPr>
            <a:xfrm>
              <a:off x="4220700" y="2209323"/>
              <a:ext cx="844025" cy="3544422"/>
            </a:xfrm>
            <a:custGeom>
              <a:avLst/>
              <a:gdLst/>
              <a:ahLst/>
              <a:cxnLst/>
              <a:rect l="l" t="t" r="r" b="b"/>
              <a:pathLst>
                <a:path w="33761" h="76969" extrusionOk="0">
                  <a:moveTo>
                    <a:pt x="1705" y="1"/>
                  </a:moveTo>
                  <a:lnTo>
                    <a:pt x="1" y="1329"/>
                  </a:lnTo>
                  <a:cubicBezTo>
                    <a:pt x="14111" y="10151"/>
                    <a:pt x="20377" y="49374"/>
                    <a:pt x="17620" y="76968"/>
                  </a:cubicBezTo>
                  <a:lnTo>
                    <a:pt x="33760" y="73936"/>
                  </a:lnTo>
                  <a:cubicBezTo>
                    <a:pt x="30176" y="45189"/>
                    <a:pt x="20001" y="12081"/>
                    <a:pt x="1705" y="1"/>
                  </a:cubicBezTo>
                  <a:close/>
                </a:path>
              </a:pathLst>
            </a:custGeom>
            <a:solidFill>
              <a:srgbClr val="D0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2" name="Google Shape;6162;p55"/>
            <p:cNvSpPr/>
            <p:nvPr/>
          </p:nvSpPr>
          <p:spPr>
            <a:xfrm>
              <a:off x="4146775" y="1368450"/>
              <a:ext cx="402275" cy="900400"/>
            </a:xfrm>
            <a:custGeom>
              <a:avLst/>
              <a:gdLst/>
              <a:ahLst/>
              <a:cxnLst/>
              <a:rect l="l" t="t" r="r" b="b"/>
              <a:pathLst>
                <a:path w="16091" h="36016" extrusionOk="0">
                  <a:moveTo>
                    <a:pt x="16040" y="0"/>
                  </a:moveTo>
                  <a:cubicBezTo>
                    <a:pt x="0" y="12482"/>
                    <a:pt x="877" y="24111"/>
                    <a:pt x="351" y="36016"/>
                  </a:cubicBezTo>
                  <a:cubicBezTo>
                    <a:pt x="7870" y="30101"/>
                    <a:pt x="11880" y="22356"/>
                    <a:pt x="13985" y="15364"/>
                  </a:cubicBezTo>
                  <a:lnTo>
                    <a:pt x="11329" y="14361"/>
                  </a:lnTo>
                  <a:lnTo>
                    <a:pt x="14211" y="14587"/>
                  </a:lnTo>
                  <a:cubicBezTo>
                    <a:pt x="14336" y="14161"/>
                    <a:pt x="14512" y="13434"/>
                    <a:pt x="14612" y="13008"/>
                  </a:cubicBezTo>
                  <a:lnTo>
                    <a:pt x="9599" y="12131"/>
                  </a:lnTo>
                  <a:lnTo>
                    <a:pt x="14913" y="11780"/>
                  </a:lnTo>
                  <a:cubicBezTo>
                    <a:pt x="15439" y="9399"/>
                    <a:pt x="15740" y="7143"/>
                    <a:pt x="15915" y="5188"/>
                  </a:cubicBezTo>
                  <a:lnTo>
                    <a:pt x="15915" y="5188"/>
                  </a:lnTo>
                  <a:lnTo>
                    <a:pt x="11880" y="6542"/>
                  </a:lnTo>
                  <a:lnTo>
                    <a:pt x="11880" y="6542"/>
                  </a:lnTo>
                  <a:lnTo>
                    <a:pt x="15990" y="4111"/>
                  </a:lnTo>
                  <a:cubicBezTo>
                    <a:pt x="16091" y="2481"/>
                    <a:pt x="16091" y="1103"/>
                    <a:pt x="16040" y="0"/>
                  </a:cubicBezTo>
                  <a:close/>
                </a:path>
              </a:pathLst>
            </a:custGeom>
            <a:solidFill>
              <a:srgbClr val="D0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3" name="Google Shape;6163;p55"/>
            <p:cNvSpPr/>
            <p:nvPr/>
          </p:nvSpPr>
          <p:spPr>
            <a:xfrm>
              <a:off x="4201275" y="2055575"/>
              <a:ext cx="743775" cy="244375"/>
            </a:xfrm>
            <a:custGeom>
              <a:avLst/>
              <a:gdLst/>
              <a:ahLst/>
              <a:cxnLst/>
              <a:rect l="l" t="t" r="r" b="b"/>
              <a:pathLst>
                <a:path w="29751" h="9775" extrusionOk="0">
                  <a:moveTo>
                    <a:pt x="14322" y="1"/>
                  </a:moveTo>
                  <a:cubicBezTo>
                    <a:pt x="8833" y="1"/>
                    <a:pt x="3686" y="1909"/>
                    <a:pt x="1" y="7327"/>
                  </a:cubicBezTo>
                  <a:cubicBezTo>
                    <a:pt x="1" y="7327"/>
                    <a:pt x="4862" y="9775"/>
                    <a:pt x="11841" y="9775"/>
                  </a:cubicBezTo>
                  <a:cubicBezTo>
                    <a:pt x="15408" y="9775"/>
                    <a:pt x="19529" y="9135"/>
                    <a:pt x="23835" y="7202"/>
                  </a:cubicBezTo>
                  <a:lnTo>
                    <a:pt x="22282" y="5247"/>
                  </a:lnTo>
                  <a:lnTo>
                    <a:pt x="22282" y="5247"/>
                  </a:lnTo>
                  <a:lnTo>
                    <a:pt x="24562" y="6851"/>
                  </a:lnTo>
                  <a:cubicBezTo>
                    <a:pt x="24963" y="6676"/>
                    <a:pt x="25339" y="6475"/>
                    <a:pt x="25740" y="6275"/>
                  </a:cubicBezTo>
                  <a:lnTo>
                    <a:pt x="22858" y="3443"/>
                  </a:lnTo>
                  <a:lnTo>
                    <a:pt x="26642" y="5749"/>
                  </a:lnTo>
                  <a:cubicBezTo>
                    <a:pt x="27670" y="5172"/>
                    <a:pt x="28723" y="4495"/>
                    <a:pt x="29750" y="3718"/>
                  </a:cubicBezTo>
                  <a:cubicBezTo>
                    <a:pt x="24922" y="1680"/>
                    <a:pt x="19471" y="1"/>
                    <a:pt x="14322" y="1"/>
                  </a:cubicBezTo>
                  <a:close/>
                </a:path>
              </a:pathLst>
            </a:custGeom>
            <a:solidFill>
              <a:srgbClr val="D0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4" name="Google Shape;6164;p55"/>
            <p:cNvSpPr/>
            <p:nvPr/>
          </p:nvSpPr>
          <p:spPr>
            <a:xfrm>
              <a:off x="3304650" y="2052650"/>
              <a:ext cx="985000" cy="251875"/>
            </a:xfrm>
            <a:custGeom>
              <a:avLst/>
              <a:gdLst/>
              <a:ahLst/>
              <a:cxnLst/>
              <a:rect l="l" t="t" r="r" b="b"/>
              <a:pathLst>
                <a:path w="39400" h="10075" extrusionOk="0">
                  <a:moveTo>
                    <a:pt x="20066" y="1"/>
                  </a:moveTo>
                  <a:cubicBezTo>
                    <a:pt x="14300" y="1"/>
                    <a:pt x="7842" y="1629"/>
                    <a:pt x="1" y="6417"/>
                  </a:cubicBezTo>
                  <a:cubicBezTo>
                    <a:pt x="1028" y="6843"/>
                    <a:pt x="2332" y="7344"/>
                    <a:pt x="3886" y="7820"/>
                  </a:cubicBezTo>
                  <a:lnTo>
                    <a:pt x="7645" y="4838"/>
                  </a:lnTo>
                  <a:lnTo>
                    <a:pt x="4938" y="8121"/>
                  </a:lnTo>
                  <a:cubicBezTo>
                    <a:pt x="6843" y="8673"/>
                    <a:pt x="9049" y="9174"/>
                    <a:pt x="11480" y="9550"/>
                  </a:cubicBezTo>
                  <a:lnTo>
                    <a:pt x="13685" y="4688"/>
                  </a:lnTo>
                  <a:lnTo>
                    <a:pt x="12733" y="9725"/>
                  </a:lnTo>
                  <a:cubicBezTo>
                    <a:pt x="13159" y="9775"/>
                    <a:pt x="13911" y="9851"/>
                    <a:pt x="14362" y="9901"/>
                  </a:cubicBezTo>
                  <a:lnTo>
                    <a:pt x="15189" y="7094"/>
                  </a:lnTo>
                  <a:lnTo>
                    <a:pt x="15164" y="9951"/>
                  </a:lnTo>
                  <a:cubicBezTo>
                    <a:pt x="16275" y="10031"/>
                    <a:pt x="17419" y="10075"/>
                    <a:pt x="18587" y="10075"/>
                  </a:cubicBezTo>
                  <a:cubicBezTo>
                    <a:pt x="25113" y="10075"/>
                    <a:pt x="32427" y="8700"/>
                    <a:pt x="39400" y="4512"/>
                  </a:cubicBezTo>
                  <a:cubicBezTo>
                    <a:pt x="33150" y="2443"/>
                    <a:pt x="27127" y="1"/>
                    <a:pt x="20066" y="1"/>
                  </a:cubicBezTo>
                  <a:close/>
                </a:path>
              </a:pathLst>
            </a:custGeom>
            <a:solidFill>
              <a:srgbClr val="D0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5" name="Google Shape;6165;p55"/>
            <p:cNvSpPr/>
            <p:nvPr/>
          </p:nvSpPr>
          <p:spPr>
            <a:xfrm>
              <a:off x="3658675" y="2117825"/>
              <a:ext cx="540125" cy="745025"/>
            </a:xfrm>
            <a:custGeom>
              <a:avLst/>
              <a:gdLst/>
              <a:ahLst/>
              <a:cxnLst/>
              <a:rect l="l" t="t" r="r" b="b"/>
              <a:pathLst>
                <a:path w="21605" h="29801" extrusionOk="0">
                  <a:moveTo>
                    <a:pt x="21604" y="0"/>
                  </a:moveTo>
                  <a:cubicBezTo>
                    <a:pt x="6868" y="9123"/>
                    <a:pt x="2607" y="12306"/>
                    <a:pt x="0" y="29800"/>
                  </a:cubicBezTo>
                  <a:cubicBezTo>
                    <a:pt x="1529" y="28722"/>
                    <a:pt x="3033" y="27645"/>
                    <a:pt x="4487" y="26567"/>
                  </a:cubicBezTo>
                  <a:lnTo>
                    <a:pt x="3885" y="21429"/>
                  </a:lnTo>
                  <a:lnTo>
                    <a:pt x="5439" y="25840"/>
                  </a:lnTo>
                  <a:cubicBezTo>
                    <a:pt x="5840" y="25539"/>
                    <a:pt x="6241" y="25214"/>
                    <a:pt x="6642" y="24913"/>
                  </a:cubicBezTo>
                  <a:lnTo>
                    <a:pt x="6166" y="21630"/>
                  </a:lnTo>
                  <a:lnTo>
                    <a:pt x="7243" y="24462"/>
                  </a:lnTo>
                  <a:cubicBezTo>
                    <a:pt x="8873" y="23158"/>
                    <a:pt x="10401" y="21830"/>
                    <a:pt x="11830" y="20452"/>
                  </a:cubicBezTo>
                  <a:lnTo>
                    <a:pt x="10602" y="16341"/>
                  </a:lnTo>
                  <a:lnTo>
                    <a:pt x="12532" y="19775"/>
                  </a:lnTo>
                  <a:cubicBezTo>
                    <a:pt x="17720" y="14562"/>
                    <a:pt x="21229" y="8497"/>
                    <a:pt x="21604" y="0"/>
                  </a:cubicBezTo>
                  <a:close/>
                </a:path>
              </a:pathLst>
            </a:custGeom>
            <a:solidFill>
              <a:srgbClr val="D0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6" name="Google Shape;6166;p55"/>
            <p:cNvSpPr/>
            <p:nvPr/>
          </p:nvSpPr>
          <p:spPr>
            <a:xfrm>
              <a:off x="3477600" y="1673575"/>
              <a:ext cx="726200" cy="462575"/>
            </a:xfrm>
            <a:custGeom>
              <a:avLst/>
              <a:gdLst/>
              <a:ahLst/>
              <a:cxnLst/>
              <a:rect l="l" t="t" r="r" b="b"/>
              <a:pathLst>
                <a:path w="29048" h="18503" extrusionOk="0">
                  <a:moveTo>
                    <a:pt x="0" y="1"/>
                  </a:moveTo>
                  <a:cubicBezTo>
                    <a:pt x="1103" y="1354"/>
                    <a:pt x="2181" y="2708"/>
                    <a:pt x="3283" y="4011"/>
                  </a:cubicBezTo>
                  <a:lnTo>
                    <a:pt x="8045" y="3159"/>
                  </a:lnTo>
                  <a:lnTo>
                    <a:pt x="4010" y="4863"/>
                  </a:lnTo>
                  <a:cubicBezTo>
                    <a:pt x="4311" y="5214"/>
                    <a:pt x="4637" y="5590"/>
                    <a:pt x="4938" y="5941"/>
                  </a:cubicBezTo>
                  <a:lnTo>
                    <a:pt x="7995" y="5289"/>
                  </a:lnTo>
                  <a:lnTo>
                    <a:pt x="5414" y="6467"/>
                  </a:lnTo>
                  <a:cubicBezTo>
                    <a:pt x="6717" y="7896"/>
                    <a:pt x="8020" y="9274"/>
                    <a:pt x="9399" y="10527"/>
                  </a:cubicBezTo>
                  <a:lnTo>
                    <a:pt x="13158" y="9149"/>
                  </a:lnTo>
                  <a:lnTo>
                    <a:pt x="10075" y="11154"/>
                  </a:lnTo>
                  <a:cubicBezTo>
                    <a:pt x="15113" y="15580"/>
                    <a:pt x="20818" y="18503"/>
                    <a:pt x="28472" y="18503"/>
                  </a:cubicBezTo>
                  <a:cubicBezTo>
                    <a:pt x="28662" y="18503"/>
                    <a:pt x="28855" y="18501"/>
                    <a:pt x="29048" y="18497"/>
                  </a:cubicBezTo>
                  <a:cubicBezTo>
                    <a:pt x="19700" y="5239"/>
                    <a:pt x="16492" y="1455"/>
                    <a:pt x="0" y="1"/>
                  </a:cubicBezTo>
                  <a:close/>
                </a:path>
              </a:pathLst>
            </a:custGeom>
            <a:solidFill>
              <a:srgbClr val="D0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7" name="Google Shape;6167;p55"/>
            <p:cNvSpPr/>
            <p:nvPr/>
          </p:nvSpPr>
          <p:spPr>
            <a:xfrm>
              <a:off x="3998275" y="2166700"/>
              <a:ext cx="413550" cy="747525"/>
            </a:xfrm>
            <a:custGeom>
              <a:avLst/>
              <a:gdLst/>
              <a:ahLst/>
              <a:cxnLst/>
              <a:rect l="l" t="t" r="r" b="b"/>
              <a:pathLst>
                <a:path w="16542" h="29901" extrusionOk="0">
                  <a:moveTo>
                    <a:pt x="8923" y="0"/>
                  </a:moveTo>
                  <a:cubicBezTo>
                    <a:pt x="0" y="8998"/>
                    <a:pt x="5063" y="20903"/>
                    <a:pt x="11103" y="29900"/>
                  </a:cubicBezTo>
                  <a:cubicBezTo>
                    <a:pt x="11655" y="28722"/>
                    <a:pt x="12106" y="27569"/>
                    <a:pt x="12482" y="26442"/>
                  </a:cubicBezTo>
                  <a:lnTo>
                    <a:pt x="9499" y="23183"/>
                  </a:lnTo>
                  <a:lnTo>
                    <a:pt x="12807" y="25464"/>
                  </a:lnTo>
                  <a:cubicBezTo>
                    <a:pt x="12933" y="25038"/>
                    <a:pt x="13058" y="24612"/>
                    <a:pt x="13158" y="24211"/>
                  </a:cubicBezTo>
                  <a:lnTo>
                    <a:pt x="11153" y="22281"/>
                  </a:lnTo>
                  <a:lnTo>
                    <a:pt x="13359" y="23434"/>
                  </a:lnTo>
                  <a:cubicBezTo>
                    <a:pt x="16542" y="9825"/>
                    <a:pt x="8923" y="1"/>
                    <a:pt x="8923" y="0"/>
                  </a:cubicBezTo>
                  <a:close/>
                </a:path>
              </a:pathLst>
            </a:custGeom>
            <a:solidFill>
              <a:srgbClr val="D0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8" name="Google Shape;6168;p55"/>
            <p:cNvSpPr/>
            <p:nvPr/>
          </p:nvSpPr>
          <p:spPr>
            <a:xfrm>
              <a:off x="3868575" y="1293875"/>
              <a:ext cx="367200" cy="839000"/>
            </a:xfrm>
            <a:custGeom>
              <a:avLst/>
              <a:gdLst/>
              <a:ahLst/>
              <a:cxnLst/>
              <a:rect l="l" t="t" r="r" b="b"/>
              <a:pathLst>
                <a:path w="14688" h="33560" extrusionOk="0">
                  <a:moveTo>
                    <a:pt x="4061" y="1"/>
                  </a:moveTo>
                  <a:cubicBezTo>
                    <a:pt x="0" y="16066"/>
                    <a:pt x="2532" y="20352"/>
                    <a:pt x="11930" y="33560"/>
                  </a:cubicBezTo>
                  <a:cubicBezTo>
                    <a:pt x="14687" y="26116"/>
                    <a:pt x="13860" y="19600"/>
                    <a:pt x="11254" y="13209"/>
                  </a:cubicBezTo>
                  <a:lnTo>
                    <a:pt x="8346" y="15465"/>
                  </a:lnTo>
                  <a:lnTo>
                    <a:pt x="10903" y="12357"/>
                  </a:lnTo>
                  <a:cubicBezTo>
                    <a:pt x="10176" y="10652"/>
                    <a:pt x="9324" y="8948"/>
                    <a:pt x="8371" y="7244"/>
                  </a:cubicBezTo>
                  <a:lnTo>
                    <a:pt x="6416" y="9299"/>
                  </a:lnTo>
                  <a:lnTo>
                    <a:pt x="8046" y="6642"/>
                  </a:lnTo>
                  <a:cubicBezTo>
                    <a:pt x="7795" y="6216"/>
                    <a:pt x="7569" y="5815"/>
                    <a:pt x="7319" y="5389"/>
                  </a:cubicBezTo>
                  <a:lnTo>
                    <a:pt x="4411" y="8647"/>
                  </a:lnTo>
                  <a:lnTo>
                    <a:pt x="6767" y="4437"/>
                  </a:lnTo>
                  <a:cubicBezTo>
                    <a:pt x="5890" y="2958"/>
                    <a:pt x="4988" y="1505"/>
                    <a:pt x="4061" y="1"/>
                  </a:cubicBezTo>
                  <a:close/>
                </a:path>
              </a:pathLst>
            </a:custGeom>
            <a:solidFill>
              <a:srgbClr val="D0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69" name="Google Shape;6169;p55"/>
          <p:cNvGrpSpPr/>
          <p:nvPr/>
        </p:nvGrpSpPr>
        <p:grpSpPr>
          <a:xfrm>
            <a:off x="463450" y="0"/>
            <a:ext cx="2021350" cy="5017874"/>
            <a:chOff x="4946275" y="643500"/>
            <a:chExt cx="2021350" cy="5017874"/>
          </a:xfrm>
        </p:grpSpPr>
        <p:sp>
          <p:nvSpPr>
            <p:cNvPr id="6170" name="Google Shape;6170;p55"/>
            <p:cNvSpPr/>
            <p:nvPr/>
          </p:nvSpPr>
          <p:spPr>
            <a:xfrm>
              <a:off x="5206300" y="925450"/>
              <a:ext cx="768200" cy="940525"/>
            </a:xfrm>
            <a:custGeom>
              <a:avLst/>
              <a:gdLst/>
              <a:ahLst/>
              <a:cxnLst/>
              <a:rect l="l" t="t" r="r" b="b"/>
              <a:pathLst>
                <a:path w="30728" h="37621" extrusionOk="0">
                  <a:moveTo>
                    <a:pt x="0" y="1"/>
                  </a:moveTo>
                  <a:lnTo>
                    <a:pt x="0" y="1"/>
                  </a:lnTo>
                  <a:cubicBezTo>
                    <a:pt x="301" y="1329"/>
                    <a:pt x="777" y="2983"/>
                    <a:pt x="1454" y="4888"/>
                  </a:cubicBezTo>
                  <a:lnTo>
                    <a:pt x="7143" y="6417"/>
                  </a:lnTo>
                  <a:lnTo>
                    <a:pt x="7143" y="6417"/>
                  </a:lnTo>
                  <a:lnTo>
                    <a:pt x="1905" y="6141"/>
                  </a:lnTo>
                  <a:lnTo>
                    <a:pt x="1905" y="6141"/>
                  </a:lnTo>
                  <a:cubicBezTo>
                    <a:pt x="2757" y="8422"/>
                    <a:pt x="3885" y="10978"/>
                    <a:pt x="5289" y="13660"/>
                  </a:cubicBezTo>
                  <a:lnTo>
                    <a:pt x="11730" y="12307"/>
                  </a:lnTo>
                  <a:lnTo>
                    <a:pt x="6066" y="15039"/>
                  </a:lnTo>
                  <a:cubicBezTo>
                    <a:pt x="6316" y="15490"/>
                    <a:pt x="6792" y="16292"/>
                    <a:pt x="7068" y="16743"/>
                  </a:cubicBezTo>
                  <a:lnTo>
                    <a:pt x="10427" y="15540"/>
                  </a:lnTo>
                  <a:lnTo>
                    <a:pt x="7594" y="17620"/>
                  </a:lnTo>
                  <a:cubicBezTo>
                    <a:pt x="12432" y="25239"/>
                    <a:pt x="19825" y="33109"/>
                    <a:pt x="30727" y="37620"/>
                  </a:cubicBezTo>
                  <a:cubicBezTo>
                    <a:pt x="26141" y="23610"/>
                    <a:pt x="23284" y="9475"/>
                    <a:pt x="0" y="1"/>
                  </a:cubicBezTo>
                  <a:close/>
                </a:path>
              </a:pathLst>
            </a:custGeom>
            <a:solidFill>
              <a:srgbClr val="D0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1" name="Google Shape;6171;p55"/>
            <p:cNvSpPr/>
            <p:nvPr/>
          </p:nvSpPr>
          <p:spPr>
            <a:xfrm>
              <a:off x="4946275" y="1354275"/>
              <a:ext cx="1021950" cy="509750"/>
            </a:xfrm>
            <a:custGeom>
              <a:avLst/>
              <a:gdLst/>
              <a:ahLst/>
              <a:cxnLst/>
              <a:rect l="l" t="t" r="r" b="b"/>
              <a:pathLst>
                <a:path w="40878" h="20390" extrusionOk="0">
                  <a:moveTo>
                    <a:pt x="3189" y="1"/>
                  </a:moveTo>
                  <a:cubicBezTo>
                    <a:pt x="2168" y="1"/>
                    <a:pt x="1106" y="14"/>
                    <a:pt x="0" y="41"/>
                  </a:cubicBezTo>
                  <a:cubicBezTo>
                    <a:pt x="1629" y="1670"/>
                    <a:pt x="3259" y="3274"/>
                    <a:pt x="4888" y="4803"/>
                  </a:cubicBezTo>
                  <a:lnTo>
                    <a:pt x="11003" y="2998"/>
                  </a:lnTo>
                  <a:lnTo>
                    <a:pt x="11003" y="2998"/>
                  </a:lnTo>
                  <a:lnTo>
                    <a:pt x="5965" y="5830"/>
                  </a:lnTo>
                  <a:cubicBezTo>
                    <a:pt x="6416" y="6257"/>
                    <a:pt x="6893" y="6683"/>
                    <a:pt x="7369" y="7109"/>
                  </a:cubicBezTo>
                  <a:lnTo>
                    <a:pt x="11254" y="5805"/>
                  </a:lnTo>
                  <a:lnTo>
                    <a:pt x="8046" y="7735"/>
                  </a:lnTo>
                  <a:cubicBezTo>
                    <a:pt x="9975" y="9440"/>
                    <a:pt x="11905" y="11044"/>
                    <a:pt x="13885" y="12497"/>
                  </a:cubicBezTo>
                  <a:lnTo>
                    <a:pt x="18622" y="10116"/>
                  </a:lnTo>
                  <a:lnTo>
                    <a:pt x="14863" y="13199"/>
                  </a:lnTo>
                  <a:cubicBezTo>
                    <a:pt x="21103" y="17569"/>
                    <a:pt x="27837" y="20390"/>
                    <a:pt x="35994" y="20390"/>
                  </a:cubicBezTo>
                  <a:cubicBezTo>
                    <a:pt x="37567" y="20390"/>
                    <a:pt x="39193" y="20285"/>
                    <a:pt x="40878" y="20066"/>
                  </a:cubicBezTo>
                  <a:cubicBezTo>
                    <a:pt x="27339" y="4837"/>
                    <a:pt x="22361" y="1"/>
                    <a:pt x="3189" y="1"/>
                  </a:cubicBezTo>
                  <a:close/>
                </a:path>
              </a:pathLst>
            </a:custGeom>
            <a:solidFill>
              <a:srgbClr val="D0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2" name="Google Shape;6172;p55"/>
            <p:cNvSpPr/>
            <p:nvPr/>
          </p:nvSpPr>
          <p:spPr>
            <a:xfrm>
              <a:off x="4995150" y="1723475"/>
              <a:ext cx="914800" cy="328050"/>
            </a:xfrm>
            <a:custGeom>
              <a:avLst/>
              <a:gdLst/>
              <a:ahLst/>
              <a:cxnLst/>
              <a:rect l="l" t="t" r="r" b="b"/>
              <a:pathLst>
                <a:path w="36592" h="13122" extrusionOk="0">
                  <a:moveTo>
                    <a:pt x="23683" y="0"/>
                  </a:moveTo>
                  <a:cubicBezTo>
                    <a:pt x="15290" y="0"/>
                    <a:pt x="6841" y="5094"/>
                    <a:pt x="0" y="10586"/>
                  </a:cubicBezTo>
                  <a:cubicBezTo>
                    <a:pt x="1479" y="11138"/>
                    <a:pt x="2933" y="11589"/>
                    <a:pt x="4361" y="11965"/>
                  </a:cubicBezTo>
                  <a:lnTo>
                    <a:pt x="8096" y="7930"/>
                  </a:lnTo>
                  <a:lnTo>
                    <a:pt x="5614" y="12241"/>
                  </a:lnTo>
                  <a:cubicBezTo>
                    <a:pt x="6166" y="12366"/>
                    <a:pt x="6692" y="12466"/>
                    <a:pt x="7218" y="12566"/>
                  </a:cubicBezTo>
                  <a:lnTo>
                    <a:pt x="9374" y="9885"/>
                  </a:lnTo>
                  <a:lnTo>
                    <a:pt x="8171" y="12717"/>
                  </a:lnTo>
                  <a:cubicBezTo>
                    <a:pt x="10041" y="12996"/>
                    <a:pt x="11843" y="13121"/>
                    <a:pt x="13568" y="13121"/>
                  </a:cubicBezTo>
                  <a:cubicBezTo>
                    <a:pt x="27607" y="13121"/>
                    <a:pt x="36592" y="4872"/>
                    <a:pt x="36592" y="4872"/>
                  </a:cubicBezTo>
                  <a:cubicBezTo>
                    <a:pt x="32464" y="1399"/>
                    <a:pt x="28081" y="0"/>
                    <a:pt x="23683" y="0"/>
                  </a:cubicBezTo>
                  <a:close/>
                </a:path>
              </a:pathLst>
            </a:custGeom>
            <a:solidFill>
              <a:srgbClr val="D0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3" name="Google Shape;6173;p55"/>
            <p:cNvSpPr/>
            <p:nvPr/>
          </p:nvSpPr>
          <p:spPr>
            <a:xfrm>
              <a:off x="5778975" y="1457100"/>
              <a:ext cx="1188650" cy="373725"/>
            </a:xfrm>
            <a:custGeom>
              <a:avLst/>
              <a:gdLst/>
              <a:ahLst/>
              <a:cxnLst/>
              <a:rect l="l" t="t" r="r" b="b"/>
              <a:pathLst>
                <a:path w="47546" h="14949" extrusionOk="0">
                  <a:moveTo>
                    <a:pt x="32121" y="1"/>
                  </a:moveTo>
                  <a:cubicBezTo>
                    <a:pt x="17872" y="1"/>
                    <a:pt x="9313" y="6979"/>
                    <a:pt x="1" y="13263"/>
                  </a:cubicBezTo>
                  <a:cubicBezTo>
                    <a:pt x="4298" y="14448"/>
                    <a:pt x="8489" y="14948"/>
                    <a:pt x="12499" y="14948"/>
                  </a:cubicBezTo>
                  <a:cubicBezTo>
                    <a:pt x="19178" y="14948"/>
                    <a:pt x="25353" y="13560"/>
                    <a:pt x="30678" y="11634"/>
                  </a:cubicBezTo>
                  <a:lnTo>
                    <a:pt x="29725" y="8251"/>
                  </a:lnTo>
                  <a:lnTo>
                    <a:pt x="31630" y="11283"/>
                  </a:lnTo>
                  <a:cubicBezTo>
                    <a:pt x="32131" y="11083"/>
                    <a:pt x="33009" y="10732"/>
                    <a:pt x="33510" y="10531"/>
                  </a:cubicBezTo>
                  <a:lnTo>
                    <a:pt x="30678" y="4867"/>
                  </a:lnTo>
                  <a:lnTo>
                    <a:pt x="34938" y="9905"/>
                  </a:lnTo>
                  <a:cubicBezTo>
                    <a:pt x="37720" y="8652"/>
                    <a:pt x="40177" y="7323"/>
                    <a:pt x="42257" y="6020"/>
                  </a:cubicBezTo>
                  <a:lnTo>
                    <a:pt x="37946" y="3013"/>
                  </a:lnTo>
                  <a:lnTo>
                    <a:pt x="43410" y="5318"/>
                  </a:lnTo>
                  <a:cubicBezTo>
                    <a:pt x="45089" y="4216"/>
                    <a:pt x="46492" y="3188"/>
                    <a:pt x="47545" y="2336"/>
                  </a:cubicBezTo>
                  <a:cubicBezTo>
                    <a:pt x="41699" y="698"/>
                    <a:pt x="36626" y="1"/>
                    <a:pt x="32121" y="1"/>
                  </a:cubicBezTo>
                  <a:close/>
                </a:path>
              </a:pathLst>
            </a:custGeom>
            <a:solidFill>
              <a:srgbClr val="D0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4" name="Google Shape;6174;p55"/>
            <p:cNvSpPr/>
            <p:nvPr/>
          </p:nvSpPr>
          <p:spPr>
            <a:xfrm>
              <a:off x="5872975" y="1700525"/>
              <a:ext cx="892875" cy="706175"/>
            </a:xfrm>
            <a:custGeom>
              <a:avLst/>
              <a:gdLst/>
              <a:ahLst/>
              <a:cxnLst/>
              <a:rect l="l" t="t" r="r" b="b"/>
              <a:pathLst>
                <a:path w="35715" h="28247" extrusionOk="0">
                  <a:moveTo>
                    <a:pt x="0" y="1"/>
                  </a:moveTo>
                  <a:lnTo>
                    <a:pt x="0" y="1"/>
                  </a:lnTo>
                  <a:cubicBezTo>
                    <a:pt x="3283" y="10001"/>
                    <a:pt x="9499" y="16041"/>
                    <a:pt x="17419" y="20502"/>
                  </a:cubicBezTo>
                  <a:lnTo>
                    <a:pt x="18572" y="15765"/>
                  </a:lnTo>
                  <a:lnTo>
                    <a:pt x="18472" y="21078"/>
                  </a:lnTo>
                  <a:cubicBezTo>
                    <a:pt x="20652" y="22256"/>
                    <a:pt x="22933" y="23309"/>
                    <a:pt x="25289" y="24311"/>
                  </a:cubicBezTo>
                  <a:lnTo>
                    <a:pt x="25639" y="20577"/>
                  </a:lnTo>
                  <a:lnTo>
                    <a:pt x="26141" y="24662"/>
                  </a:lnTo>
                  <a:cubicBezTo>
                    <a:pt x="26717" y="24888"/>
                    <a:pt x="27319" y="25139"/>
                    <a:pt x="27920" y="25364"/>
                  </a:cubicBezTo>
                  <a:lnTo>
                    <a:pt x="28271" y="19575"/>
                  </a:lnTo>
                  <a:lnTo>
                    <a:pt x="29274" y="25890"/>
                  </a:lnTo>
                  <a:cubicBezTo>
                    <a:pt x="31379" y="26692"/>
                    <a:pt x="33509" y="27469"/>
                    <a:pt x="35715" y="28246"/>
                  </a:cubicBezTo>
                  <a:cubicBezTo>
                    <a:pt x="26717" y="8271"/>
                    <a:pt x="20602" y="5940"/>
                    <a:pt x="0" y="1"/>
                  </a:cubicBezTo>
                  <a:close/>
                </a:path>
              </a:pathLst>
            </a:custGeom>
            <a:solidFill>
              <a:srgbClr val="D0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5" name="Google Shape;6175;p55"/>
            <p:cNvSpPr/>
            <p:nvPr/>
          </p:nvSpPr>
          <p:spPr>
            <a:xfrm>
              <a:off x="5872975" y="929850"/>
              <a:ext cx="709300" cy="794500"/>
            </a:xfrm>
            <a:custGeom>
              <a:avLst/>
              <a:gdLst/>
              <a:ahLst/>
              <a:cxnLst/>
              <a:rect l="l" t="t" r="r" b="b"/>
              <a:pathLst>
                <a:path w="28372" h="31780" extrusionOk="0">
                  <a:moveTo>
                    <a:pt x="28371" y="0"/>
                  </a:moveTo>
                  <a:lnTo>
                    <a:pt x="28371" y="0"/>
                  </a:lnTo>
                  <a:cubicBezTo>
                    <a:pt x="9248" y="7269"/>
                    <a:pt x="6692" y="12858"/>
                    <a:pt x="0" y="31780"/>
                  </a:cubicBezTo>
                  <a:cubicBezTo>
                    <a:pt x="9499" y="29299"/>
                    <a:pt x="15514" y="23810"/>
                    <a:pt x="20126" y="16667"/>
                  </a:cubicBezTo>
                  <a:lnTo>
                    <a:pt x="15765" y="15314"/>
                  </a:lnTo>
                  <a:lnTo>
                    <a:pt x="20727" y="15690"/>
                  </a:lnTo>
                  <a:cubicBezTo>
                    <a:pt x="21930" y="13735"/>
                    <a:pt x="23058" y="11680"/>
                    <a:pt x="24111" y="9499"/>
                  </a:cubicBezTo>
                  <a:lnTo>
                    <a:pt x="20652" y="8973"/>
                  </a:lnTo>
                  <a:lnTo>
                    <a:pt x="24487" y="8747"/>
                  </a:lnTo>
                  <a:cubicBezTo>
                    <a:pt x="24737" y="8196"/>
                    <a:pt x="25013" y="7670"/>
                    <a:pt x="25264" y="7118"/>
                  </a:cubicBezTo>
                  <a:lnTo>
                    <a:pt x="19875" y="6467"/>
                  </a:lnTo>
                  <a:lnTo>
                    <a:pt x="25840" y="5865"/>
                  </a:lnTo>
                  <a:cubicBezTo>
                    <a:pt x="26692" y="3960"/>
                    <a:pt x="27544" y="2005"/>
                    <a:pt x="28371" y="0"/>
                  </a:cubicBezTo>
                  <a:close/>
                </a:path>
              </a:pathLst>
            </a:custGeom>
            <a:solidFill>
              <a:srgbClr val="D0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6" name="Google Shape;6176;p55"/>
            <p:cNvSpPr/>
            <p:nvPr/>
          </p:nvSpPr>
          <p:spPr>
            <a:xfrm>
              <a:off x="5718200" y="1766325"/>
              <a:ext cx="485000" cy="907925"/>
            </a:xfrm>
            <a:custGeom>
              <a:avLst/>
              <a:gdLst/>
              <a:ahLst/>
              <a:cxnLst/>
              <a:rect l="l" t="t" r="r" b="b"/>
              <a:pathLst>
                <a:path w="19400" h="36317" extrusionOk="0">
                  <a:moveTo>
                    <a:pt x="5740" y="0"/>
                  </a:moveTo>
                  <a:cubicBezTo>
                    <a:pt x="5740" y="1"/>
                    <a:pt x="1" y="14261"/>
                    <a:pt x="8322" y="29399"/>
                  </a:cubicBezTo>
                  <a:lnTo>
                    <a:pt x="10552" y="27268"/>
                  </a:lnTo>
                  <a:lnTo>
                    <a:pt x="8823" y="30251"/>
                  </a:lnTo>
                  <a:cubicBezTo>
                    <a:pt x="9099" y="30702"/>
                    <a:pt x="9374" y="31153"/>
                    <a:pt x="9675" y="31629"/>
                  </a:cubicBezTo>
                  <a:lnTo>
                    <a:pt x="12858" y="27795"/>
                  </a:lnTo>
                  <a:lnTo>
                    <a:pt x="10377" y="32707"/>
                  </a:lnTo>
                  <a:cubicBezTo>
                    <a:pt x="11229" y="33910"/>
                    <a:pt x="12156" y="35113"/>
                    <a:pt x="13184" y="36316"/>
                  </a:cubicBezTo>
                  <a:cubicBezTo>
                    <a:pt x="17369" y="23609"/>
                    <a:pt x="19399" y="7745"/>
                    <a:pt x="5740" y="0"/>
                  </a:cubicBezTo>
                  <a:close/>
                </a:path>
              </a:pathLst>
            </a:custGeom>
            <a:solidFill>
              <a:srgbClr val="D0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7" name="Google Shape;6177;p55"/>
            <p:cNvSpPr/>
            <p:nvPr/>
          </p:nvSpPr>
          <p:spPr>
            <a:xfrm>
              <a:off x="5742025" y="643500"/>
              <a:ext cx="382850" cy="1064575"/>
            </a:xfrm>
            <a:custGeom>
              <a:avLst/>
              <a:gdLst/>
              <a:ahLst/>
              <a:cxnLst/>
              <a:rect l="l" t="t" r="r" b="b"/>
              <a:pathLst>
                <a:path w="15314" h="42583" extrusionOk="0">
                  <a:moveTo>
                    <a:pt x="5088" y="1"/>
                  </a:moveTo>
                  <a:cubicBezTo>
                    <a:pt x="4486" y="2081"/>
                    <a:pt x="3885" y="4136"/>
                    <a:pt x="3359" y="6166"/>
                  </a:cubicBezTo>
                  <a:lnTo>
                    <a:pt x="7569" y="10402"/>
                  </a:lnTo>
                  <a:lnTo>
                    <a:pt x="3008" y="7494"/>
                  </a:lnTo>
                  <a:cubicBezTo>
                    <a:pt x="2857" y="8071"/>
                    <a:pt x="2707" y="8647"/>
                    <a:pt x="2582" y="9224"/>
                  </a:cubicBezTo>
                  <a:lnTo>
                    <a:pt x="5389" y="11855"/>
                  </a:lnTo>
                  <a:lnTo>
                    <a:pt x="2381" y="10076"/>
                  </a:lnTo>
                  <a:cubicBezTo>
                    <a:pt x="1830" y="12407"/>
                    <a:pt x="1379" y="14712"/>
                    <a:pt x="1078" y="16993"/>
                  </a:cubicBezTo>
                  <a:lnTo>
                    <a:pt x="5163" y="19850"/>
                  </a:lnTo>
                  <a:lnTo>
                    <a:pt x="5163" y="19850"/>
                  </a:lnTo>
                  <a:lnTo>
                    <a:pt x="953" y="18121"/>
                  </a:lnTo>
                  <a:lnTo>
                    <a:pt x="953" y="18121"/>
                  </a:lnTo>
                  <a:cubicBezTo>
                    <a:pt x="0" y="26592"/>
                    <a:pt x="1178" y="34637"/>
                    <a:pt x="6968" y="42582"/>
                  </a:cubicBezTo>
                  <a:cubicBezTo>
                    <a:pt x="13735" y="23685"/>
                    <a:pt x="15313" y="17745"/>
                    <a:pt x="5088" y="1"/>
                  </a:cubicBezTo>
                  <a:close/>
                </a:path>
              </a:pathLst>
            </a:custGeom>
            <a:solidFill>
              <a:srgbClr val="D0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8" name="Google Shape;6178;p55"/>
            <p:cNvSpPr/>
            <p:nvPr/>
          </p:nvSpPr>
          <p:spPr>
            <a:xfrm>
              <a:off x="5177475" y="1864050"/>
              <a:ext cx="695525" cy="3797324"/>
            </a:xfrm>
            <a:custGeom>
              <a:avLst/>
              <a:gdLst/>
              <a:ahLst/>
              <a:cxnLst/>
              <a:rect l="l" t="t" r="r" b="b"/>
              <a:pathLst>
                <a:path w="27821" h="80252" extrusionOk="0">
                  <a:moveTo>
                    <a:pt x="26266" y="1"/>
                  </a:moveTo>
                  <a:cubicBezTo>
                    <a:pt x="10627" y="14487"/>
                    <a:pt x="1" y="61104"/>
                    <a:pt x="151" y="80252"/>
                  </a:cubicBezTo>
                  <a:lnTo>
                    <a:pt x="10903" y="79275"/>
                  </a:lnTo>
                  <a:cubicBezTo>
                    <a:pt x="10402" y="47319"/>
                    <a:pt x="16141" y="29149"/>
                    <a:pt x="27820" y="1655"/>
                  </a:cubicBezTo>
                  <a:lnTo>
                    <a:pt x="26266" y="1"/>
                  </a:lnTo>
                  <a:close/>
                </a:path>
              </a:pathLst>
            </a:custGeom>
            <a:solidFill>
              <a:srgbClr val="D0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79" name="Google Shape;6179;p55"/>
          <p:cNvGrpSpPr/>
          <p:nvPr/>
        </p:nvGrpSpPr>
        <p:grpSpPr>
          <a:xfrm flipH="1">
            <a:off x="177650" y="4082775"/>
            <a:ext cx="1246400" cy="1325325"/>
            <a:chOff x="5961600" y="3796300"/>
            <a:chExt cx="1246400" cy="1325325"/>
          </a:xfrm>
        </p:grpSpPr>
        <p:sp>
          <p:nvSpPr>
            <p:cNvPr id="6180" name="Google Shape;6180;p55"/>
            <p:cNvSpPr/>
            <p:nvPr/>
          </p:nvSpPr>
          <p:spPr>
            <a:xfrm>
              <a:off x="5961600" y="3796300"/>
              <a:ext cx="1227050" cy="1009250"/>
            </a:xfrm>
            <a:custGeom>
              <a:avLst/>
              <a:gdLst/>
              <a:ahLst/>
              <a:cxnLst/>
              <a:rect l="l" t="t" r="r" b="b"/>
              <a:pathLst>
                <a:path w="49082" h="40370" extrusionOk="0">
                  <a:moveTo>
                    <a:pt x="7309" y="1"/>
                  </a:moveTo>
                  <a:cubicBezTo>
                    <a:pt x="5269" y="1"/>
                    <a:pt x="2882" y="200"/>
                    <a:pt x="1" y="626"/>
                  </a:cubicBezTo>
                  <a:cubicBezTo>
                    <a:pt x="940" y="7070"/>
                    <a:pt x="3181" y="11817"/>
                    <a:pt x="6428" y="15047"/>
                  </a:cubicBezTo>
                  <a:lnTo>
                    <a:pt x="12658" y="14289"/>
                  </a:lnTo>
                  <a:lnTo>
                    <a:pt x="7862" y="16333"/>
                  </a:lnTo>
                  <a:cubicBezTo>
                    <a:pt x="13087" y="19876"/>
                    <a:pt x="14998" y="24853"/>
                    <a:pt x="18838" y="26782"/>
                  </a:cubicBezTo>
                  <a:lnTo>
                    <a:pt x="24887" y="25760"/>
                  </a:lnTo>
                  <a:lnTo>
                    <a:pt x="24887" y="25760"/>
                  </a:lnTo>
                  <a:lnTo>
                    <a:pt x="19728" y="27985"/>
                  </a:lnTo>
                  <a:cubicBezTo>
                    <a:pt x="24260" y="34027"/>
                    <a:pt x="29653" y="40370"/>
                    <a:pt x="39148" y="40370"/>
                  </a:cubicBezTo>
                  <a:cubicBezTo>
                    <a:pt x="40323" y="40370"/>
                    <a:pt x="41561" y="40272"/>
                    <a:pt x="42868" y="40065"/>
                  </a:cubicBezTo>
                  <a:cubicBezTo>
                    <a:pt x="49081" y="27128"/>
                    <a:pt x="39028" y="16596"/>
                    <a:pt x="28595" y="10449"/>
                  </a:cubicBezTo>
                  <a:lnTo>
                    <a:pt x="27063" y="15987"/>
                  </a:lnTo>
                  <a:lnTo>
                    <a:pt x="27409" y="9724"/>
                  </a:lnTo>
                  <a:cubicBezTo>
                    <a:pt x="18687" y="4094"/>
                    <a:pt x="16557" y="1"/>
                    <a:pt x="7309"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1" name="Google Shape;6181;p55"/>
            <p:cNvSpPr/>
            <p:nvPr/>
          </p:nvSpPr>
          <p:spPr>
            <a:xfrm>
              <a:off x="6075325" y="3878100"/>
              <a:ext cx="1132675" cy="1243525"/>
            </a:xfrm>
            <a:custGeom>
              <a:avLst/>
              <a:gdLst/>
              <a:ahLst/>
              <a:cxnLst/>
              <a:rect l="l" t="t" r="r" b="b"/>
              <a:pathLst>
                <a:path w="45307" h="49741" extrusionOk="0">
                  <a:moveTo>
                    <a:pt x="291" y="0"/>
                  </a:moveTo>
                  <a:cubicBezTo>
                    <a:pt x="198" y="0"/>
                    <a:pt x="110" y="52"/>
                    <a:pt x="66" y="140"/>
                  </a:cubicBezTo>
                  <a:cubicBezTo>
                    <a:pt x="0" y="271"/>
                    <a:pt x="50" y="436"/>
                    <a:pt x="182" y="502"/>
                  </a:cubicBezTo>
                  <a:cubicBezTo>
                    <a:pt x="264" y="552"/>
                    <a:pt x="30474" y="16489"/>
                    <a:pt x="44780" y="49583"/>
                  </a:cubicBezTo>
                  <a:cubicBezTo>
                    <a:pt x="44816" y="49679"/>
                    <a:pt x="44905" y="49740"/>
                    <a:pt x="45008" y="49740"/>
                  </a:cubicBezTo>
                  <a:cubicBezTo>
                    <a:pt x="45046" y="49740"/>
                    <a:pt x="45086" y="49732"/>
                    <a:pt x="45126" y="49715"/>
                  </a:cubicBezTo>
                  <a:cubicBezTo>
                    <a:pt x="45258" y="49665"/>
                    <a:pt x="45307" y="49500"/>
                    <a:pt x="45258" y="49369"/>
                  </a:cubicBezTo>
                  <a:cubicBezTo>
                    <a:pt x="30886" y="16110"/>
                    <a:pt x="511" y="74"/>
                    <a:pt x="429" y="41"/>
                  </a:cubicBezTo>
                  <a:cubicBezTo>
                    <a:pt x="385" y="13"/>
                    <a:pt x="337" y="0"/>
                    <a:pt x="29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2" name="Google Shape;6182;p55"/>
            <p:cNvSpPr/>
            <p:nvPr/>
          </p:nvSpPr>
          <p:spPr>
            <a:xfrm>
              <a:off x="6556975" y="4024100"/>
              <a:ext cx="30925" cy="221775"/>
            </a:xfrm>
            <a:custGeom>
              <a:avLst/>
              <a:gdLst/>
              <a:ahLst/>
              <a:cxnLst/>
              <a:rect l="l" t="t" r="r" b="b"/>
              <a:pathLst>
                <a:path w="1237" h="8871" extrusionOk="0">
                  <a:moveTo>
                    <a:pt x="961" y="1"/>
                  </a:moveTo>
                  <a:cubicBezTo>
                    <a:pt x="825" y="1"/>
                    <a:pt x="709" y="109"/>
                    <a:pt x="709" y="233"/>
                  </a:cubicBezTo>
                  <a:lnTo>
                    <a:pt x="17" y="8589"/>
                  </a:lnTo>
                  <a:cubicBezTo>
                    <a:pt x="1" y="8737"/>
                    <a:pt x="116" y="8852"/>
                    <a:pt x="264" y="8869"/>
                  </a:cubicBezTo>
                  <a:cubicBezTo>
                    <a:pt x="273" y="8870"/>
                    <a:pt x="281" y="8870"/>
                    <a:pt x="290" y="8870"/>
                  </a:cubicBezTo>
                  <a:cubicBezTo>
                    <a:pt x="413" y="8870"/>
                    <a:pt x="529" y="8760"/>
                    <a:pt x="545" y="8622"/>
                  </a:cubicBezTo>
                  <a:lnTo>
                    <a:pt x="1237" y="282"/>
                  </a:lnTo>
                  <a:cubicBezTo>
                    <a:pt x="1237" y="134"/>
                    <a:pt x="1138" y="2"/>
                    <a:pt x="990" y="2"/>
                  </a:cubicBezTo>
                  <a:cubicBezTo>
                    <a:pt x="980" y="1"/>
                    <a:pt x="971" y="1"/>
                    <a:pt x="961"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3" name="Google Shape;6183;p55"/>
            <p:cNvSpPr/>
            <p:nvPr/>
          </p:nvSpPr>
          <p:spPr>
            <a:xfrm>
              <a:off x="6493125" y="4056650"/>
              <a:ext cx="28450" cy="132375"/>
            </a:xfrm>
            <a:custGeom>
              <a:avLst/>
              <a:gdLst/>
              <a:ahLst/>
              <a:cxnLst/>
              <a:rect l="l" t="t" r="r" b="b"/>
              <a:pathLst>
                <a:path w="1138" h="5295" extrusionOk="0">
                  <a:moveTo>
                    <a:pt x="845" y="0"/>
                  </a:moveTo>
                  <a:cubicBezTo>
                    <a:pt x="723" y="0"/>
                    <a:pt x="609" y="95"/>
                    <a:pt x="594" y="233"/>
                  </a:cubicBezTo>
                  <a:lnTo>
                    <a:pt x="17" y="5012"/>
                  </a:lnTo>
                  <a:cubicBezTo>
                    <a:pt x="0" y="5144"/>
                    <a:pt x="99" y="5276"/>
                    <a:pt x="247" y="5292"/>
                  </a:cubicBezTo>
                  <a:cubicBezTo>
                    <a:pt x="258" y="5294"/>
                    <a:pt x="269" y="5294"/>
                    <a:pt x="280" y="5294"/>
                  </a:cubicBezTo>
                  <a:cubicBezTo>
                    <a:pt x="414" y="5294"/>
                    <a:pt x="529" y="5199"/>
                    <a:pt x="544" y="5062"/>
                  </a:cubicBezTo>
                  <a:lnTo>
                    <a:pt x="1121" y="299"/>
                  </a:lnTo>
                  <a:cubicBezTo>
                    <a:pt x="1137" y="150"/>
                    <a:pt x="1022" y="19"/>
                    <a:pt x="874" y="2"/>
                  </a:cubicBezTo>
                  <a:cubicBezTo>
                    <a:pt x="864" y="1"/>
                    <a:pt x="854" y="0"/>
                    <a:pt x="845"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4" name="Google Shape;6184;p55"/>
            <p:cNvSpPr/>
            <p:nvPr/>
          </p:nvSpPr>
          <p:spPr>
            <a:xfrm>
              <a:off x="6376525" y="3886900"/>
              <a:ext cx="24325" cy="206475"/>
            </a:xfrm>
            <a:custGeom>
              <a:avLst/>
              <a:gdLst/>
              <a:ahLst/>
              <a:cxnLst/>
              <a:rect l="l" t="t" r="r" b="b"/>
              <a:pathLst>
                <a:path w="973" h="8259" extrusionOk="0">
                  <a:moveTo>
                    <a:pt x="681" y="0"/>
                  </a:moveTo>
                  <a:cubicBezTo>
                    <a:pt x="546" y="0"/>
                    <a:pt x="444" y="110"/>
                    <a:pt x="429" y="249"/>
                  </a:cubicBezTo>
                  <a:lnTo>
                    <a:pt x="0" y="7979"/>
                  </a:lnTo>
                  <a:cubicBezTo>
                    <a:pt x="0" y="8127"/>
                    <a:pt x="115" y="8259"/>
                    <a:pt x="247" y="8259"/>
                  </a:cubicBezTo>
                  <a:cubicBezTo>
                    <a:pt x="396" y="8259"/>
                    <a:pt x="527" y="8160"/>
                    <a:pt x="527" y="8012"/>
                  </a:cubicBezTo>
                  <a:lnTo>
                    <a:pt x="956" y="282"/>
                  </a:lnTo>
                  <a:cubicBezTo>
                    <a:pt x="972" y="134"/>
                    <a:pt x="857" y="2"/>
                    <a:pt x="709" y="2"/>
                  </a:cubicBezTo>
                  <a:cubicBezTo>
                    <a:pt x="699" y="1"/>
                    <a:pt x="690" y="0"/>
                    <a:pt x="68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5" name="Google Shape;6185;p55"/>
            <p:cNvSpPr/>
            <p:nvPr/>
          </p:nvSpPr>
          <p:spPr>
            <a:xfrm>
              <a:off x="6251250" y="3871250"/>
              <a:ext cx="14875" cy="131075"/>
            </a:xfrm>
            <a:custGeom>
              <a:avLst/>
              <a:gdLst/>
              <a:ahLst/>
              <a:cxnLst/>
              <a:rect l="l" t="t" r="r" b="b"/>
              <a:pathLst>
                <a:path w="595" h="5243" extrusionOk="0">
                  <a:moveTo>
                    <a:pt x="290" y="0"/>
                  </a:moveTo>
                  <a:cubicBezTo>
                    <a:pt x="281" y="0"/>
                    <a:pt x="273" y="1"/>
                    <a:pt x="264" y="2"/>
                  </a:cubicBezTo>
                  <a:cubicBezTo>
                    <a:pt x="116" y="2"/>
                    <a:pt x="1" y="117"/>
                    <a:pt x="1" y="265"/>
                  </a:cubicBezTo>
                  <a:lnTo>
                    <a:pt x="67" y="4979"/>
                  </a:lnTo>
                  <a:cubicBezTo>
                    <a:pt x="67" y="5127"/>
                    <a:pt x="182" y="5243"/>
                    <a:pt x="330" y="5243"/>
                  </a:cubicBezTo>
                  <a:cubicBezTo>
                    <a:pt x="479" y="5243"/>
                    <a:pt x="594" y="5127"/>
                    <a:pt x="594" y="4979"/>
                  </a:cubicBezTo>
                  <a:lnTo>
                    <a:pt x="528" y="249"/>
                  </a:lnTo>
                  <a:cubicBezTo>
                    <a:pt x="528" y="110"/>
                    <a:pt x="413" y="0"/>
                    <a:pt x="290"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6" name="Google Shape;6186;p55"/>
            <p:cNvSpPr/>
            <p:nvPr/>
          </p:nvSpPr>
          <p:spPr>
            <a:xfrm>
              <a:off x="6101700" y="4078900"/>
              <a:ext cx="283075" cy="46775"/>
            </a:xfrm>
            <a:custGeom>
              <a:avLst/>
              <a:gdLst/>
              <a:ahLst/>
              <a:cxnLst/>
              <a:rect l="l" t="t" r="r" b="b"/>
              <a:pathLst>
                <a:path w="11323" h="1871" extrusionOk="0">
                  <a:moveTo>
                    <a:pt x="11038" y="0"/>
                  </a:moveTo>
                  <a:cubicBezTo>
                    <a:pt x="11028" y="0"/>
                    <a:pt x="11019" y="1"/>
                    <a:pt x="11010" y="2"/>
                  </a:cubicBezTo>
                  <a:lnTo>
                    <a:pt x="247" y="1337"/>
                  </a:lnTo>
                  <a:cubicBezTo>
                    <a:pt x="115" y="1370"/>
                    <a:pt x="0" y="1502"/>
                    <a:pt x="17" y="1634"/>
                  </a:cubicBezTo>
                  <a:cubicBezTo>
                    <a:pt x="31" y="1765"/>
                    <a:pt x="149" y="1870"/>
                    <a:pt x="267" y="1870"/>
                  </a:cubicBezTo>
                  <a:cubicBezTo>
                    <a:pt x="282" y="1870"/>
                    <a:pt x="298" y="1868"/>
                    <a:pt x="313" y="1864"/>
                  </a:cubicBezTo>
                  <a:lnTo>
                    <a:pt x="11075" y="529"/>
                  </a:lnTo>
                  <a:cubicBezTo>
                    <a:pt x="11224" y="513"/>
                    <a:pt x="11323" y="381"/>
                    <a:pt x="11306" y="249"/>
                  </a:cubicBezTo>
                  <a:cubicBezTo>
                    <a:pt x="11291" y="110"/>
                    <a:pt x="11174" y="0"/>
                    <a:pt x="11038"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7" name="Google Shape;6187;p55"/>
            <p:cNvSpPr/>
            <p:nvPr/>
          </p:nvSpPr>
          <p:spPr>
            <a:xfrm>
              <a:off x="6133825" y="4028225"/>
              <a:ext cx="183800" cy="25200"/>
            </a:xfrm>
            <a:custGeom>
              <a:avLst/>
              <a:gdLst/>
              <a:ahLst/>
              <a:cxnLst/>
              <a:rect l="l" t="t" r="r" b="b"/>
              <a:pathLst>
                <a:path w="7352" h="1008" extrusionOk="0">
                  <a:moveTo>
                    <a:pt x="7083" y="0"/>
                  </a:moveTo>
                  <a:cubicBezTo>
                    <a:pt x="7073" y="0"/>
                    <a:pt x="7064" y="1"/>
                    <a:pt x="7055" y="2"/>
                  </a:cubicBezTo>
                  <a:lnTo>
                    <a:pt x="264" y="463"/>
                  </a:lnTo>
                  <a:cubicBezTo>
                    <a:pt x="116" y="480"/>
                    <a:pt x="1" y="612"/>
                    <a:pt x="17" y="760"/>
                  </a:cubicBezTo>
                  <a:cubicBezTo>
                    <a:pt x="17" y="892"/>
                    <a:pt x="149" y="1007"/>
                    <a:pt x="297" y="1007"/>
                  </a:cubicBezTo>
                  <a:lnTo>
                    <a:pt x="7104" y="529"/>
                  </a:lnTo>
                  <a:cubicBezTo>
                    <a:pt x="7236" y="513"/>
                    <a:pt x="7351" y="397"/>
                    <a:pt x="7351" y="249"/>
                  </a:cubicBezTo>
                  <a:cubicBezTo>
                    <a:pt x="7336" y="110"/>
                    <a:pt x="7219" y="0"/>
                    <a:pt x="7083"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8" name="Google Shape;6188;p55"/>
            <p:cNvSpPr/>
            <p:nvPr/>
          </p:nvSpPr>
          <p:spPr>
            <a:xfrm>
              <a:off x="6693375" y="4131925"/>
              <a:ext cx="51525" cy="245500"/>
            </a:xfrm>
            <a:custGeom>
              <a:avLst/>
              <a:gdLst/>
              <a:ahLst/>
              <a:cxnLst/>
              <a:rect l="l" t="t" r="r" b="b"/>
              <a:pathLst>
                <a:path w="2061" h="9820" extrusionOk="0">
                  <a:moveTo>
                    <a:pt x="1772" y="1"/>
                  </a:moveTo>
                  <a:cubicBezTo>
                    <a:pt x="1648" y="1"/>
                    <a:pt x="1545" y="92"/>
                    <a:pt x="1516" y="221"/>
                  </a:cubicBezTo>
                  <a:lnTo>
                    <a:pt x="33" y="9517"/>
                  </a:lnTo>
                  <a:cubicBezTo>
                    <a:pt x="0" y="9665"/>
                    <a:pt x="99" y="9797"/>
                    <a:pt x="247" y="9813"/>
                  </a:cubicBezTo>
                  <a:cubicBezTo>
                    <a:pt x="267" y="9818"/>
                    <a:pt x="286" y="9820"/>
                    <a:pt x="304" y="9820"/>
                  </a:cubicBezTo>
                  <a:cubicBezTo>
                    <a:pt x="428" y="9820"/>
                    <a:pt x="530" y="9728"/>
                    <a:pt x="544" y="9599"/>
                  </a:cubicBezTo>
                  <a:lnTo>
                    <a:pt x="2044" y="304"/>
                  </a:lnTo>
                  <a:cubicBezTo>
                    <a:pt x="2060" y="155"/>
                    <a:pt x="1961" y="24"/>
                    <a:pt x="1829" y="7"/>
                  </a:cubicBezTo>
                  <a:cubicBezTo>
                    <a:pt x="1810" y="3"/>
                    <a:pt x="1791" y="1"/>
                    <a:pt x="1772"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9" name="Google Shape;6189;p55"/>
            <p:cNvSpPr/>
            <p:nvPr/>
          </p:nvSpPr>
          <p:spPr>
            <a:xfrm>
              <a:off x="6807075" y="4251425"/>
              <a:ext cx="72950" cy="259925"/>
            </a:xfrm>
            <a:custGeom>
              <a:avLst/>
              <a:gdLst/>
              <a:ahLst/>
              <a:cxnLst/>
              <a:rect l="l" t="t" r="r" b="b"/>
              <a:pathLst>
                <a:path w="2918" h="10397" extrusionOk="0">
                  <a:moveTo>
                    <a:pt x="2630" y="0"/>
                  </a:moveTo>
                  <a:cubicBezTo>
                    <a:pt x="2506" y="0"/>
                    <a:pt x="2403" y="90"/>
                    <a:pt x="2374" y="204"/>
                  </a:cubicBezTo>
                  <a:lnTo>
                    <a:pt x="34" y="10077"/>
                  </a:lnTo>
                  <a:cubicBezTo>
                    <a:pt x="1" y="10208"/>
                    <a:pt x="83" y="10357"/>
                    <a:pt x="232" y="10390"/>
                  </a:cubicBezTo>
                  <a:cubicBezTo>
                    <a:pt x="251" y="10395"/>
                    <a:pt x="271" y="10397"/>
                    <a:pt x="291" y="10397"/>
                  </a:cubicBezTo>
                  <a:cubicBezTo>
                    <a:pt x="405" y="10397"/>
                    <a:pt x="517" y="10318"/>
                    <a:pt x="545" y="10192"/>
                  </a:cubicBezTo>
                  <a:lnTo>
                    <a:pt x="2885" y="336"/>
                  </a:lnTo>
                  <a:cubicBezTo>
                    <a:pt x="2918" y="188"/>
                    <a:pt x="2836" y="40"/>
                    <a:pt x="2687" y="7"/>
                  </a:cubicBezTo>
                  <a:cubicBezTo>
                    <a:pt x="2668" y="2"/>
                    <a:pt x="2649" y="0"/>
                    <a:pt x="2630"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0" name="Google Shape;6190;p55"/>
            <p:cNvSpPr/>
            <p:nvPr/>
          </p:nvSpPr>
          <p:spPr>
            <a:xfrm>
              <a:off x="6397950" y="4328450"/>
              <a:ext cx="263300" cy="71250"/>
            </a:xfrm>
            <a:custGeom>
              <a:avLst/>
              <a:gdLst/>
              <a:ahLst/>
              <a:cxnLst/>
              <a:rect l="l" t="t" r="r" b="b"/>
              <a:pathLst>
                <a:path w="10532" h="2850" extrusionOk="0">
                  <a:moveTo>
                    <a:pt x="10250" y="0"/>
                  </a:moveTo>
                  <a:cubicBezTo>
                    <a:pt x="10229" y="0"/>
                    <a:pt x="10207" y="3"/>
                    <a:pt x="10185" y="8"/>
                  </a:cubicBezTo>
                  <a:lnTo>
                    <a:pt x="231" y="2331"/>
                  </a:lnTo>
                  <a:cubicBezTo>
                    <a:pt x="99" y="2364"/>
                    <a:pt x="0" y="2496"/>
                    <a:pt x="33" y="2645"/>
                  </a:cubicBezTo>
                  <a:cubicBezTo>
                    <a:pt x="61" y="2771"/>
                    <a:pt x="173" y="2850"/>
                    <a:pt x="297" y="2850"/>
                  </a:cubicBezTo>
                  <a:cubicBezTo>
                    <a:pt x="319" y="2850"/>
                    <a:pt x="341" y="2847"/>
                    <a:pt x="363" y="2842"/>
                  </a:cubicBezTo>
                  <a:lnTo>
                    <a:pt x="10301" y="518"/>
                  </a:lnTo>
                  <a:cubicBezTo>
                    <a:pt x="10449" y="486"/>
                    <a:pt x="10532" y="354"/>
                    <a:pt x="10499" y="205"/>
                  </a:cubicBezTo>
                  <a:cubicBezTo>
                    <a:pt x="10470" y="79"/>
                    <a:pt x="10370" y="0"/>
                    <a:pt x="10250"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1" name="Google Shape;6191;p55"/>
            <p:cNvSpPr/>
            <p:nvPr/>
          </p:nvSpPr>
          <p:spPr>
            <a:xfrm>
              <a:off x="6256625" y="4211050"/>
              <a:ext cx="284725" cy="58850"/>
            </a:xfrm>
            <a:custGeom>
              <a:avLst/>
              <a:gdLst/>
              <a:ahLst/>
              <a:cxnLst/>
              <a:rect l="l" t="t" r="r" b="b"/>
              <a:pathLst>
                <a:path w="11389" h="2354" extrusionOk="0">
                  <a:moveTo>
                    <a:pt x="11116" y="0"/>
                  </a:moveTo>
                  <a:cubicBezTo>
                    <a:pt x="11097" y="0"/>
                    <a:pt x="11078" y="2"/>
                    <a:pt x="11059" y="6"/>
                  </a:cubicBezTo>
                  <a:lnTo>
                    <a:pt x="231" y="1819"/>
                  </a:lnTo>
                  <a:cubicBezTo>
                    <a:pt x="82" y="1852"/>
                    <a:pt x="0" y="1984"/>
                    <a:pt x="16" y="2133"/>
                  </a:cubicBezTo>
                  <a:cubicBezTo>
                    <a:pt x="31" y="2262"/>
                    <a:pt x="145" y="2353"/>
                    <a:pt x="272" y="2353"/>
                  </a:cubicBezTo>
                  <a:cubicBezTo>
                    <a:pt x="291" y="2353"/>
                    <a:pt x="310" y="2351"/>
                    <a:pt x="330" y="2347"/>
                  </a:cubicBezTo>
                  <a:lnTo>
                    <a:pt x="11141" y="517"/>
                  </a:lnTo>
                  <a:cubicBezTo>
                    <a:pt x="11290" y="501"/>
                    <a:pt x="11388" y="369"/>
                    <a:pt x="11372" y="221"/>
                  </a:cubicBezTo>
                  <a:cubicBezTo>
                    <a:pt x="11343" y="92"/>
                    <a:pt x="11240" y="0"/>
                    <a:pt x="11116"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2" name="Google Shape;6192;p55"/>
            <p:cNvSpPr/>
            <p:nvPr/>
          </p:nvSpPr>
          <p:spPr>
            <a:xfrm>
              <a:off x="6532675" y="4468350"/>
              <a:ext cx="263725" cy="88100"/>
            </a:xfrm>
            <a:custGeom>
              <a:avLst/>
              <a:gdLst/>
              <a:ahLst/>
              <a:cxnLst/>
              <a:rect l="l" t="t" r="r" b="b"/>
              <a:pathLst>
                <a:path w="10549" h="3524" extrusionOk="0">
                  <a:moveTo>
                    <a:pt x="10256" y="1"/>
                  </a:moveTo>
                  <a:cubicBezTo>
                    <a:pt x="10228" y="1"/>
                    <a:pt x="10199" y="5"/>
                    <a:pt x="10169" y="15"/>
                  </a:cubicBezTo>
                  <a:lnTo>
                    <a:pt x="231" y="2998"/>
                  </a:lnTo>
                  <a:cubicBezTo>
                    <a:pt x="83" y="3048"/>
                    <a:pt x="0" y="3196"/>
                    <a:pt x="50" y="3328"/>
                  </a:cubicBezTo>
                  <a:cubicBezTo>
                    <a:pt x="76" y="3447"/>
                    <a:pt x="177" y="3523"/>
                    <a:pt x="293" y="3523"/>
                  </a:cubicBezTo>
                  <a:cubicBezTo>
                    <a:pt x="321" y="3523"/>
                    <a:pt x="350" y="3519"/>
                    <a:pt x="379" y="3509"/>
                  </a:cubicBezTo>
                  <a:lnTo>
                    <a:pt x="10334" y="526"/>
                  </a:lnTo>
                  <a:cubicBezTo>
                    <a:pt x="10466" y="477"/>
                    <a:pt x="10548" y="328"/>
                    <a:pt x="10499" y="196"/>
                  </a:cubicBezTo>
                  <a:cubicBezTo>
                    <a:pt x="10472" y="77"/>
                    <a:pt x="10372" y="1"/>
                    <a:pt x="10256"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3" name="Google Shape;6193;p55"/>
            <p:cNvSpPr/>
            <p:nvPr/>
          </p:nvSpPr>
          <p:spPr>
            <a:xfrm>
              <a:off x="6608900" y="4431050"/>
              <a:ext cx="163175" cy="52025"/>
            </a:xfrm>
            <a:custGeom>
              <a:avLst/>
              <a:gdLst/>
              <a:ahLst/>
              <a:cxnLst/>
              <a:rect l="l" t="t" r="r" b="b"/>
              <a:pathLst>
                <a:path w="6527" h="2081" extrusionOk="0">
                  <a:moveTo>
                    <a:pt x="6230" y="0"/>
                  </a:moveTo>
                  <a:cubicBezTo>
                    <a:pt x="6208" y="0"/>
                    <a:pt x="6186" y="2"/>
                    <a:pt x="6164" y="7"/>
                  </a:cubicBezTo>
                  <a:lnTo>
                    <a:pt x="231" y="1557"/>
                  </a:lnTo>
                  <a:cubicBezTo>
                    <a:pt x="83" y="1606"/>
                    <a:pt x="0" y="1738"/>
                    <a:pt x="33" y="1886"/>
                  </a:cubicBezTo>
                  <a:cubicBezTo>
                    <a:pt x="74" y="1994"/>
                    <a:pt x="170" y="2080"/>
                    <a:pt x="285" y="2080"/>
                  </a:cubicBezTo>
                  <a:cubicBezTo>
                    <a:pt x="310" y="2080"/>
                    <a:pt x="336" y="2076"/>
                    <a:pt x="363" y="2067"/>
                  </a:cubicBezTo>
                  <a:lnTo>
                    <a:pt x="6296" y="535"/>
                  </a:lnTo>
                  <a:cubicBezTo>
                    <a:pt x="6445" y="485"/>
                    <a:pt x="6527" y="353"/>
                    <a:pt x="6494" y="205"/>
                  </a:cubicBezTo>
                  <a:cubicBezTo>
                    <a:pt x="6466" y="79"/>
                    <a:pt x="6354" y="0"/>
                    <a:pt x="6230"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4" name="Google Shape;6194;p55"/>
            <p:cNvSpPr/>
            <p:nvPr/>
          </p:nvSpPr>
          <p:spPr>
            <a:xfrm>
              <a:off x="6917500" y="4426700"/>
              <a:ext cx="98925" cy="218800"/>
            </a:xfrm>
            <a:custGeom>
              <a:avLst/>
              <a:gdLst/>
              <a:ahLst/>
              <a:cxnLst/>
              <a:rect l="l" t="t" r="r" b="b"/>
              <a:pathLst>
                <a:path w="3957" h="8752" extrusionOk="0">
                  <a:moveTo>
                    <a:pt x="3659" y="0"/>
                  </a:moveTo>
                  <a:cubicBezTo>
                    <a:pt x="3548" y="0"/>
                    <a:pt x="3451" y="63"/>
                    <a:pt x="3412" y="165"/>
                  </a:cubicBezTo>
                  <a:lnTo>
                    <a:pt x="67" y="8389"/>
                  </a:lnTo>
                  <a:cubicBezTo>
                    <a:pt x="1" y="8521"/>
                    <a:pt x="67" y="8686"/>
                    <a:pt x="215" y="8735"/>
                  </a:cubicBezTo>
                  <a:cubicBezTo>
                    <a:pt x="245" y="8746"/>
                    <a:pt x="275" y="8751"/>
                    <a:pt x="305" y="8751"/>
                  </a:cubicBezTo>
                  <a:cubicBezTo>
                    <a:pt x="409" y="8751"/>
                    <a:pt x="510" y="8689"/>
                    <a:pt x="561" y="8587"/>
                  </a:cubicBezTo>
                  <a:lnTo>
                    <a:pt x="3907" y="363"/>
                  </a:lnTo>
                  <a:cubicBezTo>
                    <a:pt x="3956" y="231"/>
                    <a:pt x="3890" y="82"/>
                    <a:pt x="3758" y="17"/>
                  </a:cubicBezTo>
                  <a:cubicBezTo>
                    <a:pt x="3725" y="5"/>
                    <a:pt x="3692" y="0"/>
                    <a:pt x="3659"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95" name="Google Shape;6195;p55"/>
          <p:cNvGrpSpPr/>
          <p:nvPr/>
        </p:nvGrpSpPr>
        <p:grpSpPr>
          <a:xfrm flipH="1">
            <a:off x="-205950" y="2991725"/>
            <a:ext cx="649375" cy="1799100"/>
            <a:chOff x="6942225" y="2705250"/>
            <a:chExt cx="649375" cy="1799100"/>
          </a:xfrm>
        </p:grpSpPr>
        <p:sp>
          <p:nvSpPr>
            <p:cNvPr id="6196" name="Google Shape;6196;p55"/>
            <p:cNvSpPr/>
            <p:nvPr/>
          </p:nvSpPr>
          <p:spPr>
            <a:xfrm>
              <a:off x="6942225" y="2705250"/>
              <a:ext cx="649375" cy="1440875"/>
            </a:xfrm>
            <a:custGeom>
              <a:avLst/>
              <a:gdLst/>
              <a:ahLst/>
              <a:cxnLst/>
              <a:rect l="l" t="t" r="r" b="b"/>
              <a:pathLst>
                <a:path w="25975" h="57635" extrusionOk="0">
                  <a:moveTo>
                    <a:pt x="4582" y="0"/>
                  </a:moveTo>
                  <a:cubicBezTo>
                    <a:pt x="1253" y="5587"/>
                    <a:pt x="1" y="10680"/>
                    <a:pt x="479" y="15229"/>
                  </a:cubicBezTo>
                  <a:lnTo>
                    <a:pt x="5786" y="18574"/>
                  </a:lnTo>
                  <a:lnTo>
                    <a:pt x="775" y="17141"/>
                  </a:lnTo>
                  <a:lnTo>
                    <a:pt x="775" y="17141"/>
                  </a:lnTo>
                  <a:cubicBezTo>
                    <a:pt x="2605" y="23173"/>
                    <a:pt x="940" y="28249"/>
                    <a:pt x="2720" y="32171"/>
                  </a:cubicBezTo>
                  <a:lnTo>
                    <a:pt x="8060" y="35187"/>
                  </a:lnTo>
                  <a:lnTo>
                    <a:pt x="2654" y="33671"/>
                  </a:lnTo>
                  <a:lnTo>
                    <a:pt x="2654" y="33671"/>
                  </a:lnTo>
                  <a:cubicBezTo>
                    <a:pt x="2324" y="42142"/>
                    <a:pt x="2588" y="51602"/>
                    <a:pt x="13004" y="57634"/>
                  </a:cubicBezTo>
                  <a:cubicBezTo>
                    <a:pt x="25975" y="51504"/>
                    <a:pt x="24805" y="36984"/>
                    <a:pt x="20586" y="25645"/>
                  </a:cubicBezTo>
                  <a:lnTo>
                    <a:pt x="20586" y="25645"/>
                  </a:lnTo>
                  <a:lnTo>
                    <a:pt x="15905" y="28974"/>
                  </a:lnTo>
                  <a:lnTo>
                    <a:pt x="20124" y="24326"/>
                  </a:lnTo>
                  <a:cubicBezTo>
                    <a:pt x="16202" y="12295"/>
                    <a:pt x="18443" y="8208"/>
                    <a:pt x="4582"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7" name="Google Shape;6197;p55"/>
            <p:cNvSpPr/>
            <p:nvPr/>
          </p:nvSpPr>
          <p:spPr>
            <a:xfrm>
              <a:off x="7097575" y="2831325"/>
              <a:ext cx="351475" cy="1673025"/>
            </a:xfrm>
            <a:custGeom>
              <a:avLst/>
              <a:gdLst/>
              <a:ahLst/>
              <a:cxnLst/>
              <a:rect l="l" t="t" r="r" b="b"/>
              <a:pathLst>
                <a:path w="14059" h="66921" extrusionOk="0">
                  <a:moveTo>
                    <a:pt x="288" y="1"/>
                  </a:moveTo>
                  <a:cubicBezTo>
                    <a:pt x="258" y="1"/>
                    <a:pt x="227" y="6"/>
                    <a:pt x="198" y="17"/>
                  </a:cubicBezTo>
                  <a:cubicBezTo>
                    <a:pt x="66" y="83"/>
                    <a:pt x="0" y="231"/>
                    <a:pt x="49" y="363"/>
                  </a:cubicBezTo>
                  <a:cubicBezTo>
                    <a:pt x="99" y="462"/>
                    <a:pt x="13482" y="31875"/>
                    <a:pt x="3725" y="66584"/>
                  </a:cubicBezTo>
                  <a:cubicBezTo>
                    <a:pt x="3692" y="66716"/>
                    <a:pt x="3774" y="66864"/>
                    <a:pt x="3923" y="66913"/>
                  </a:cubicBezTo>
                  <a:cubicBezTo>
                    <a:pt x="3942" y="66918"/>
                    <a:pt x="3962" y="66921"/>
                    <a:pt x="3982" y="66921"/>
                  </a:cubicBezTo>
                  <a:cubicBezTo>
                    <a:pt x="4096" y="66921"/>
                    <a:pt x="4208" y="66844"/>
                    <a:pt x="4236" y="66732"/>
                  </a:cubicBezTo>
                  <a:cubicBezTo>
                    <a:pt x="14058" y="31842"/>
                    <a:pt x="577" y="264"/>
                    <a:pt x="544" y="165"/>
                  </a:cubicBezTo>
                  <a:cubicBezTo>
                    <a:pt x="493" y="63"/>
                    <a:pt x="392" y="1"/>
                    <a:pt x="288"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8" name="Google Shape;6198;p55"/>
            <p:cNvSpPr/>
            <p:nvPr/>
          </p:nvSpPr>
          <p:spPr>
            <a:xfrm>
              <a:off x="7247550" y="3258650"/>
              <a:ext cx="159475" cy="164525"/>
            </a:xfrm>
            <a:custGeom>
              <a:avLst/>
              <a:gdLst/>
              <a:ahLst/>
              <a:cxnLst/>
              <a:rect l="l" t="t" r="r" b="b"/>
              <a:pathLst>
                <a:path w="6379" h="6581" extrusionOk="0">
                  <a:moveTo>
                    <a:pt x="6092" y="0"/>
                  </a:moveTo>
                  <a:cubicBezTo>
                    <a:pt x="6021" y="0"/>
                    <a:pt x="5952" y="29"/>
                    <a:pt x="5900" y="81"/>
                  </a:cubicBezTo>
                  <a:lnTo>
                    <a:pt x="99" y="6129"/>
                  </a:lnTo>
                  <a:cubicBezTo>
                    <a:pt x="0" y="6228"/>
                    <a:pt x="0" y="6393"/>
                    <a:pt x="116" y="6508"/>
                  </a:cubicBezTo>
                  <a:cubicBezTo>
                    <a:pt x="163" y="6556"/>
                    <a:pt x="226" y="6581"/>
                    <a:pt x="291" y="6581"/>
                  </a:cubicBezTo>
                  <a:cubicBezTo>
                    <a:pt x="361" y="6581"/>
                    <a:pt x="435" y="6552"/>
                    <a:pt x="495" y="6492"/>
                  </a:cubicBezTo>
                  <a:lnTo>
                    <a:pt x="6279" y="443"/>
                  </a:lnTo>
                  <a:cubicBezTo>
                    <a:pt x="6378" y="344"/>
                    <a:pt x="6378" y="180"/>
                    <a:pt x="6279" y="81"/>
                  </a:cubicBezTo>
                  <a:cubicBezTo>
                    <a:pt x="6224" y="25"/>
                    <a:pt x="6157" y="0"/>
                    <a:pt x="6092"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9" name="Google Shape;6199;p55"/>
            <p:cNvSpPr/>
            <p:nvPr/>
          </p:nvSpPr>
          <p:spPr>
            <a:xfrm>
              <a:off x="7233950" y="3241900"/>
              <a:ext cx="100975" cy="96850"/>
            </a:xfrm>
            <a:custGeom>
              <a:avLst/>
              <a:gdLst/>
              <a:ahLst/>
              <a:cxnLst/>
              <a:rect l="l" t="t" r="r" b="b"/>
              <a:pathLst>
                <a:path w="4039" h="3874" extrusionOk="0">
                  <a:moveTo>
                    <a:pt x="3744" y="1"/>
                  </a:moveTo>
                  <a:cubicBezTo>
                    <a:pt x="3676" y="1"/>
                    <a:pt x="3610" y="26"/>
                    <a:pt x="3560" y="75"/>
                  </a:cubicBezTo>
                  <a:lnTo>
                    <a:pt x="99" y="3421"/>
                  </a:lnTo>
                  <a:cubicBezTo>
                    <a:pt x="0" y="3520"/>
                    <a:pt x="0" y="3684"/>
                    <a:pt x="99" y="3800"/>
                  </a:cubicBezTo>
                  <a:cubicBezTo>
                    <a:pt x="149" y="3849"/>
                    <a:pt x="215" y="3874"/>
                    <a:pt x="283" y="3874"/>
                  </a:cubicBezTo>
                  <a:cubicBezTo>
                    <a:pt x="351" y="3874"/>
                    <a:pt x="421" y="3849"/>
                    <a:pt x="478" y="3800"/>
                  </a:cubicBezTo>
                  <a:lnTo>
                    <a:pt x="3923" y="454"/>
                  </a:lnTo>
                  <a:cubicBezTo>
                    <a:pt x="4038" y="355"/>
                    <a:pt x="4038" y="174"/>
                    <a:pt x="3939" y="75"/>
                  </a:cubicBezTo>
                  <a:cubicBezTo>
                    <a:pt x="3882" y="26"/>
                    <a:pt x="3812" y="1"/>
                    <a:pt x="3744"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0" name="Google Shape;6200;p55"/>
            <p:cNvSpPr/>
            <p:nvPr/>
          </p:nvSpPr>
          <p:spPr>
            <a:xfrm>
              <a:off x="7203450" y="3034300"/>
              <a:ext cx="145075" cy="156500"/>
            </a:xfrm>
            <a:custGeom>
              <a:avLst/>
              <a:gdLst/>
              <a:ahLst/>
              <a:cxnLst/>
              <a:rect l="l" t="t" r="r" b="b"/>
              <a:pathLst>
                <a:path w="5803" h="6260" extrusionOk="0">
                  <a:moveTo>
                    <a:pt x="5499" y="0"/>
                  </a:moveTo>
                  <a:cubicBezTo>
                    <a:pt x="5428" y="0"/>
                    <a:pt x="5359" y="29"/>
                    <a:pt x="5308" y="89"/>
                  </a:cubicBezTo>
                  <a:lnTo>
                    <a:pt x="100" y="5808"/>
                  </a:lnTo>
                  <a:cubicBezTo>
                    <a:pt x="1" y="5923"/>
                    <a:pt x="1" y="6088"/>
                    <a:pt x="116" y="6187"/>
                  </a:cubicBezTo>
                  <a:cubicBezTo>
                    <a:pt x="172" y="6235"/>
                    <a:pt x="238" y="6259"/>
                    <a:pt x="304" y="6259"/>
                  </a:cubicBezTo>
                  <a:cubicBezTo>
                    <a:pt x="375" y="6259"/>
                    <a:pt x="444" y="6230"/>
                    <a:pt x="495" y="6171"/>
                  </a:cubicBezTo>
                  <a:lnTo>
                    <a:pt x="5703" y="435"/>
                  </a:lnTo>
                  <a:cubicBezTo>
                    <a:pt x="5802" y="336"/>
                    <a:pt x="5786" y="171"/>
                    <a:pt x="5687" y="73"/>
                  </a:cubicBezTo>
                  <a:cubicBezTo>
                    <a:pt x="5631" y="25"/>
                    <a:pt x="5564" y="0"/>
                    <a:pt x="5499"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1" name="Google Shape;6201;p55"/>
            <p:cNvSpPr/>
            <p:nvPr/>
          </p:nvSpPr>
          <p:spPr>
            <a:xfrm>
              <a:off x="7164725" y="2936000"/>
              <a:ext cx="87775" cy="105950"/>
            </a:xfrm>
            <a:custGeom>
              <a:avLst/>
              <a:gdLst/>
              <a:ahLst/>
              <a:cxnLst/>
              <a:rect l="l" t="t" r="r" b="b"/>
              <a:pathLst>
                <a:path w="3511" h="4238" extrusionOk="0">
                  <a:moveTo>
                    <a:pt x="3208" y="1"/>
                  </a:moveTo>
                  <a:cubicBezTo>
                    <a:pt x="3134" y="1"/>
                    <a:pt x="3062" y="34"/>
                    <a:pt x="3017" y="99"/>
                  </a:cubicBezTo>
                  <a:lnTo>
                    <a:pt x="83" y="3807"/>
                  </a:lnTo>
                  <a:cubicBezTo>
                    <a:pt x="0" y="3922"/>
                    <a:pt x="17" y="4087"/>
                    <a:pt x="132" y="4186"/>
                  </a:cubicBezTo>
                  <a:cubicBezTo>
                    <a:pt x="180" y="4220"/>
                    <a:pt x="237" y="4237"/>
                    <a:pt x="294" y="4237"/>
                  </a:cubicBezTo>
                  <a:cubicBezTo>
                    <a:pt x="374" y="4237"/>
                    <a:pt x="454" y="4204"/>
                    <a:pt x="511" y="4136"/>
                  </a:cubicBezTo>
                  <a:lnTo>
                    <a:pt x="3429" y="428"/>
                  </a:lnTo>
                  <a:cubicBezTo>
                    <a:pt x="3511" y="313"/>
                    <a:pt x="3494" y="148"/>
                    <a:pt x="3379" y="66"/>
                  </a:cubicBezTo>
                  <a:cubicBezTo>
                    <a:pt x="3328" y="22"/>
                    <a:pt x="3267" y="1"/>
                    <a:pt x="3208"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2" name="Google Shape;6202;p55"/>
            <p:cNvSpPr/>
            <p:nvPr/>
          </p:nvSpPr>
          <p:spPr>
            <a:xfrm>
              <a:off x="6969825" y="3029625"/>
              <a:ext cx="244775" cy="156900"/>
            </a:xfrm>
            <a:custGeom>
              <a:avLst/>
              <a:gdLst/>
              <a:ahLst/>
              <a:cxnLst/>
              <a:rect l="l" t="t" r="r" b="b"/>
              <a:pathLst>
                <a:path w="9791" h="6276" extrusionOk="0">
                  <a:moveTo>
                    <a:pt x="294" y="0"/>
                  </a:moveTo>
                  <a:cubicBezTo>
                    <a:pt x="206" y="0"/>
                    <a:pt x="125" y="44"/>
                    <a:pt x="83" y="128"/>
                  </a:cubicBezTo>
                  <a:cubicBezTo>
                    <a:pt x="1" y="243"/>
                    <a:pt x="34" y="408"/>
                    <a:pt x="166" y="490"/>
                  </a:cubicBezTo>
                  <a:lnTo>
                    <a:pt x="9362" y="6242"/>
                  </a:lnTo>
                  <a:cubicBezTo>
                    <a:pt x="9401" y="6264"/>
                    <a:pt x="9445" y="6275"/>
                    <a:pt x="9489" y="6275"/>
                  </a:cubicBezTo>
                  <a:cubicBezTo>
                    <a:pt x="9578" y="6275"/>
                    <a:pt x="9670" y="6231"/>
                    <a:pt x="9725" y="6143"/>
                  </a:cubicBezTo>
                  <a:cubicBezTo>
                    <a:pt x="9791" y="6028"/>
                    <a:pt x="9758" y="5863"/>
                    <a:pt x="9642" y="5781"/>
                  </a:cubicBezTo>
                  <a:lnTo>
                    <a:pt x="446" y="45"/>
                  </a:lnTo>
                  <a:cubicBezTo>
                    <a:pt x="398" y="15"/>
                    <a:pt x="345" y="0"/>
                    <a:pt x="294"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3" name="Google Shape;6203;p55"/>
            <p:cNvSpPr/>
            <p:nvPr/>
          </p:nvSpPr>
          <p:spPr>
            <a:xfrm>
              <a:off x="7040300" y="2993350"/>
              <a:ext cx="154525" cy="111500"/>
            </a:xfrm>
            <a:custGeom>
              <a:avLst/>
              <a:gdLst/>
              <a:ahLst/>
              <a:cxnLst/>
              <a:rect l="l" t="t" r="r" b="b"/>
              <a:pathLst>
                <a:path w="6181" h="4460" extrusionOk="0">
                  <a:moveTo>
                    <a:pt x="304" y="0"/>
                  </a:moveTo>
                  <a:cubicBezTo>
                    <a:pt x="217" y="0"/>
                    <a:pt x="134" y="40"/>
                    <a:pt x="83" y="112"/>
                  </a:cubicBezTo>
                  <a:cubicBezTo>
                    <a:pt x="0" y="244"/>
                    <a:pt x="33" y="409"/>
                    <a:pt x="148" y="491"/>
                  </a:cubicBezTo>
                  <a:lnTo>
                    <a:pt x="5736" y="4413"/>
                  </a:lnTo>
                  <a:cubicBezTo>
                    <a:pt x="5779" y="4445"/>
                    <a:pt x="5830" y="4459"/>
                    <a:pt x="5880" y="4459"/>
                  </a:cubicBezTo>
                  <a:cubicBezTo>
                    <a:pt x="5964" y="4459"/>
                    <a:pt x="6047" y="4419"/>
                    <a:pt x="6098" y="4348"/>
                  </a:cubicBezTo>
                  <a:cubicBezTo>
                    <a:pt x="6181" y="4216"/>
                    <a:pt x="6148" y="4051"/>
                    <a:pt x="6032" y="3968"/>
                  </a:cubicBezTo>
                  <a:lnTo>
                    <a:pt x="462" y="46"/>
                  </a:lnTo>
                  <a:cubicBezTo>
                    <a:pt x="412" y="15"/>
                    <a:pt x="357" y="0"/>
                    <a:pt x="304"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4" name="Google Shape;6204;p55"/>
            <p:cNvSpPr/>
            <p:nvPr/>
          </p:nvSpPr>
          <p:spPr>
            <a:xfrm>
              <a:off x="7270625" y="3441325"/>
              <a:ext cx="190375" cy="170000"/>
            </a:xfrm>
            <a:custGeom>
              <a:avLst/>
              <a:gdLst/>
              <a:ahLst/>
              <a:cxnLst/>
              <a:rect l="l" t="t" r="r" b="b"/>
              <a:pathLst>
                <a:path w="7615" h="6800" extrusionOk="0">
                  <a:moveTo>
                    <a:pt x="7315" y="0"/>
                  </a:moveTo>
                  <a:cubicBezTo>
                    <a:pt x="7253" y="0"/>
                    <a:pt x="7189" y="21"/>
                    <a:pt x="7136" y="58"/>
                  </a:cubicBezTo>
                  <a:lnTo>
                    <a:pt x="115" y="6338"/>
                  </a:lnTo>
                  <a:cubicBezTo>
                    <a:pt x="17" y="6436"/>
                    <a:pt x="0" y="6601"/>
                    <a:pt x="99" y="6717"/>
                  </a:cubicBezTo>
                  <a:cubicBezTo>
                    <a:pt x="153" y="6770"/>
                    <a:pt x="225" y="6800"/>
                    <a:pt x="299" y="6800"/>
                  </a:cubicBezTo>
                  <a:cubicBezTo>
                    <a:pt x="362" y="6800"/>
                    <a:pt x="425" y="6779"/>
                    <a:pt x="478" y="6733"/>
                  </a:cubicBezTo>
                  <a:lnTo>
                    <a:pt x="7499" y="454"/>
                  </a:lnTo>
                  <a:cubicBezTo>
                    <a:pt x="7598" y="355"/>
                    <a:pt x="7614" y="190"/>
                    <a:pt x="7516" y="91"/>
                  </a:cubicBezTo>
                  <a:cubicBezTo>
                    <a:pt x="7462" y="29"/>
                    <a:pt x="7389" y="0"/>
                    <a:pt x="7315"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5" name="Google Shape;6205;p55"/>
            <p:cNvSpPr/>
            <p:nvPr/>
          </p:nvSpPr>
          <p:spPr>
            <a:xfrm>
              <a:off x="7274325" y="3619075"/>
              <a:ext cx="215925" cy="167825"/>
            </a:xfrm>
            <a:custGeom>
              <a:avLst/>
              <a:gdLst/>
              <a:ahLst/>
              <a:cxnLst/>
              <a:rect l="l" t="t" r="r" b="b"/>
              <a:pathLst>
                <a:path w="8637" h="6713" extrusionOk="0">
                  <a:moveTo>
                    <a:pt x="8337" y="0"/>
                  </a:moveTo>
                  <a:cubicBezTo>
                    <a:pt x="8280" y="0"/>
                    <a:pt x="8223" y="17"/>
                    <a:pt x="8175" y="52"/>
                  </a:cubicBezTo>
                  <a:lnTo>
                    <a:pt x="149" y="6232"/>
                  </a:lnTo>
                  <a:cubicBezTo>
                    <a:pt x="33" y="6331"/>
                    <a:pt x="0" y="6496"/>
                    <a:pt x="99" y="6611"/>
                  </a:cubicBezTo>
                  <a:cubicBezTo>
                    <a:pt x="147" y="6678"/>
                    <a:pt x="224" y="6712"/>
                    <a:pt x="301" y="6712"/>
                  </a:cubicBezTo>
                  <a:cubicBezTo>
                    <a:pt x="357" y="6712"/>
                    <a:pt x="414" y="6695"/>
                    <a:pt x="462" y="6661"/>
                  </a:cubicBezTo>
                  <a:lnTo>
                    <a:pt x="8505" y="480"/>
                  </a:lnTo>
                  <a:cubicBezTo>
                    <a:pt x="8620" y="381"/>
                    <a:pt x="8637" y="216"/>
                    <a:pt x="8554" y="101"/>
                  </a:cubicBezTo>
                  <a:cubicBezTo>
                    <a:pt x="8496" y="34"/>
                    <a:pt x="8416" y="0"/>
                    <a:pt x="8337"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6" name="Google Shape;6206;p55"/>
            <p:cNvSpPr/>
            <p:nvPr/>
          </p:nvSpPr>
          <p:spPr>
            <a:xfrm>
              <a:off x="7027525" y="3429275"/>
              <a:ext cx="244775" cy="125075"/>
            </a:xfrm>
            <a:custGeom>
              <a:avLst/>
              <a:gdLst/>
              <a:ahLst/>
              <a:cxnLst/>
              <a:rect l="l" t="t" r="r" b="b"/>
              <a:pathLst>
                <a:path w="9791" h="5003" extrusionOk="0">
                  <a:moveTo>
                    <a:pt x="289" y="0"/>
                  </a:moveTo>
                  <a:cubicBezTo>
                    <a:pt x="191" y="0"/>
                    <a:pt x="96" y="52"/>
                    <a:pt x="50" y="145"/>
                  </a:cubicBezTo>
                  <a:cubicBezTo>
                    <a:pt x="0" y="277"/>
                    <a:pt x="50" y="441"/>
                    <a:pt x="182" y="507"/>
                  </a:cubicBezTo>
                  <a:lnTo>
                    <a:pt x="9362" y="4974"/>
                  </a:lnTo>
                  <a:cubicBezTo>
                    <a:pt x="9401" y="4993"/>
                    <a:pt x="9443" y="5003"/>
                    <a:pt x="9485" y="5003"/>
                  </a:cubicBezTo>
                  <a:cubicBezTo>
                    <a:pt x="9583" y="5003"/>
                    <a:pt x="9678" y="4951"/>
                    <a:pt x="9724" y="4858"/>
                  </a:cubicBezTo>
                  <a:cubicBezTo>
                    <a:pt x="9790" y="4727"/>
                    <a:pt x="9724" y="4562"/>
                    <a:pt x="9592" y="4496"/>
                  </a:cubicBezTo>
                  <a:lnTo>
                    <a:pt x="412" y="29"/>
                  </a:lnTo>
                  <a:cubicBezTo>
                    <a:pt x="373" y="10"/>
                    <a:pt x="331" y="0"/>
                    <a:pt x="289"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7" name="Google Shape;6207;p55"/>
            <p:cNvSpPr/>
            <p:nvPr/>
          </p:nvSpPr>
          <p:spPr>
            <a:xfrm>
              <a:off x="6999100" y="3239050"/>
              <a:ext cx="254225" cy="148450"/>
            </a:xfrm>
            <a:custGeom>
              <a:avLst/>
              <a:gdLst/>
              <a:ahLst/>
              <a:cxnLst/>
              <a:rect l="l" t="t" r="r" b="b"/>
              <a:pathLst>
                <a:path w="10169" h="5938" extrusionOk="0">
                  <a:moveTo>
                    <a:pt x="302" y="0"/>
                  </a:moveTo>
                  <a:cubicBezTo>
                    <a:pt x="212" y="0"/>
                    <a:pt x="121" y="52"/>
                    <a:pt x="66" y="140"/>
                  </a:cubicBezTo>
                  <a:cubicBezTo>
                    <a:pt x="0" y="255"/>
                    <a:pt x="49" y="420"/>
                    <a:pt x="165" y="502"/>
                  </a:cubicBezTo>
                  <a:lnTo>
                    <a:pt x="9724" y="5908"/>
                  </a:lnTo>
                  <a:cubicBezTo>
                    <a:pt x="9764" y="5928"/>
                    <a:pt x="9808" y="5937"/>
                    <a:pt x="9850" y="5937"/>
                  </a:cubicBezTo>
                  <a:cubicBezTo>
                    <a:pt x="9947" y="5937"/>
                    <a:pt x="10041" y="5889"/>
                    <a:pt x="10086" y="5809"/>
                  </a:cubicBezTo>
                  <a:cubicBezTo>
                    <a:pt x="10169" y="5677"/>
                    <a:pt x="10119" y="5512"/>
                    <a:pt x="9988" y="5446"/>
                  </a:cubicBezTo>
                  <a:lnTo>
                    <a:pt x="429" y="41"/>
                  </a:lnTo>
                  <a:cubicBezTo>
                    <a:pt x="390" y="13"/>
                    <a:pt x="346" y="0"/>
                    <a:pt x="302"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8" name="Google Shape;6208;p55"/>
            <p:cNvSpPr/>
            <p:nvPr/>
          </p:nvSpPr>
          <p:spPr>
            <a:xfrm>
              <a:off x="7033275" y="3635950"/>
              <a:ext cx="255075" cy="111975"/>
            </a:xfrm>
            <a:custGeom>
              <a:avLst/>
              <a:gdLst/>
              <a:ahLst/>
              <a:cxnLst/>
              <a:rect l="l" t="t" r="r" b="b"/>
              <a:pathLst>
                <a:path w="10203" h="4479" extrusionOk="0">
                  <a:moveTo>
                    <a:pt x="296" y="1"/>
                  </a:moveTo>
                  <a:cubicBezTo>
                    <a:pt x="196" y="1"/>
                    <a:pt x="100" y="57"/>
                    <a:pt x="50" y="168"/>
                  </a:cubicBezTo>
                  <a:cubicBezTo>
                    <a:pt x="1" y="300"/>
                    <a:pt x="67" y="448"/>
                    <a:pt x="199" y="514"/>
                  </a:cubicBezTo>
                  <a:lnTo>
                    <a:pt x="9807" y="4453"/>
                  </a:lnTo>
                  <a:cubicBezTo>
                    <a:pt x="9843" y="4470"/>
                    <a:pt x="9880" y="4479"/>
                    <a:pt x="9917" y="4479"/>
                  </a:cubicBezTo>
                  <a:cubicBezTo>
                    <a:pt x="10019" y="4479"/>
                    <a:pt x="10117" y="4417"/>
                    <a:pt x="10153" y="4321"/>
                  </a:cubicBezTo>
                  <a:cubicBezTo>
                    <a:pt x="10203" y="4173"/>
                    <a:pt x="10137" y="4024"/>
                    <a:pt x="10005" y="3975"/>
                  </a:cubicBezTo>
                  <a:lnTo>
                    <a:pt x="397" y="19"/>
                  </a:lnTo>
                  <a:cubicBezTo>
                    <a:pt x="364" y="7"/>
                    <a:pt x="330" y="1"/>
                    <a:pt x="296"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9" name="Google Shape;6209;p55"/>
            <p:cNvSpPr/>
            <p:nvPr/>
          </p:nvSpPr>
          <p:spPr>
            <a:xfrm>
              <a:off x="7138350" y="3626900"/>
              <a:ext cx="154950" cy="76950"/>
            </a:xfrm>
            <a:custGeom>
              <a:avLst/>
              <a:gdLst/>
              <a:ahLst/>
              <a:cxnLst/>
              <a:rect l="l" t="t" r="r" b="b"/>
              <a:pathLst>
                <a:path w="6198" h="3078" extrusionOk="0">
                  <a:moveTo>
                    <a:pt x="310" y="0"/>
                  </a:moveTo>
                  <a:cubicBezTo>
                    <a:pt x="210" y="0"/>
                    <a:pt x="116" y="53"/>
                    <a:pt x="67" y="151"/>
                  </a:cubicBezTo>
                  <a:cubicBezTo>
                    <a:pt x="1" y="283"/>
                    <a:pt x="67" y="447"/>
                    <a:pt x="198" y="513"/>
                  </a:cubicBezTo>
                  <a:lnTo>
                    <a:pt x="5786" y="3051"/>
                  </a:lnTo>
                  <a:cubicBezTo>
                    <a:pt x="5821" y="3069"/>
                    <a:pt x="5859" y="3077"/>
                    <a:pt x="5896" y="3077"/>
                  </a:cubicBezTo>
                  <a:cubicBezTo>
                    <a:pt x="5997" y="3077"/>
                    <a:pt x="6095" y="3016"/>
                    <a:pt x="6132" y="2920"/>
                  </a:cubicBezTo>
                  <a:cubicBezTo>
                    <a:pt x="6198" y="2788"/>
                    <a:pt x="6132" y="2623"/>
                    <a:pt x="6000" y="2573"/>
                  </a:cubicBezTo>
                  <a:lnTo>
                    <a:pt x="413" y="19"/>
                  </a:lnTo>
                  <a:cubicBezTo>
                    <a:pt x="379" y="6"/>
                    <a:pt x="344" y="0"/>
                    <a:pt x="310"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0" name="Google Shape;6210;p55"/>
            <p:cNvSpPr/>
            <p:nvPr/>
          </p:nvSpPr>
          <p:spPr>
            <a:xfrm>
              <a:off x="7037825" y="3802825"/>
              <a:ext cx="250525" cy="118150"/>
            </a:xfrm>
            <a:custGeom>
              <a:avLst/>
              <a:gdLst/>
              <a:ahLst/>
              <a:cxnLst/>
              <a:rect l="l" t="t" r="r" b="b"/>
              <a:pathLst>
                <a:path w="10021" h="4726" extrusionOk="0">
                  <a:moveTo>
                    <a:pt x="312" y="1"/>
                  </a:moveTo>
                  <a:cubicBezTo>
                    <a:pt x="211" y="1"/>
                    <a:pt x="116" y="56"/>
                    <a:pt x="66" y="168"/>
                  </a:cubicBezTo>
                  <a:cubicBezTo>
                    <a:pt x="0" y="299"/>
                    <a:pt x="66" y="448"/>
                    <a:pt x="198" y="514"/>
                  </a:cubicBezTo>
                  <a:lnTo>
                    <a:pt x="9609" y="4700"/>
                  </a:lnTo>
                  <a:cubicBezTo>
                    <a:pt x="9644" y="4718"/>
                    <a:pt x="9681" y="4726"/>
                    <a:pt x="9716" y="4726"/>
                  </a:cubicBezTo>
                  <a:cubicBezTo>
                    <a:pt x="9814" y="4726"/>
                    <a:pt x="9907" y="4665"/>
                    <a:pt x="9955" y="4568"/>
                  </a:cubicBezTo>
                  <a:cubicBezTo>
                    <a:pt x="10021" y="4436"/>
                    <a:pt x="9955" y="4288"/>
                    <a:pt x="9823" y="4222"/>
                  </a:cubicBezTo>
                  <a:lnTo>
                    <a:pt x="412" y="19"/>
                  </a:lnTo>
                  <a:cubicBezTo>
                    <a:pt x="379" y="7"/>
                    <a:pt x="345" y="1"/>
                    <a:pt x="312"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1" name="Google Shape;6211;p55"/>
            <p:cNvSpPr/>
            <p:nvPr/>
          </p:nvSpPr>
          <p:spPr>
            <a:xfrm>
              <a:off x="7275975" y="3840875"/>
              <a:ext cx="209750" cy="120150"/>
            </a:xfrm>
            <a:custGeom>
              <a:avLst/>
              <a:gdLst/>
              <a:ahLst/>
              <a:cxnLst/>
              <a:rect l="l" t="t" r="r" b="b"/>
              <a:pathLst>
                <a:path w="8390" h="4806" extrusionOk="0">
                  <a:moveTo>
                    <a:pt x="8068" y="1"/>
                  </a:moveTo>
                  <a:cubicBezTo>
                    <a:pt x="8026" y="1"/>
                    <a:pt x="7984" y="10"/>
                    <a:pt x="7944" y="30"/>
                  </a:cubicBezTo>
                  <a:lnTo>
                    <a:pt x="182" y="4315"/>
                  </a:lnTo>
                  <a:cubicBezTo>
                    <a:pt x="50" y="4381"/>
                    <a:pt x="0" y="4546"/>
                    <a:pt x="66" y="4661"/>
                  </a:cubicBezTo>
                  <a:cubicBezTo>
                    <a:pt x="113" y="4754"/>
                    <a:pt x="207" y="4806"/>
                    <a:pt x="306" y="4806"/>
                  </a:cubicBezTo>
                  <a:cubicBezTo>
                    <a:pt x="347" y="4806"/>
                    <a:pt x="390" y="4796"/>
                    <a:pt x="429" y="4777"/>
                  </a:cubicBezTo>
                  <a:lnTo>
                    <a:pt x="8208" y="491"/>
                  </a:lnTo>
                  <a:cubicBezTo>
                    <a:pt x="8340" y="426"/>
                    <a:pt x="8389" y="261"/>
                    <a:pt x="8307" y="145"/>
                  </a:cubicBezTo>
                  <a:cubicBezTo>
                    <a:pt x="8261" y="53"/>
                    <a:pt x="8166" y="1"/>
                    <a:pt x="8068"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12" name="Google Shape;6212;p55"/>
          <p:cNvGrpSpPr/>
          <p:nvPr/>
        </p:nvGrpSpPr>
        <p:grpSpPr>
          <a:xfrm flipH="1">
            <a:off x="-149125" y="3145600"/>
            <a:ext cx="1486225" cy="2661325"/>
            <a:chOff x="6364150" y="3214100"/>
            <a:chExt cx="1486225" cy="2661325"/>
          </a:xfrm>
        </p:grpSpPr>
        <p:sp>
          <p:nvSpPr>
            <p:cNvPr id="6213" name="Google Shape;6213;p55"/>
            <p:cNvSpPr/>
            <p:nvPr/>
          </p:nvSpPr>
          <p:spPr>
            <a:xfrm>
              <a:off x="6364150" y="3214100"/>
              <a:ext cx="1396400" cy="1719000"/>
            </a:xfrm>
            <a:custGeom>
              <a:avLst/>
              <a:gdLst/>
              <a:ahLst/>
              <a:cxnLst/>
              <a:rect l="l" t="t" r="r" b="b"/>
              <a:pathLst>
                <a:path w="55856" h="68760" extrusionOk="0">
                  <a:moveTo>
                    <a:pt x="1204" y="0"/>
                  </a:moveTo>
                  <a:cubicBezTo>
                    <a:pt x="1" y="5208"/>
                    <a:pt x="5983" y="21442"/>
                    <a:pt x="9593" y="24277"/>
                  </a:cubicBezTo>
                  <a:cubicBezTo>
                    <a:pt x="10301" y="24837"/>
                    <a:pt x="10466" y="24953"/>
                    <a:pt x="11537" y="25150"/>
                  </a:cubicBezTo>
                  <a:cubicBezTo>
                    <a:pt x="12806" y="25414"/>
                    <a:pt x="15081" y="25711"/>
                    <a:pt x="17125" y="25793"/>
                  </a:cubicBezTo>
                  <a:cubicBezTo>
                    <a:pt x="17125" y="25793"/>
                    <a:pt x="17255" y="27664"/>
                    <a:pt x="12656" y="27664"/>
                  </a:cubicBezTo>
                  <a:cubicBezTo>
                    <a:pt x="12093" y="27664"/>
                    <a:pt x="11460" y="27636"/>
                    <a:pt x="10746" y="27573"/>
                  </a:cubicBezTo>
                  <a:lnTo>
                    <a:pt x="10746" y="27573"/>
                  </a:lnTo>
                  <a:cubicBezTo>
                    <a:pt x="18921" y="33342"/>
                    <a:pt x="19630" y="46114"/>
                    <a:pt x="23602" y="48488"/>
                  </a:cubicBezTo>
                  <a:cubicBezTo>
                    <a:pt x="25662" y="49279"/>
                    <a:pt x="33342" y="49592"/>
                    <a:pt x="33342" y="49592"/>
                  </a:cubicBezTo>
                  <a:cubicBezTo>
                    <a:pt x="30714" y="50040"/>
                    <a:pt x="28615" y="50160"/>
                    <a:pt x="26222" y="50160"/>
                  </a:cubicBezTo>
                  <a:cubicBezTo>
                    <a:pt x="25538" y="50160"/>
                    <a:pt x="24830" y="50150"/>
                    <a:pt x="24080" y="50136"/>
                  </a:cubicBezTo>
                  <a:lnTo>
                    <a:pt x="24080" y="50136"/>
                  </a:lnTo>
                  <a:cubicBezTo>
                    <a:pt x="24854" y="52806"/>
                    <a:pt x="25761" y="55558"/>
                    <a:pt x="27277" y="58343"/>
                  </a:cubicBezTo>
                  <a:cubicBezTo>
                    <a:pt x="31776" y="66699"/>
                    <a:pt x="51175" y="68759"/>
                    <a:pt x="51175" y="68759"/>
                  </a:cubicBezTo>
                  <a:cubicBezTo>
                    <a:pt x="51175" y="68759"/>
                    <a:pt x="55855" y="56942"/>
                    <a:pt x="55394" y="52641"/>
                  </a:cubicBezTo>
                  <a:cubicBezTo>
                    <a:pt x="54454" y="43823"/>
                    <a:pt x="48702" y="40972"/>
                    <a:pt x="47615" y="35286"/>
                  </a:cubicBezTo>
                  <a:cubicBezTo>
                    <a:pt x="46510" y="29617"/>
                    <a:pt x="41253" y="21080"/>
                    <a:pt x="34545" y="17256"/>
                  </a:cubicBezTo>
                  <a:cubicBezTo>
                    <a:pt x="34034" y="20734"/>
                    <a:pt x="31529" y="24013"/>
                    <a:pt x="31529" y="24013"/>
                  </a:cubicBezTo>
                  <a:cubicBezTo>
                    <a:pt x="32205" y="21805"/>
                    <a:pt x="33111" y="19926"/>
                    <a:pt x="33128" y="17240"/>
                  </a:cubicBezTo>
                  <a:cubicBezTo>
                    <a:pt x="28678" y="10532"/>
                    <a:pt x="24623" y="7631"/>
                    <a:pt x="18921" y="3972"/>
                  </a:cubicBezTo>
                  <a:cubicBezTo>
                    <a:pt x="18822" y="6906"/>
                    <a:pt x="17289" y="9658"/>
                    <a:pt x="17289" y="9658"/>
                  </a:cubicBezTo>
                  <a:cubicBezTo>
                    <a:pt x="17471" y="7450"/>
                    <a:pt x="17586" y="5241"/>
                    <a:pt x="17289" y="3033"/>
                  </a:cubicBezTo>
                  <a:cubicBezTo>
                    <a:pt x="11439" y="66"/>
                    <a:pt x="4500" y="165"/>
                    <a:pt x="1204"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4" name="Google Shape;6214;p55"/>
            <p:cNvSpPr/>
            <p:nvPr/>
          </p:nvSpPr>
          <p:spPr>
            <a:xfrm>
              <a:off x="7376500" y="4142925"/>
              <a:ext cx="185450" cy="272475"/>
            </a:xfrm>
            <a:custGeom>
              <a:avLst/>
              <a:gdLst/>
              <a:ahLst/>
              <a:cxnLst/>
              <a:rect l="l" t="t" r="r" b="b"/>
              <a:pathLst>
                <a:path w="7418" h="10899" extrusionOk="0">
                  <a:moveTo>
                    <a:pt x="6960" y="0"/>
                  </a:moveTo>
                  <a:cubicBezTo>
                    <a:pt x="6829" y="0"/>
                    <a:pt x="6700" y="66"/>
                    <a:pt x="6626" y="193"/>
                  </a:cubicBezTo>
                  <a:cubicBezTo>
                    <a:pt x="6610" y="210"/>
                    <a:pt x="2193" y="7313"/>
                    <a:pt x="133" y="10280"/>
                  </a:cubicBezTo>
                  <a:cubicBezTo>
                    <a:pt x="1" y="10461"/>
                    <a:pt x="50" y="10708"/>
                    <a:pt x="231" y="10824"/>
                  </a:cubicBezTo>
                  <a:cubicBezTo>
                    <a:pt x="301" y="10874"/>
                    <a:pt x="380" y="10898"/>
                    <a:pt x="458" y="10898"/>
                  </a:cubicBezTo>
                  <a:cubicBezTo>
                    <a:pt x="583" y="10898"/>
                    <a:pt x="704" y="10837"/>
                    <a:pt x="775" y="10725"/>
                  </a:cubicBezTo>
                  <a:cubicBezTo>
                    <a:pt x="2852" y="7758"/>
                    <a:pt x="7285" y="622"/>
                    <a:pt x="7302" y="605"/>
                  </a:cubicBezTo>
                  <a:cubicBezTo>
                    <a:pt x="7417" y="424"/>
                    <a:pt x="7351" y="177"/>
                    <a:pt x="7170" y="62"/>
                  </a:cubicBezTo>
                  <a:cubicBezTo>
                    <a:pt x="7105" y="20"/>
                    <a:pt x="7032" y="0"/>
                    <a:pt x="6960"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5" name="Google Shape;6215;p55"/>
            <p:cNvSpPr/>
            <p:nvPr/>
          </p:nvSpPr>
          <p:spPr>
            <a:xfrm>
              <a:off x="7252475" y="3870550"/>
              <a:ext cx="184625" cy="335125"/>
            </a:xfrm>
            <a:custGeom>
              <a:avLst/>
              <a:gdLst/>
              <a:ahLst/>
              <a:cxnLst/>
              <a:rect l="l" t="t" r="r" b="b"/>
              <a:pathLst>
                <a:path w="7385" h="13405" extrusionOk="0">
                  <a:moveTo>
                    <a:pt x="6916" y="1"/>
                  </a:moveTo>
                  <a:cubicBezTo>
                    <a:pt x="6776" y="1"/>
                    <a:pt x="6645" y="74"/>
                    <a:pt x="6577" y="211"/>
                  </a:cubicBezTo>
                  <a:lnTo>
                    <a:pt x="100" y="12819"/>
                  </a:lnTo>
                  <a:cubicBezTo>
                    <a:pt x="1" y="13017"/>
                    <a:pt x="83" y="13264"/>
                    <a:pt x="281" y="13363"/>
                  </a:cubicBezTo>
                  <a:cubicBezTo>
                    <a:pt x="338" y="13391"/>
                    <a:pt x="398" y="13405"/>
                    <a:pt x="456" y="13405"/>
                  </a:cubicBezTo>
                  <a:cubicBezTo>
                    <a:pt x="601" y="13405"/>
                    <a:pt x="738" y="13322"/>
                    <a:pt x="809" y="13181"/>
                  </a:cubicBezTo>
                  <a:lnTo>
                    <a:pt x="7286" y="573"/>
                  </a:lnTo>
                  <a:cubicBezTo>
                    <a:pt x="7384" y="376"/>
                    <a:pt x="7302" y="145"/>
                    <a:pt x="7104" y="46"/>
                  </a:cubicBezTo>
                  <a:cubicBezTo>
                    <a:pt x="7043" y="15"/>
                    <a:pt x="6979" y="1"/>
                    <a:pt x="6916"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6" name="Google Shape;6216;p55"/>
            <p:cNvSpPr/>
            <p:nvPr/>
          </p:nvSpPr>
          <p:spPr>
            <a:xfrm>
              <a:off x="7217875" y="3889500"/>
              <a:ext cx="150000" cy="258100"/>
            </a:xfrm>
            <a:custGeom>
              <a:avLst/>
              <a:gdLst/>
              <a:ahLst/>
              <a:cxnLst/>
              <a:rect l="l" t="t" r="r" b="b"/>
              <a:pathLst>
                <a:path w="6000" h="10324" extrusionOk="0">
                  <a:moveTo>
                    <a:pt x="5544" y="1"/>
                  </a:moveTo>
                  <a:cubicBezTo>
                    <a:pt x="5399" y="1"/>
                    <a:pt x="5260" y="74"/>
                    <a:pt x="5192" y="211"/>
                  </a:cubicBezTo>
                  <a:lnTo>
                    <a:pt x="99" y="9737"/>
                  </a:lnTo>
                  <a:cubicBezTo>
                    <a:pt x="1" y="9935"/>
                    <a:pt x="83" y="10166"/>
                    <a:pt x="264" y="10281"/>
                  </a:cubicBezTo>
                  <a:cubicBezTo>
                    <a:pt x="322" y="10310"/>
                    <a:pt x="384" y="10323"/>
                    <a:pt x="445" y="10323"/>
                  </a:cubicBezTo>
                  <a:cubicBezTo>
                    <a:pt x="594" y="10323"/>
                    <a:pt x="738" y="10244"/>
                    <a:pt x="808" y="10116"/>
                  </a:cubicBezTo>
                  <a:lnTo>
                    <a:pt x="5901" y="574"/>
                  </a:lnTo>
                  <a:cubicBezTo>
                    <a:pt x="6000" y="392"/>
                    <a:pt x="5917" y="145"/>
                    <a:pt x="5736" y="46"/>
                  </a:cubicBezTo>
                  <a:cubicBezTo>
                    <a:pt x="5675" y="16"/>
                    <a:pt x="5609" y="1"/>
                    <a:pt x="5544"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7" name="Google Shape;6217;p55"/>
            <p:cNvSpPr/>
            <p:nvPr/>
          </p:nvSpPr>
          <p:spPr>
            <a:xfrm>
              <a:off x="7027525" y="3622775"/>
              <a:ext cx="96425" cy="255175"/>
            </a:xfrm>
            <a:custGeom>
              <a:avLst/>
              <a:gdLst/>
              <a:ahLst/>
              <a:cxnLst/>
              <a:rect l="l" t="t" r="r" b="b"/>
              <a:pathLst>
                <a:path w="3857" h="10207" extrusionOk="0">
                  <a:moveTo>
                    <a:pt x="3411" y="0"/>
                  </a:moveTo>
                  <a:cubicBezTo>
                    <a:pt x="3247" y="0"/>
                    <a:pt x="3086" y="106"/>
                    <a:pt x="3033" y="266"/>
                  </a:cubicBezTo>
                  <a:lnTo>
                    <a:pt x="66" y="9693"/>
                  </a:lnTo>
                  <a:cubicBezTo>
                    <a:pt x="0" y="9891"/>
                    <a:pt x="116" y="10122"/>
                    <a:pt x="330" y="10188"/>
                  </a:cubicBezTo>
                  <a:cubicBezTo>
                    <a:pt x="367" y="10200"/>
                    <a:pt x="406" y="10206"/>
                    <a:pt x="445" y="10206"/>
                  </a:cubicBezTo>
                  <a:cubicBezTo>
                    <a:pt x="609" y="10206"/>
                    <a:pt x="771" y="10098"/>
                    <a:pt x="824" y="9924"/>
                  </a:cubicBezTo>
                  <a:lnTo>
                    <a:pt x="3791" y="513"/>
                  </a:lnTo>
                  <a:cubicBezTo>
                    <a:pt x="3857" y="299"/>
                    <a:pt x="3741" y="85"/>
                    <a:pt x="3527" y="19"/>
                  </a:cubicBezTo>
                  <a:cubicBezTo>
                    <a:pt x="3489" y="6"/>
                    <a:pt x="3450" y="0"/>
                    <a:pt x="3411"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8" name="Google Shape;6218;p55"/>
            <p:cNvSpPr/>
            <p:nvPr/>
          </p:nvSpPr>
          <p:spPr>
            <a:xfrm>
              <a:off x="6894025" y="3481875"/>
              <a:ext cx="89425" cy="227975"/>
            </a:xfrm>
            <a:custGeom>
              <a:avLst/>
              <a:gdLst/>
              <a:ahLst/>
              <a:cxnLst/>
              <a:rect l="l" t="t" r="r" b="b"/>
              <a:pathLst>
                <a:path w="3577" h="9119" extrusionOk="0">
                  <a:moveTo>
                    <a:pt x="3132" y="0"/>
                  </a:moveTo>
                  <a:cubicBezTo>
                    <a:pt x="2968" y="0"/>
                    <a:pt x="2806" y="109"/>
                    <a:pt x="2753" y="282"/>
                  </a:cubicBezTo>
                  <a:lnTo>
                    <a:pt x="66" y="8605"/>
                  </a:lnTo>
                  <a:cubicBezTo>
                    <a:pt x="0" y="8803"/>
                    <a:pt x="116" y="9034"/>
                    <a:pt x="330" y="9100"/>
                  </a:cubicBezTo>
                  <a:cubicBezTo>
                    <a:pt x="368" y="9112"/>
                    <a:pt x="406" y="9118"/>
                    <a:pt x="445" y="9118"/>
                  </a:cubicBezTo>
                  <a:cubicBezTo>
                    <a:pt x="609" y="9118"/>
                    <a:pt x="771" y="9009"/>
                    <a:pt x="824" y="8836"/>
                  </a:cubicBezTo>
                  <a:lnTo>
                    <a:pt x="3511" y="529"/>
                  </a:lnTo>
                  <a:cubicBezTo>
                    <a:pt x="3577" y="315"/>
                    <a:pt x="3461" y="101"/>
                    <a:pt x="3247" y="19"/>
                  </a:cubicBezTo>
                  <a:cubicBezTo>
                    <a:pt x="3210" y="6"/>
                    <a:pt x="3171" y="0"/>
                    <a:pt x="3132"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9" name="Google Shape;6219;p55"/>
            <p:cNvSpPr/>
            <p:nvPr/>
          </p:nvSpPr>
          <p:spPr>
            <a:xfrm>
              <a:off x="6725925" y="3288650"/>
              <a:ext cx="31750" cy="231625"/>
            </a:xfrm>
            <a:custGeom>
              <a:avLst/>
              <a:gdLst/>
              <a:ahLst/>
              <a:cxnLst/>
              <a:rect l="l" t="t" r="r" b="b"/>
              <a:pathLst>
                <a:path w="1270" h="9265" extrusionOk="0">
                  <a:moveTo>
                    <a:pt x="846" y="0"/>
                  </a:moveTo>
                  <a:cubicBezTo>
                    <a:pt x="643" y="0"/>
                    <a:pt x="462" y="175"/>
                    <a:pt x="462" y="380"/>
                  </a:cubicBezTo>
                  <a:lnTo>
                    <a:pt x="0" y="8852"/>
                  </a:lnTo>
                  <a:cubicBezTo>
                    <a:pt x="0" y="9066"/>
                    <a:pt x="165" y="9264"/>
                    <a:pt x="379" y="9264"/>
                  </a:cubicBezTo>
                  <a:cubicBezTo>
                    <a:pt x="390" y="9265"/>
                    <a:pt x="400" y="9265"/>
                    <a:pt x="411" y="9265"/>
                  </a:cubicBezTo>
                  <a:cubicBezTo>
                    <a:pt x="626" y="9265"/>
                    <a:pt x="792" y="9105"/>
                    <a:pt x="808" y="8885"/>
                  </a:cubicBezTo>
                  <a:lnTo>
                    <a:pt x="1253" y="413"/>
                  </a:lnTo>
                  <a:cubicBezTo>
                    <a:pt x="1269" y="199"/>
                    <a:pt x="1088" y="18"/>
                    <a:pt x="874" y="1"/>
                  </a:cubicBezTo>
                  <a:cubicBezTo>
                    <a:pt x="864" y="1"/>
                    <a:pt x="855" y="0"/>
                    <a:pt x="846"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0" name="Google Shape;6220;p55"/>
            <p:cNvSpPr/>
            <p:nvPr/>
          </p:nvSpPr>
          <p:spPr>
            <a:xfrm>
              <a:off x="7030825" y="4499600"/>
              <a:ext cx="422750" cy="26825"/>
            </a:xfrm>
            <a:custGeom>
              <a:avLst/>
              <a:gdLst/>
              <a:ahLst/>
              <a:cxnLst/>
              <a:rect l="l" t="t" r="r" b="b"/>
              <a:pathLst>
                <a:path w="16910" h="1073" extrusionOk="0">
                  <a:moveTo>
                    <a:pt x="16541" y="0"/>
                  </a:moveTo>
                  <a:cubicBezTo>
                    <a:pt x="16532" y="0"/>
                    <a:pt x="16523" y="1"/>
                    <a:pt x="16514" y="1"/>
                  </a:cubicBezTo>
                  <a:lnTo>
                    <a:pt x="396" y="281"/>
                  </a:lnTo>
                  <a:cubicBezTo>
                    <a:pt x="165" y="281"/>
                    <a:pt x="0" y="463"/>
                    <a:pt x="0" y="693"/>
                  </a:cubicBezTo>
                  <a:cubicBezTo>
                    <a:pt x="0" y="908"/>
                    <a:pt x="181" y="1072"/>
                    <a:pt x="412" y="1072"/>
                  </a:cubicBezTo>
                  <a:lnTo>
                    <a:pt x="16514" y="792"/>
                  </a:lnTo>
                  <a:cubicBezTo>
                    <a:pt x="16745" y="776"/>
                    <a:pt x="16910" y="611"/>
                    <a:pt x="16910" y="380"/>
                  </a:cubicBezTo>
                  <a:cubicBezTo>
                    <a:pt x="16910" y="175"/>
                    <a:pt x="16743" y="0"/>
                    <a:pt x="16541"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1" name="Google Shape;6221;p55"/>
            <p:cNvSpPr/>
            <p:nvPr/>
          </p:nvSpPr>
          <p:spPr>
            <a:xfrm>
              <a:off x="6916275" y="4270125"/>
              <a:ext cx="418225" cy="34650"/>
            </a:xfrm>
            <a:custGeom>
              <a:avLst/>
              <a:gdLst/>
              <a:ahLst/>
              <a:cxnLst/>
              <a:rect l="l" t="t" r="r" b="b"/>
              <a:pathLst>
                <a:path w="16729" h="1386" extrusionOk="0">
                  <a:moveTo>
                    <a:pt x="429" y="0"/>
                  </a:moveTo>
                  <a:cubicBezTo>
                    <a:pt x="198" y="0"/>
                    <a:pt x="17" y="165"/>
                    <a:pt x="17" y="396"/>
                  </a:cubicBezTo>
                  <a:cubicBezTo>
                    <a:pt x="0" y="610"/>
                    <a:pt x="182" y="791"/>
                    <a:pt x="396" y="808"/>
                  </a:cubicBezTo>
                  <a:lnTo>
                    <a:pt x="16317" y="1385"/>
                  </a:lnTo>
                  <a:cubicBezTo>
                    <a:pt x="16326" y="1385"/>
                    <a:pt x="16335" y="1386"/>
                    <a:pt x="16344" y="1386"/>
                  </a:cubicBezTo>
                  <a:cubicBezTo>
                    <a:pt x="16546" y="1386"/>
                    <a:pt x="16713" y="1211"/>
                    <a:pt x="16729" y="1006"/>
                  </a:cubicBezTo>
                  <a:cubicBezTo>
                    <a:pt x="16729" y="791"/>
                    <a:pt x="16564" y="610"/>
                    <a:pt x="16333" y="594"/>
                  </a:cubicBezTo>
                  <a:lnTo>
                    <a:pt x="429" y="0"/>
                  </a:ln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2" name="Google Shape;6222;p55"/>
            <p:cNvSpPr/>
            <p:nvPr/>
          </p:nvSpPr>
          <p:spPr>
            <a:xfrm>
              <a:off x="6770825" y="3962750"/>
              <a:ext cx="356850" cy="23100"/>
            </a:xfrm>
            <a:custGeom>
              <a:avLst/>
              <a:gdLst/>
              <a:ahLst/>
              <a:cxnLst/>
              <a:rect l="l" t="t" r="r" b="b"/>
              <a:pathLst>
                <a:path w="14274" h="924" extrusionOk="0">
                  <a:moveTo>
                    <a:pt x="396" y="0"/>
                  </a:moveTo>
                  <a:cubicBezTo>
                    <a:pt x="182" y="0"/>
                    <a:pt x="0" y="182"/>
                    <a:pt x="0" y="396"/>
                  </a:cubicBezTo>
                  <a:cubicBezTo>
                    <a:pt x="0" y="610"/>
                    <a:pt x="165" y="791"/>
                    <a:pt x="396" y="791"/>
                  </a:cubicBezTo>
                  <a:lnTo>
                    <a:pt x="13861" y="923"/>
                  </a:lnTo>
                  <a:cubicBezTo>
                    <a:pt x="14092" y="923"/>
                    <a:pt x="14257" y="759"/>
                    <a:pt x="14273" y="528"/>
                  </a:cubicBezTo>
                  <a:cubicBezTo>
                    <a:pt x="14273" y="314"/>
                    <a:pt x="14092" y="132"/>
                    <a:pt x="13878" y="132"/>
                  </a:cubicBezTo>
                  <a:lnTo>
                    <a:pt x="396" y="0"/>
                  </a:ln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3" name="Google Shape;6223;p55"/>
            <p:cNvSpPr/>
            <p:nvPr/>
          </p:nvSpPr>
          <p:spPr>
            <a:xfrm>
              <a:off x="6606825" y="3740225"/>
              <a:ext cx="384450" cy="62775"/>
            </a:xfrm>
            <a:custGeom>
              <a:avLst/>
              <a:gdLst/>
              <a:ahLst/>
              <a:cxnLst/>
              <a:rect l="l" t="t" r="r" b="b"/>
              <a:pathLst>
                <a:path w="15378" h="2511" extrusionOk="0">
                  <a:moveTo>
                    <a:pt x="430" y="0"/>
                  </a:moveTo>
                  <a:cubicBezTo>
                    <a:pt x="229" y="0"/>
                    <a:pt x="49" y="145"/>
                    <a:pt x="17" y="364"/>
                  </a:cubicBezTo>
                  <a:cubicBezTo>
                    <a:pt x="1" y="578"/>
                    <a:pt x="149" y="776"/>
                    <a:pt x="364" y="793"/>
                  </a:cubicBezTo>
                  <a:lnTo>
                    <a:pt x="14916" y="2507"/>
                  </a:lnTo>
                  <a:cubicBezTo>
                    <a:pt x="14935" y="2510"/>
                    <a:pt x="14953" y="2511"/>
                    <a:pt x="14971" y="2511"/>
                  </a:cubicBezTo>
                  <a:cubicBezTo>
                    <a:pt x="15164" y="2511"/>
                    <a:pt x="15331" y="2356"/>
                    <a:pt x="15361" y="2161"/>
                  </a:cubicBezTo>
                  <a:cubicBezTo>
                    <a:pt x="15378" y="1946"/>
                    <a:pt x="15230" y="1749"/>
                    <a:pt x="14999" y="1716"/>
                  </a:cubicBezTo>
                  <a:lnTo>
                    <a:pt x="462" y="2"/>
                  </a:lnTo>
                  <a:cubicBezTo>
                    <a:pt x="452" y="1"/>
                    <a:pt x="441" y="0"/>
                    <a:pt x="430"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4" name="Google Shape;6224;p55"/>
            <p:cNvSpPr/>
            <p:nvPr/>
          </p:nvSpPr>
          <p:spPr>
            <a:xfrm>
              <a:off x="6527725" y="3555975"/>
              <a:ext cx="298750" cy="50900"/>
            </a:xfrm>
            <a:custGeom>
              <a:avLst/>
              <a:gdLst/>
              <a:ahLst/>
              <a:cxnLst/>
              <a:rect l="l" t="t" r="r" b="b"/>
              <a:pathLst>
                <a:path w="11950" h="2036" extrusionOk="0">
                  <a:moveTo>
                    <a:pt x="407" y="0"/>
                  </a:moveTo>
                  <a:cubicBezTo>
                    <a:pt x="215" y="0"/>
                    <a:pt x="47" y="155"/>
                    <a:pt x="17" y="351"/>
                  </a:cubicBezTo>
                  <a:cubicBezTo>
                    <a:pt x="1" y="565"/>
                    <a:pt x="149" y="763"/>
                    <a:pt x="380" y="796"/>
                  </a:cubicBezTo>
                  <a:lnTo>
                    <a:pt x="11488" y="2032"/>
                  </a:lnTo>
                  <a:cubicBezTo>
                    <a:pt x="11506" y="2035"/>
                    <a:pt x="11525" y="2036"/>
                    <a:pt x="11543" y="2036"/>
                  </a:cubicBezTo>
                  <a:cubicBezTo>
                    <a:pt x="11735" y="2036"/>
                    <a:pt x="11903" y="1881"/>
                    <a:pt x="11933" y="1686"/>
                  </a:cubicBezTo>
                  <a:cubicBezTo>
                    <a:pt x="11949" y="1471"/>
                    <a:pt x="11801" y="1274"/>
                    <a:pt x="11587" y="1241"/>
                  </a:cubicBezTo>
                  <a:lnTo>
                    <a:pt x="462" y="5"/>
                  </a:lnTo>
                  <a:cubicBezTo>
                    <a:pt x="444" y="2"/>
                    <a:pt x="425" y="0"/>
                    <a:pt x="40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5" name="Google Shape;6225;p55"/>
            <p:cNvSpPr/>
            <p:nvPr/>
          </p:nvSpPr>
          <p:spPr>
            <a:xfrm>
              <a:off x="6909675" y="4052575"/>
              <a:ext cx="277725" cy="20625"/>
            </a:xfrm>
            <a:custGeom>
              <a:avLst/>
              <a:gdLst/>
              <a:ahLst/>
              <a:cxnLst/>
              <a:rect l="l" t="t" r="r" b="b"/>
              <a:pathLst>
                <a:path w="11109" h="825" extrusionOk="0">
                  <a:moveTo>
                    <a:pt x="10697" y="0"/>
                  </a:moveTo>
                  <a:lnTo>
                    <a:pt x="396" y="33"/>
                  </a:lnTo>
                  <a:cubicBezTo>
                    <a:pt x="182" y="33"/>
                    <a:pt x="1" y="198"/>
                    <a:pt x="1" y="429"/>
                  </a:cubicBezTo>
                  <a:cubicBezTo>
                    <a:pt x="1" y="643"/>
                    <a:pt x="182" y="824"/>
                    <a:pt x="396" y="824"/>
                  </a:cubicBezTo>
                  <a:lnTo>
                    <a:pt x="10697" y="791"/>
                  </a:lnTo>
                  <a:cubicBezTo>
                    <a:pt x="10928" y="791"/>
                    <a:pt x="11109" y="610"/>
                    <a:pt x="11109" y="396"/>
                  </a:cubicBezTo>
                  <a:cubicBezTo>
                    <a:pt x="11109" y="165"/>
                    <a:pt x="10928" y="0"/>
                    <a:pt x="1069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6" name="Google Shape;6226;p55"/>
            <p:cNvSpPr/>
            <p:nvPr/>
          </p:nvSpPr>
          <p:spPr>
            <a:xfrm>
              <a:off x="6517025" y="3301375"/>
              <a:ext cx="1333350" cy="2574050"/>
            </a:xfrm>
            <a:custGeom>
              <a:avLst/>
              <a:gdLst/>
              <a:ahLst/>
              <a:cxnLst/>
              <a:rect l="l" t="t" r="r" b="b"/>
              <a:pathLst>
                <a:path w="53334" h="102962" extrusionOk="0">
                  <a:moveTo>
                    <a:pt x="430" y="1"/>
                  </a:moveTo>
                  <a:cubicBezTo>
                    <a:pt x="321" y="1"/>
                    <a:pt x="212" y="46"/>
                    <a:pt x="132" y="135"/>
                  </a:cubicBezTo>
                  <a:cubicBezTo>
                    <a:pt x="0" y="300"/>
                    <a:pt x="17" y="564"/>
                    <a:pt x="181" y="696"/>
                  </a:cubicBezTo>
                  <a:cubicBezTo>
                    <a:pt x="13300" y="12084"/>
                    <a:pt x="27062" y="29702"/>
                    <a:pt x="37182" y="49413"/>
                  </a:cubicBezTo>
                  <a:cubicBezTo>
                    <a:pt x="45966" y="66488"/>
                    <a:pt x="51998" y="85128"/>
                    <a:pt x="52542" y="102581"/>
                  </a:cubicBezTo>
                  <a:cubicBezTo>
                    <a:pt x="52542" y="102787"/>
                    <a:pt x="52708" y="102961"/>
                    <a:pt x="52910" y="102961"/>
                  </a:cubicBezTo>
                  <a:cubicBezTo>
                    <a:pt x="52919" y="102961"/>
                    <a:pt x="52928" y="102961"/>
                    <a:pt x="52938" y="102960"/>
                  </a:cubicBezTo>
                  <a:cubicBezTo>
                    <a:pt x="53168" y="102960"/>
                    <a:pt x="53333" y="102779"/>
                    <a:pt x="53333" y="102565"/>
                  </a:cubicBezTo>
                  <a:cubicBezTo>
                    <a:pt x="52789" y="84980"/>
                    <a:pt x="46708" y="66224"/>
                    <a:pt x="37890" y="49051"/>
                  </a:cubicBezTo>
                  <a:cubicBezTo>
                    <a:pt x="27721" y="29257"/>
                    <a:pt x="13894" y="11540"/>
                    <a:pt x="692" y="102"/>
                  </a:cubicBezTo>
                  <a:cubicBezTo>
                    <a:pt x="616" y="34"/>
                    <a:pt x="523" y="1"/>
                    <a:pt x="430"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34" name="Google Shape;6334;p55"/>
          <p:cNvGrpSpPr/>
          <p:nvPr/>
        </p:nvGrpSpPr>
        <p:grpSpPr>
          <a:xfrm flipH="1">
            <a:off x="7527875" y="-441425"/>
            <a:ext cx="1766125" cy="2169100"/>
            <a:chOff x="142825" y="-61675"/>
            <a:chExt cx="1766125" cy="2169100"/>
          </a:xfrm>
        </p:grpSpPr>
        <p:sp>
          <p:nvSpPr>
            <p:cNvPr id="6335" name="Google Shape;6335;p55"/>
            <p:cNvSpPr/>
            <p:nvPr/>
          </p:nvSpPr>
          <p:spPr>
            <a:xfrm>
              <a:off x="209575" y="-61675"/>
              <a:ext cx="1699375" cy="533125"/>
            </a:xfrm>
            <a:custGeom>
              <a:avLst/>
              <a:gdLst/>
              <a:ahLst/>
              <a:cxnLst/>
              <a:rect l="l" t="t" r="r" b="b"/>
              <a:pathLst>
                <a:path w="67975" h="21325" extrusionOk="0">
                  <a:moveTo>
                    <a:pt x="39695" y="1"/>
                  </a:moveTo>
                  <a:cubicBezTo>
                    <a:pt x="39588" y="1"/>
                    <a:pt x="39481" y="2"/>
                    <a:pt x="39374" y="4"/>
                  </a:cubicBezTo>
                  <a:cubicBezTo>
                    <a:pt x="28053" y="278"/>
                    <a:pt x="1" y="18881"/>
                    <a:pt x="1" y="18881"/>
                  </a:cubicBezTo>
                  <a:cubicBezTo>
                    <a:pt x="5507" y="20649"/>
                    <a:pt x="12181" y="21325"/>
                    <a:pt x="19171" y="21325"/>
                  </a:cubicBezTo>
                  <a:cubicBezTo>
                    <a:pt x="28698" y="21325"/>
                    <a:pt x="38809" y="20068"/>
                    <a:pt x="47340" y="18607"/>
                  </a:cubicBezTo>
                  <a:cubicBezTo>
                    <a:pt x="45446" y="15959"/>
                    <a:pt x="44191" y="12307"/>
                    <a:pt x="44191" y="12307"/>
                  </a:cubicBezTo>
                  <a:lnTo>
                    <a:pt x="44191" y="12307"/>
                  </a:lnTo>
                  <a:lnTo>
                    <a:pt x="50467" y="18036"/>
                  </a:lnTo>
                  <a:cubicBezTo>
                    <a:pt x="52636" y="17648"/>
                    <a:pt x="54667" y="17237"/>
                    <a:pt x="56516" y="16849"/>
                  </a:cubicBezTo>
                  <a:cubicBezTo>
                    <a:pt x="55033" y="15183"/>
                    <a:pt x="54028" y="14019"/>
                    <a:pt x="53754" y="12946"/>
                  </a:cubicBezTo>
                  <a:lnTo>
                    <a:pt x="53754" y="12946"/>
                  </a:lnTo>
                  <a:cubicBezTo>
                    <a:pt x="56334" y="14704"/>
                    <a:pt x="57680" y="15822"/>
                    <a:pt x="58959" y="16324"/>
                  </a:cubicBezTo>
                  <a:cubicBezTo>
                    <a:pt x="64482" y="15115"/>
                    <a:pt x="67974" y="14156"/>
                    <a:pt x="67974" y="14156"/>
                  </a:cubicBezTo>
                  <a:cubicBezTo>
                    <a:pt x="67974" y="14156"/>
                    <a:pt x="51019" y="1"/>
                    <a:pt x="39695"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6" name="Google Shape;6336;p55"/>
            <p:cNvSpPr/>
            <p:nvPr/>
          </p:nvSpPr>
          <p:spPr>
            <a:xfrm>
              <a:off x="142825" y="403075"/>
              <a:ext cx="1543575" cy="1218175"/>
            </a:xfrm>
            <a:custGeom>
              <a:avLst/>
              <a:gdLst/>
              <a:ahLst/>
              <a:cxnLst/>
              <a:rect l="l" t="t" r="r" b="b"/>
              <a:pathLst>
                <a:path w="61743" h="48727" extrusionOk="0">
                  <a:moveTo>
                    <a:pt x="8037" y="0"/>
                  </a:moveTo>
                  <a:cubicBezTo>
                    <a:pt x="5134" y="0"/>
                    <a:pt x="2595" y="1717"/>
                    <a:pt x="0" y="3509"/>
                  </a:cubicBezTo>
                  <a:cubicBezTo>
                    <a:pt x="8537" y="8850"/>
                    <a:pt x="15681" y="13552"/>
                    <a:pt x="21912" y="17866"/>
                  </a:cubicBezTo>
                  <a:cubicBezTo>
                    <a:pt x="22574" y="16223"/>
                    <a:pt x="24309" y="14351"/>
                    <a:pt x="25793" y="13324"/>
                  </a:cubicBezTo>
                  <a:lnTo>
                    <a:pt x="25793" y="13324"/>
                  </a:lnTo>
                  <a:cubicBezTo>
                    <a:pt x="25542" y="14009"/>
                    <a:pt x="24263" y="19464"/>
                    <a:pt x="24218" y="19487"/>
                  </a:cubicBezTo>
                  <a:cubicBezTo>
                    <a:pt x="25359" y="20286"/>
                    <a:pt x="33736" y="26426"/>
                    <a:pt x="33736" y="26426"/>
                  </a:cubicBezTo>
                  <a:lnTo>
                    <a:pt x="39077" y="19624"/>
                  </a:lnTo>
                  <a:lnTo>
                    <a:pt x="35676" y="27909"/>
                  </a:lnTo>
                  <a:cubicBezTo>
                    <a:pt x="37593" y="29370"/>
                    <a:pt x="45400" y="35761"/>
                    <a:pt x="45400" y="35761"/>
                  </a:cubicBezTo>
                  <a:lnTo>
                    <a:pt x="48321" y="29074"/>
                  </a:lnTo>
                  <a:cubicBezTo>
                    <a:pt x="49440" y="31653"/>
                    <a:pt x="49668" y="32999"/>
                    <a:pt x="48687" y="38683"/>
                  </a:cubicBezTo>
                  <a:cubicBezTo>
                    <a:pt x="52202" y="41742"/>
                    <a:pt x="56333" y="45394"/>
                    <a:pt x="59917" y="48726"/>
                  </a:cubicBezTo>
                  <a:cubicBezTo>
                    <a:pt x="61743" y="38044"/>
                    <a:pt x="57976" y="23230"/>
                    <a:pt x="49508" y="13552"/>
                  </a:cubicBezTo>
                  <a:cubicBezTo>
                    <a:pt x="40812" y="3578"/>
                    <a:pt x="16389" y="1067"/>
                    <a:pt x="8993" y="63"/>
                  </a:cubicBezTo>
                  <a:cubicBezTo>
                    <a:pt x="8670" y="20"/>
                    <a:pt x="8351" y="0"/>
                    <a:pt x="803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7" name="Google Shape;6337;p55"/>
            <p:cNvSpPr/>
            <p:nvPr/>
          </p:nvSpPr>
          <p:spPr>
            <a:xfrm>
              <a:off x="235825" y="403000"/>
              <a:ext cx="1414625" cy="1019650"/>
            </a:xfrm>
            <a:custGeom>
              <a:avLst/>
              <a:gdLst/>
              <a:ahLst/>
              <a:cxnLst/>
              <a:rect l="l" t="t" r="r" b="b"/>
              <a:pathLst>
                <a:path w="56585" h="40786" extrusionOk="0">
                  <a:moveTo>
                    <a:pt x="4306" y="1"/>
                  </a:moveTo>
                  <a:cubicBezTo>
                    <a:pt x="2798" y="1"/>
                    <a:pt x="1376" y="468"/>
                    <a:pt x="1" y="1184"/>
                  </a:cubicBezTo>
                  <a:cubicBezTo>
                    <a:pt x="640" y="1618"/>
                    <a:pt x="1370" y="2074"/>
                    <a:pt x="2169" y="2531"/>
                  </a:cubicBezTo>
                  <a:cubicBezTo>
                    <a:pt x="2169" y="2531"/>
                    <a:pt x="3673" y="2261"/>
                    <a:pt x="6447" y="2261"/>
                  </a:cubicBezTo>
                  <a:cubicBezTo>
                    <a:pt x="11745" y="2261"/>
                    <a:pt x="21675" y="3245"/>
                    <a:pt x="34604" y="8967"/>
                  </a:cubicBezTo>
                  <a:cubicBezTo>
                    <a:pt x="54005" y="17573"/>
                    <a:pt x="56516" y="40124"/>
                    <a:pt x="56585" y="40786"/>
                  </a:cubicBezTo>
                  <a:cubicBezTo>
                    <a:pt x="56037" y="31496"/>
                    <a:pt x="52316" y="20996"/>
                    <a:pt x="45788" y="13555"/>
                  </a:cubicBezTo>
                  <a:cubicBezTo>
                    <a:pt x="37092" y="3581"/>
                    <a:pt x="12669" y="1070"/>
                    <a:pt x="5273" y="66"/>
                  </a:cubicBezTo>
                  <a:cubicBezTo>
                    <a:pt x="4947" y="22"/>
                    <a:pt x="4624" y="1"/>
                    <a:pt x="4306"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8" name="Google Shape;6338;p55"/>
            <p:cNvSpPr/>
            <p:nvPr/>
          </p:nvSpPr>
          <p:spPr>
            <a:xfrm>
              <a:off x="144525" y="452000"/>
              <a:ext cx="645975" cy="1655425"/>
            </a:xfrm>
            <a:custGeom>
              <a:avLst/>
              <a:gdLst/>
              <a:ahLst/>
              <a:cxnLst/>
              <a:rect l="l" t="t" r="r" b="b"/>
              <a:pathLst>
                <a:path w="25839" h="66217" extrusionOk="0">
                  <a:moveTo>
                    <a:pt x="4589" y="0"/>
                  </a:moveTo>
                  <a:cubicBezTo>
                    <a:pt x="1302" y="4200"/>
                    <a:pt x="23" y="10911"/>
                    <a:pt x="1" y="18580"/>
                  </a:cubicBezTo>
                  <a:lnTo>
                    <a:pt x="5091" y="16092"/>
                  </a:lnTo>
                  <a:lnTo>
                    <a:pt x="46" y="21456"/>
                  </a:lnTo>
                  <a:cubicBezTo>
                    <a:pt x="183" y="25519"/>
                    <a:pt x="617" y="29787"/>
                    <a:pt x="1233" y="34055"/>
                  </a:cubicBezTo>
                  <a:lnTo>
                    <a:pt x="6255" y="31134"/>
                  </a:lnTo>
                  <a:lnTo>
                    <a:pt x="1827" y="37776"/>
                  </a:lnTo>
                  <a:cubicBezTo>
                    <a:pt x="2032" y="39008"/>
                    <a:pt x="2260" y="40241"/>
                    <a:pt x="2511" y="41474"/>
                  </a:cubicBezTo>
                  <a:lnTo>
                    <a:pt x="10637" y="34375"/>
                  </a:lnTo>
                  <a:lnTo>
                    <a:pt x="10637" y="34375"/>
                  </a:lnTo>
                  <a:cubicBezTo>
                    <a:pt x="6940" y="40287"/>
                    <a:pt x="5798" y="41633"/>
                    <a:pt x="3219" y="44966"/>
                  </a:cubicBezTo>
                  <a:cubicBezTo>
                    <a:pt x="4064" y="48937"/>
                    <a:pt x="5022" y="52726"/>
                    <a:pt x="5958" y="56173"/>
                  </a:cubicBezTo>
                  <a:lnTo>
                    <a:pt x="11048" y="49622"/>
                  </a:lnTo>
                  <a:lnTo>
                    <a:pt x="6871" y="59369"/>
                  </a:lnTo>
                  <a:cubicBezTo>
                    <a:pt x="7624" y="61971"/>
                    <a:pt x="8378" y="64299"/>
                    <a:pt x="9039" y="66216"/>
                  </a:cubicBezTo>
                  <a:cubicBezTo>
                    <a:pt x="25839" y="40127"/>
                    <a:pt x="23990" y="23784"/>
                    <a:pt x="4589"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9" name="Google Shape;6339;p55"/>
            <p:cNvSpPr/>
            <p:nvPr/>
          </p:nvSpPr>
          <p:spPr>
            <a:xfrm>
              <a:off x="274050" y="470825"/>
              <a:ext cx="470250" cy="1221750"/>
            </a:xfrm>
            <a:custGeom>
              <a:avLst/>
              <a:gdLst/>
              <a:ahLst/>
              <a:cxnLst/>
              <a:rect l="l" t="t" r="r" b="b"/>
              <a:pathLst>
                <a:path w="18810" h="48870" extrusionOk="0">
                  <a:moveTo>
                    <a:pt x="1" y="0"/>
                  </a:moveTo>
                  <a:lnTo>
                    <a:pt x="1" y="0"/>
                  </a:lnTo>
                  <a:cubicBezTo>
                    <a:pt x="2717" y="4314"/>
                    <a:pt x="18307" y="30358"/>
                    <a:pt x="12486" y="48869"/>
                  </a:cubicBezTo>
                  <a:cubicBezTo>
                    <a:pt x="18809" y="31727"/>
                    <a:pt x="14495" y="17964"/>
                    <a:pt x="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40" name="Google Shape;6340;p55"/>
          <p:cNvGrpSpPr/>
          <p:nvPr/>
        </p:nvGrpSpPr>
        <p:grpSpPr>
          <a:xfrm>
            <a:off x="8236100" y="4582675"/>
            <a:ext cx="288050" cy="325525"/>
            <a:chOff x="6980950" y="1589900"/>
            <a:chExt cx="288050" cy="325525"/>
          </a:xfrm>
        </p:grpSpPr>
        <p:sp>
          <p:nvSpPr>
            <p:cNvPr id="6341" name="Google Shape;6341;p55"/>
            <p:cNvSpPr/>
            <p:nvPr/>
          </p:nvSpPr>
          <p:spPr>
            <a:xfrm>
              <a:off x="7026700" y="1589900"/>
              <a:ext cx="189150" cy="162775"/>
            </a:xfrm>
            <a:custGeom>
              <a:avLst/>
              <a:gdLst/>
              <a:ahLst/>
              <a:cxnLst/>
              <a:rect l="l" t="t" r="r" b="b"/>
              <a:pathLst>
                <a:path w="7566" h="6511" extrusionOk="0">
                  <a:moveTo>
                    <a:pt x="3511" y="0"/>
                  </a:moveTo>
                  <a:lnTo>
                    <a:pt x="3511" y="0"/>
                  </a:lnTo>
                  <a:cubicBezTo>
                    <a:pt x="0" y="4401"/>
                    <a:pt x="3939" y="6510"/>
                    <a:pt x="3939" y="6510"/>
                  </a:cubicBezTo>
                  <a:cubicBezTo>
                    <a:pt x="3939" y="6510"/>
                    <a:pt x="7565" y="3923"/>
                    <a:pt x="35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2" name="Google Shape;6342;p55"/>
            <p:cNvSpPr/>
            <p:nvPr/>
          </p:nvSpPr>
          <p:spPr>
            <a:xfrm>
              <a:off x="6991675" y="1746050"/>
              <a:ext cx="139200" cy="102375"/>
            </a:xfrm>
            <a:custGeom>
              <a:avLst/>
              <a:gdLst/>
              <a:ahLst/>
              <a:cxnLst/>
              <a:rect l="l" t="t" r="r" b="b"/>
              <a:pathLst>
                <a:path w="5568" h="4095" extrusionOk="0">
                  <a:moveTo>
                    <a:pt x="3888" y="1"/>
                  </a:moveTo>
                  <a:cubicBezTo>
                    <a:pt x="2578" y="1"/>
                    <a:pt x="746" y="654"/>
                    <a:pt x="0" y="4022"/>
                  </a:cubicBezTo>
                  <a:cubicBezTo>
                    <a:pt x="405" y="4072"/>
                    <a:pt x="779" y="4095"/>
                    <a:pt x="1124" y="4095"/>
                  </a:cubicBezTo>
                  <a:cubicBezTo>
                    <a:pt x="5567" y="4095"/>
                    <a:pt x="5340" y="264"/>
                    <a:pt x="5340" y="264"/>
                  </a:cubicBezTo>
                  <a:cubicBezTo>
                    <a:pt x="5340" y="264"/>
                    <a:pt x="4719" y="1"/>
                    <a:pt x="38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3" name="Google Shape;6343;p55"/>
            <p:cNvSpPr/>
            <p:nvPr/>
          </p:nvSpPr>
          <p:spPr>
            <a:xfrm>
              <a:off x="7125175" y="1740700"/>
              <a:ext cx="143825" cy="95000"/>
            </a:xfrm>
            <a:custGeom>
              <a:avLst/>
              <a:gdLst/>
              <a:ahLst/>
              <a:cxnLst/>
              <a:rect l="l" t="t" r="r" b="b"/>
              <a:pathLst>
                <a:path w="5753" h="3800" extrusionOk="0">
                  <a:moveTo>
                    <a:pt x="1880" y="1"/>
                  </a:moveTo>
                  <a:cubicBezTo>
                    <a:pt x="815" y="1"/>
                    <a:pt x="0" y="478"/>
                    <a:pt x="0" y="478"/>
                  </a:cubicBezTo>
                  <a:cubicBezTo>
                    <a:pt x="0" y="478"/>
                    <a:pt x="222" y="3800"/>
                    <a:pt x="3800" y="3800"/>
                  </a:cubicBezTo>
                  <a:cubicBezTo>
                    <a:pt x="4364" y="3800"/>
                    <a:pt x="5010" y="3718"/>
                    <a:pt x="5752" y="3527"/>
                  </a:cubicBezTo>
                  <a:cubicBezTo>
                    <a:pt x="4728" y="660"/>
                    <a:pt x="3132" y="1"/>
                    <a:pt x="18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4" name="Google Shape;6344;p55"/>
            <p:cNvSpPr/>
            <p:nvPr/>
          </p:nvSpPr>
          <p:spPr>
            <a:xfrm>
              <a:off x="7034125" y="1752650"/>
              <a:ext cx="189125" cy="162775"/>
            </a:xfrm>
            <a:custGeom>
              <a:avLst/>
              <a:gdLst/>
              <a:ahLst/>
              <a:cxnLst/>
              <a:rect l="l" t="t" r="r" b="b"/>
              <a:pathLst>
                <a:path w="7565" h="6511" extrusionOk="0">
                  <a:moveTo>
                    <a:pt x="3642" y="0"/>
                  </a:moveTo>
                  <a:lnTo>
                    <a:pt x="3642" y="0"/>
                  </a:lnTo>
                  <a:cubicBezTo>
                    <a:pt x="3642" y="0"/>
                    <a:pt x="0" y="2588"/>
                    <a:pt x="4054" y="6510"/>
                  </a:cubicBezTo>
                  <a:cubicBezTo>
                    <a:pt x="7565" y="2110"/>
                    <a:pt x="3643" y="0"/>
                    <a:pt x="3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5" name="Google Shape;6345;p55"/>
            <p:cNvSpPr/>
            <p:nvPr/>
          </p:nvSpPr>
          <p:spPr>
            <a:xfrm>
              <a:off x="6980950" y="1669325"/>
              <a:ext cx="144250" cy="95100"/>
            </a:xfrm>
            <a:custGeom>
              <a:avLst/>
              <a:gdLst/>
              <a:ahLst/>
              <a:cxnLst/>
              <a:rect l="l" t="t" r="r" b="b"/>
              <a:pathLst>
                <a:path w="5770" h="3804" extrusionOk="0">
                  <a:moveTo>
                    <a:pt x="1936" y="1"/>
                  </a:moveTo>
                  <a:cubicBezTo>
                    <a:pt x="1376" y="1"/>
                    <a:pt x="735" y="81"/>
                    <a:pt x="1" y="268"/>
                  </a:cubicBezTo>
                  <a:cubicBezTo>
                    <a:pt x="1037" y="3144"/>
                    <a:pt x="2645" y="3803"/>
                    <a:pt x="3900" y="3803"/>
                  </a:cubicBezTo>
                  <a:cubicBezTo>
                    <a:pt x="4961" y="3803"/>
                    <a:pt x="5769" y="3333"/>
                    <a:pt x="5769" y="3333"/>
                  </a:cubicBezTo>
                  <a:cubicBezTo>
                    <a:pt x="5769" y="3333"/>
                    <a:pt x="5535" y="1"/>
                    <a:pt x="19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6" name="Google Shape;6346;p55"/>
            <p:cNvSpPr/>
            <p:nvPr/>
          </p:nvSpPr>
          <p:spPr>
            <a:xfrm>
              <a:off x="7119125" y="1656550"/>
              <a:ext cx="139150" cy="102550"/>
            </a:xfrm>
            <a:custGeom>
              <a:avLst/>
              <a:gdLst/>
              <a:ahLst/>
              <a:cxnLst/>
              <a:rect l="l" t="t" r="r" b="b"/>
              <a:pathLst>
                <a:path w="5566" h="4102" extrusionOk="0">
                  <a:moveTo>
                    <a:pt x="4465" y="0"/>
                  </a:moveTo>
                  <a:cubicBezTo>
                    <a:pt x="0" y="0"/>
                    <a:pt x="242" y="3844"/>
                    <a:pt x="242" y="3844"/>
                  </a:cubicBezTo>
                  <a:cubicBezTo>
                    <a:pt x="242" y="3844"/>
                    <a:pt x="854" y="4102"/>
                    <a:pt x="1675" y="4102"/>
                  </a:cubicBezTo>
                  <a:cubicBezTo>
                    <a:pt x="2981" y="4102"/>
                    <a:pt x="4817" y="3450"/>
                    <a:pt x="5566" y="70"/>
                  </a:cubicBezTo>
                  <a:cubicBezTo>
                    <a:pt x="5170" y="22"/>
                    <a:pt x="4804" y="0"/>
                    <a:pt x="4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7" name="Google Shape;6347;p55"/>
            <p:cNvSpPr/>
            <p:nvPr/>
          </p:nvSpPr>
          <p:spPr>
            <a:xfrm>
              <a:off x="7110325" y="1622850"/>
              <a:ext cx="29300" cy="259225"/>
            </a:xfrm>
            <a:custGeom>
              <a:avLst/>
              <a:gdLst/>
              <a:ahLst/>
              <a:cxnLst/>
              <a:rect l="l" t="t" r="r" b="b"/>
              <a:pathLst>
                <a:path w="1172" h="10369" extrusionOk="0">
                  <a:moveTo>
                    <a:pt x="265" y="1"/>
                  </a:moveTo>
                  <a:cubicBezTo>
                    <a:pt x="116" y="17"/>
                    <a:pt x="1" y="132"/>
                    <a:pt x="17" y="281"/>
                  </a:cubicBezTo>
                  <a:lnTo>
                    <a:pt x="644" y="10120"/>
                  </a:lnTo>
                  <a:cubicBezTo>
                    <a:pt x="644" y="10259"/>
                    <a:pt x="759" y="10369"/>
                    <a:pt x="896" y="10369"/>
                  </a:cubicBezTo>
                  <a:cubicBezTo>
                    <a:pt x="905" y="10369"/>
                    <a:pt x="914" y="10368"/>
                    <a:pt x="924" y="10367"/>
                  </a:cubicBezTo>
                  <a:cubicBezTo>
                    <a:pt x="1072" y="10367"/>
                    <a:pt x="1171" y="10235"/>
                    <a:pt x="1171" y="10087"/>
                  </a:cubicBezTo>
                  <a:lnTo>
                    <a:pt x="545" y="248"/>
                  </a:lnTo>
                  <a:cubicBezTo>
                    <a:pt x="528" y="99"/>
                    <a:pt x="413" y="1"/>
                    <a:pt x="265" y="1"/>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8" name="Google Shape;6348;p55"/>
            <p:cNvSpPr/>
            <p:nvPr/>
          </p:nvSpPr>
          <p:spPr>
            <a:xfrm>
              <a:off x="7014750" y="1677750"/>
              <a:ext cx="220450" cy="149800"/>
            </a:xfrm>
            <a:custGeom>
              <a:avLst/>
              <a:gdLst/>
              <a:ahLst/>
              <a:cxnLst/>
              <a:rect l="l" t="t" r="r" b="b"/>
              <a:pathLst>
                <a:path w="8818" h="5992" extrusionOk="0">
                  <a:moveTo>
                    <a:pt x="8517" y="0"/>
                  </a:moveTo>
                  <a:cubicBezTo>
                    <a:pt x="8467" y="0"/>
                    <a:pt x="8416" y="15"/>
                    <a:pt x="8373" y="46"/>
                  </a:cubicBezTo>
                  <a:lnTo>
                    <a:pt x="165" y="5501"/>
                  </a:lnTo>
                  <a:cubicBezTo>
                    <a:pt x="33" y="5584"/>
                    <a:pt x="0" y="5748"/>
                    <a:pt x="83" y="5864"/>
                  </a:cubicBezTo>
                  <a:cubicBezTo>
                    <a:pt x="135" y="5947"/>
                    <a:pt x="220" y="5991"/>
                    <a:pt x="309" y="5991"/>
                  </a:cubicBezTo>
                  <a:cubicBezTo>
                    <a:pt x="361" y="5991"/>
                    <a:pt x="413" y="5976"/>
                    <a:pt x="462" y="5946"/>
                  </a:cubicBezTo>
                  <a:lnTo>
                    <a:pt x="8653" y="474"/>
                  </a:lnTo>
                  <a:cubicBezTo>
                    <a:pt x="8785" y="409"/>
                    <a:pt x="8818" y="244"/>
                    <a:pt x="8735" y="112"/>
                  </a:cubicBezTo>
                  <a:cubicBezTo>
                    <a:pt x="8684" y="40"/>
                    <a:pt x="8601" y="0"/>
                    <a:pt x="8517" y="0"/>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9" name="Google Shape;6349;p55"/>
            <p:cNvSpPr/>
            <p:nvPr/>
          </p:nvSpPr>
          <p:spPr>
            <a:xfrm>
              <a:off x="7006925" y="1691350"/>
              <a:ext cx="236100" cy="122600"/>
            </a:xfrm>
            <a:custGeom>
              <a:avLst/>
              <a:gdLst/>
              <a:ahLst/>
              <a:cxnLst/>
              <a:rect l="l" t="t" r="r" b="b"/>
              <a:pathLst>
                <a:path w="9444" h="4904" extrusionOk="0">
                  <a:moveTo>
                    <a:pt x="305" y="0"/>
                  </a:moveTo>
                  <a:cubicBezTo>
                    <a:pt x="207" y="0"/>
                    <a:pt x="112" y="52"/>
                    <a:pt x="66" y="145"/>
                  </a:cubicBezTo>
                  <a:cubicBezTo>
                    <a:pt x="0" y="277"/>
                    <a:pt x="66" y="441"/>
                    <a:pt x="198" y="491"/>
                  </a:cubicBezTo>
                  <a:lnTo>
                    <a:pt x="9015" y="4875"/>
                  </a:lnTo>
                  <a:cubicBezTo>
                    <a:pt x="9055" y="4894"/>
                    <a:pt x="9097" y="4904"/>
                    <a:pt x="9139" y="4904"/>
                  </a:cubicBezTo>
                  <a:cubicBezTo>
                    <a:pt x="9237" y="4904"/>
                    <a:pt x="9332" y="4852"/>
                    <a:pt x="9378" y="4759"/>
                  </a:cubicBezTo>
                  <a:cubicBezTo>
                    <a:pt x="9444" y="4628"/>
                    <a:pt x="9394" y="4463"/>
                    <a:pt x="9263" y="4397"/>
                  </a:cubicBezTo>
                  <a:lnTo>
                    <a:pt x="429" y="29"/>
                  </a:lnTo>
                  <a:cubicBezTo>
                    <a:pt x="389" y="10"/>
                    <a:pt x="347" y="0"/>
                    <a:pt x="305" y="0"/>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0" name="Google Shape;6350;p55"/>
            <p:cNvSpPr/>
            <p:nvPr/>
          </p:nvSpPr>
          <p:spPr>
            <a:xfrm>
              <a:off x="7100025" y="1676825"/>
              <a:ext cx="46175" cy="49875"/>
            </a:xfrm>
            <a:custGeom>
              <a:avLst/>
              <a:gdLst/>
              <a:ahLst/>
              <a:cxnLst/>
              <a:rect l="l" t="t" r="r" b="b"/>
              <a:pathLst>
                <a:path w="1847" h="1995" extrusionOk="0">
                  <a:moveTo>
                    <a:pt x="858" y="1"/>
                  </a:moveTo>
                  <a:lnTo>
                    <a:pt x="858" y="1"/>
                  </a:lnTo>
                  <a:cubicBezTo>
                    <a:pt x="1" y="1138"/>
                    <a:pt x="990" y="1995"/>
                    <a:pt x="990" y="1995"/>
                  </a:cubicBezTo>
                  <a:cubicBezTo>
                    <a:pt x="990" y="1995"/>
                    <a:pt x="1847" y="1022"/>
                    <a:pt x="858"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1" name="Google Shape;6351;p55"/>
            <p:cNvSpPr/>
            <p:nvPr/>
          </p:nvSpPr>
          <p:spPr>
            <a:xfrm>
              <a:off x="7112800" y="1678475"/>
              <a:ext cx="45775" cy="49050"/>
            </a:xfrm>
            <a:custGeom>
              <a:avLst/>
              <a:gdLst/>
              <a:ahLst/>
              <a:cxnLst/>
              <a:rect l="l" t="t" r="r" b="b"/>
              <a:pathLst>
                <a:path w="1831" h="1962" extrusionOk="0">
                  <a:moveTo>
                    <a:pt x="1138" y="0"/>
                  </a:moveTo>
                  <a:cubicBezTo>
                    <a:pt x="1" y="890"/>
                    <a:pt x="742" y="1962"/>
                    <a:pt x="742" y="1962"/>
                  </a:cubicBezTo>
                  <a:cubicBezTo>
                    <a:pt x="742" y="1962"/>
                    <a:pt x="1830" y="1253"/>
                    <a:pt x="1138"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2" name="Google Shape;6352;p55"/>
            <p:cNvSpPr/>
            <p:nvPr/>
          </p:nvSpPr>
          <p:spPr>
            <a:xfrm>
              <a:off x="7126825" y="1685075"/>
              <a:ext cx="41625" cy="44925"/>
            </a:xfrm>
            <a:custGeom>
              <a:avLst/>
              <a:gdLst/>
              <a:ahLst/>
              <a:cxnLst/>
              <a:rect l="l" t="t" r="r" b="b"/>
              <a:pathLst>
                <a:path w="1665" h="1797" extrusionOk="0">
                  <a:moveTo>
                    <a:pt x="1319" y="0"/>
                  </a:moveTo>
                  <a:lnTo>
                    <a:pt x="1319" y="0"/>
                  </a:lnTo>
                  <a:cubicBezTo>
                    <a:pt x="0" y="561"/>
                    <a:pt x="429" y="1797"/>
                    <a:pt x="429" y="1797"/>
                  </a:cubicBezTo>
                  <a:cubicBezTo>
                    <a:pt x="429" y="1797"/>
                    <a:pt x="1665" y="1385"/>
                    <a:pt x="1319"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3" name="Google Shape;6353;p55"/>
            <p:cNvSpPr/>
            <p:nvPr/>
          </p:nvSpPr>
          <p:spPr>
            <a:xfrm>
              <a:off x="7140425" y="1696600"/>
              <a:ext cx="35450" cy="37525"/>
            </a:xfrm>
            <a:custGeom>
              <a:avLst/>
              <a:gdLst/>
              <a:ahLst/>
              <a:cxnLst/>
              <a:rect l="l" t="t" r="r" b="b"/>
              <a:pathLst>
                <a:path w="1418" h="1501" extrusionOk="0">
                  <a:moveTo>
                    <a:pt x="1417" y="1"/>
                  </a:moveTo>
                  <a:lnTo>
                    <a:pt x="1417" y="1"/>
                  </a:lnTo>
                  <a:cubicBezTo>
                    <a:pt x="0" y="198"/>
                    <a:pt x="99" y="1500"/>
                    <a:pt x="99" y="1500"/>
                  </a:cubicBezTo>
                  <a:cubicBezTo>
                    <a:pt x="99" y="1500"/>
                    <a:pt x="1401" y="1418"/>
                    <a:pt x="1417"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4" name="Google Shape;6354;p55"/>
            <p:cNvSpPr/>
            <p:nvPr/>
          </p:nvSpPr>
          <p:spPr>
            <a:xfrm>
              <a:off x="7147000" y="1711075"/>
              <a:ext cx="41650" cy="28900"/>
            </a:xfrm>
            <a:custGeom>
              <a:avLst/>
              <a:gdLst/>
              <a:ahLst/>
              <a:cxnLst/>
              <a:rect l="l" t="t" r="r" b="b"/>
              <a:pathLst>
                <a:path w="1666" h="1156" extrusionOk="0">
                  <a:moveTo>
                    <a:pt x="1422" y="0"/>
                  </a:moveTo>
                  <a:cubicBezTo>
                    <a:pt x="219" y="0"/>
                    <a:pt x="1" y="1136"/>
                    <a:pt x="1" y="1136"/>
                  </a:cubicBezTo>
                  <a:cubicBezTo>
                    <a:pt x="1" y="1136"/>
                    <a:pt x="99" y="1156"/>
                    <a:pt x="248" y="1156"/>
                  </a:cubicBezTo>
                  <a:cubicBezTo>
                    <a:pt x="641" y="1156"/>
                    <a:pt x="1391" y="1017"/>
                    <a:pt x="1665" y="15"/>
                  </a:cubicBezTo>
                  <a:cubicBezTo>
                    <a:pt x="1580" y="5"/>
                    <a:pt x="1499" y="0"/>
                    <a:pt x="1422"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5" name="Google Shape;6355;p55"/>
            <p:cNvSpPr/>
            <p:nvPr/>
          </p:nvSpPr>
          <p:spPr>
            <a:xfrm>
              <a:off x="7149900" y="1725950"/>
              <a:ext cx="47400" cy="22900"/>
            </a:xfrm>
            <a:custGeom>
              <a:avLst/>
              <a:gdLst/>
              <a:ahLst/>
              <a:cxnLst/>
              <a:rect l="l" t="t" r="r" b="b"/>
              <a:pathLst>
                <a:path w="1896" h="916" extrusionOk="0">
                  <a:moveTo>
                    <a:pt x="1221" y="1"/>
                  </a:moveTo>
                  <a:cubicBezTo>
                    <a:pt x="369" y="1"/>
                    <a:pt x="0" y="771"/>
                    <a:pt x="0" y="771"/>
                  </a:cubicBezTo>
                  <a:cubicBezTo>
                    <a:pt x="0" y="771"/>
                    <a:pt x="281" y="916"/>
                    <a:pt x="654" y="916"/>
                  </a:cubicBezTo>
                  <a:cubicBezTo>
                    <a:pt x="1038" y="916"/>
                    <a:pt x="1520" y="763"/>
                    <a:pt x="1895" y="145"/>
                  </a:cubicBezTo>
                  <a:cubicBezTo>
                    <a:pt x="1644" y="43"/>
                    <a:pt x="1420" y="1"/>
                    <a:pt x="1221"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6" name="Google Shape;6356;p55"/>
            <p:cNvSpPr/>
            <p:nvPr/>
          </p:nvSpPr>
          <p:spPr>
            <a:xfrm>
              <a:off x="7150725" y="1740200"/>
              <a:ext cx="49875" cy="20675"/>
            </a:xfrm>
            <a:custGeom>
              <a:avLst/>
              <a:gdLst/>
              <a:ahLst/>
              <a:cxnLst/>
              <a:rect l="l" t="t" r="r" b="b"/>
              <a:pathLst>
                <a:path w="1995" h="827" extrusionOk="0">
                  <a:moveTo>
                    <a:pt x="1056" y="0"/>
                  </a:moveTo>
                  <a:cubicBezTo>
                    <a:pt x="417" y="0"/>
                    <a:pt x="0" y="482"/>
                    <a:pt x="0" y="482"/>
                  </a:cubicBezTo>
                  <a:cubicBezTo>
                    <a:pt x="0" y="482"/>
                    <a:pt x="391" y="826"/>
                    <a:pt x="938" y="826"/>
                  </a:cubicBezTo>
                  <a:cubicBezTo>
                    <a:pt x="1253" y="826"/>
                    <a:pt x="1620" y="712"/>
                    <a:pt x="1994" y="350"/>
                  </a:cubicBezTo>
                  <a:cubicBezTo>
                    <a:pt x="1651" y="91"/>
                    <a:pt x="1332" y="0"/>
                    <a:pt x="1056"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7" name="Google Shape;6357;p55"/>
            <p:cNvSpPr/>
            <p:nvPr/>
          </p:nvSpPr>
          <p:spPr>
            <a:xfrm>
              <a:off x="7149900" y="1752875"/>
              <a:ext cx="49050" cy="21625"/>
            </a:xfrm>
            <a:custGeom>
              <a:avLst/>
              <a:gdLst/>
              <a:ahLst/>
              <a:cxnLst/>
              <a:rect l="l" t="t" r="r" b="b"/>
              <a:pathLst>
                <a:path w="1962" h="865" extrusionOk="0">
                  <a:moveTo>
                    <a:pt x="810" y="1"/>
                  </a:moveTo>
                  <a:cubicBezTo>
                    <a:pt x="349" y="1"/>
                    <a:pt x="0" y="238"/>
                    <a:pt x="0" y="238"/>
                  </a:cubicBezTo>
                  <a:cubicBezTo>
                    <a:pt x="0" y="238"/>
                    <a:pt x="417" y="864"/>
                    <a:pt x="1159" y="864"/>
                  </a:cubicBezTo>
                  <a:cubicBezTo>
                    <a:pt x="1394" y="864"/>
                    <a:pt x="1663" y="801"/>
                    <a:pt x="1961" y="634"/>
                  </a:cubicBezTo>
                  <a:cubicBezTo>
                    <a:pt x="1582" y="140"/>
                    <a:pt x="1163" y="1"/>
                    <a:pt x="810"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8" name="Google Shape;6358;p55"/>
            <p:cNvSpPr/>
            <p:nvPr/>
          </p:nvSpPr>
          <p:spPr>
            <a:xfrm>
              <a:off x="7147425" y="1763350"/>
              <a:ext cx="44925" cy="25450"/>
            </a:xfrm>
            <a:custGeom>
              <a:avLst/>
              <a:gdLst/>
              <a:ahLst/>
              <a:cxnLst/>
              <a:rect l="l" t="t" r="r" b="b"/>
              <a:pathLst>
                <a:path w="1797" h="1018" extrusionOk="0">
                  <a:moveTo>
                    <a:pt x="459" y="0"/>
                  </a:moveTo>
                  <a:cubicBezTo>
                    <a:pt x="192" y="0"/>
                    <a:pt x="0" y="67"/>
                    <a:pt x="0" y="67"/>
                  </a:cubicBezTo>
                  <a:cubicBezTo>
                    <a:pt x="0" y="67"/>
                    <a:pt x="317" y="1018"/>
                    <a:pt x="1330" y="1018"/>
                  </a:cubicBezTo>
                  <a:cubicBezTo>
                    <a:pt x="1471" y="1018"/>
                    <a:pt x="1627" y="999"/>
                    <a:pt x="1797" y="956"/>
                  </a:cubicBezTo>
                  <a:cubicBezTo>
                    <a:pt x="1457" y="157"/>
                    <a:pt x="869" y="0"/>
                    <a:pt x="459"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9" name="Google Shape;6359;p55"/>
            <p:cNvSpPr/>
            <p:nvPr/>
          </p:nvSpPr>
          <p:spPr>
            <a:xfrm>
              <a:off x="7143700" y="1770325"/>
              <a:ext cx="37525" cy="33025"/>
            </a:xfrm>
            <a:custGeom>
              <a:avLst/>
              <a:gdLst/>
              <a:ahLst/>
              <a:cxnLst/>
              <a:rect l="l" t="t" r="r" b="b"/>
              <a:pathLst>
                <a:path w="1501" h="1321" extrusionOk="0">
                  <a:moveTo>
                    <a:pt x="55" y="0"/>
                  </a:moveTo>
                  <a:cubicBezTo>
                    <a:pt x="20" y="0"/>
                    <a:pt x="1" y="2"/>
                    <a:pt x="1" y="2"/>
                  </a:cubicBezTo>
                  <a:cubicBezTo>
                    <a:pt x="1" y="2"/>
                    <a:pt x="67" y="1304"/>
                    <a:pt x="1501" y="1320"/>
                  </a:cubicBezTo>
                  <a:cubicBezTo>
                    <a:pt x="1327" y="76"/>
                    <a:pt x="303" y="0"/>
                    <a:pt x="55"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0" name="Google Shape;6360;p55"/>
            <p:cNvSpPr/>
            <p:nvPr/>
          </p:nvSpPr>
          <p:spPr>
            <a:xfrm>
              <a:off x="7131775" y="1774475"/>
              <a:ext cx="38750" cy="41650"/>
            </a:xfrm>
            <a:custGeom>
              <a:avLst/>
              <a:gdLst/>
              <a:ahLst/>
              <a:cxnLst/>
              <a:rect l="l" t="t" r="r" b="b"/>
              <a:pathLst>
                <a:path w="1550" h="1666" extrusionOk="0">
                  <a:moveTo>
                    <a:pt x="264" y="1"/>
                  </a:moveTo>
                  <a:lnTo>
                    <a:pt x="264" y="1"/>
                  </a:lnTo>
                  <a:cubicBezTo>
                    <a:pt x="264" y="1"/>
                    <a:pt x="0" y="1286"/>
                    <a:pt x="1368" y="1665"/>
                  </a:cubicBezTo>
                  <a:cubicBezTo>
                    <a:pt x="1549" y="248"/>
                    <a:pt x="264" y="1"/>
                    <a:pt x="26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1" name="Google Shape;6361;p55"/>
            <p:cNvSpPr/>
            <p:nvPr/>
          </p:nvSpPr>
          <p:spPr>
            <a:xfrm>
              <a:off x="7117350" y="1777350"/>
              <a:ext cx="44100" cy="47425"/>
            </a:xfrm>
            <a:custGeom>
              <a:avLst/>
              <a:gdLst/>
              <a:ahLst/>
              <a:cxnLst/>
              <a:rect l="l" t="t" r="r" b="b"/>
              <a:pathLst>
                <a:path w="1764" h="1897" extrusionOk="0">
                  <a:moveTo>
                    <a:pt x="593" y="1"/>
                  </a:moveTo>
                  <a:lnTo>
                    <a:pt x="593" y="1"/>
                  </a:lnTo>
                  <a:cubicBezTo>
                    <a:pt x="593" y="1"/>
                    <a:pt x="0" y="1171"/>
                    <a:pt x="1236" y="1896"/>
                  </a:cubicBezTo>
                  <a:cubicBezTo>
                    <a:pt x="1764" y="561"/>
                    <a:pt x="594" y="1"/>
                    <a:pt x="593"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2" name="Google Shape;6362;p55"/>
            <p:cNvSpPr/>
            <p:nvPr/>
          </p:nvSpPr>
          <p:spPr>
            <a:xfrm>
              <a:off x="7103750" y="1778175"/>
              <a:ext cx="46575" cy="49900"/>
            </a:xfrm>
            <a:custGeom>
              <a:avLst/>
              <a:gdLst/>
              <a:ahLst/>
              <a:cxnLst/>
              <a:rect l="l" t="t" r="r" b="b"/>
              <a:pathLst>
                <a:path w="1863" h="1996" extrusionOk="0">
                  <a:moveTo>
                    <a:pt x="874" y="1"/>
                  </a:moveTo>
                  <a:cubicBezTo>
                    <a:pt x="874" y="1"/>
                    <a:pt x="0" y="973"/>
                    <a:pt x="1006" y="1995"/>
                  </a:cubicBezTo>
                  <a:cubicBezTo>
                    <a:pt x="1863" y="858"/>
                    <a:pt x="874" y="1"/>
                    <a:pt x="87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3" name="Google Shape;6363;p55"/>
            <p:cNvSpPr/>
            <p:nvPr/>
          </p:nvSpPr>
          <p:spPr>
            <a:xfrm>
              <a:off x="7091375" y="1777350"/>
              <a:ext cx="45775" cy="49075"/>
            </a:xfrm>
            <a:custGeom>
              <a:avLst/>
              <a:gdLst/>
              <a:ahLst/>
              <a:cxnLst/>
              <a:rect l="l" t="t" r="r" b="b"/>
              <a:pathLst>
                <a:path w="1831" h="1963" extrusionOk="0">
                  <a:moveTo>
                    <a:pt x="1105" y="1"/>
                  </a:moveTo>
                  <a:cubicBezTo>
                    <a:pt x="1105" y="1"/>
                    <a:pt x="1" y="726"/>
                    <a:pt x="710" y="1962"/>
                  </a:cubicBezTo>
                  <a:cubicBezTo>
                    <a:pt x="1830" y="1089"/>
                    <a:pt x="1105" y="1"/>
                    <a:pt x="110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4" name="Google Shape;6364;p55"/>
            <p:cNvSpPr/>
            <p:nvPr/>
          </p:nvSpPr>
          <p:spPr>
            <a:xfrm>
              <a:off x="7081500" y="1774900"/>
              <a:ext cx="41625" cy="44925"/>
            </a:xfrm>
            <a:custGeom>
              <a:avLst/>
              <a:gdLst/>
              <a:ahLst/>
              <a:cxnLst/>
              <a:rect l="l" t="t" r="r" b="b"/>
              <a:pathLst>
                <a:path w="1665" h="1797" extrusionOk="0">
                  <a:moveTo>
                    <a:pt x="1236" y="0"/>
                  </a:moveTo>
                  <a:cubicBezTo>
                    <a:pt x="1236" y="0"/>
                    <a:pt x="0" y="412"/>
                    <a:pt x="363" y="1796"/>
                  </a:cubicBezTo>
                  <a:cubicBezTo>
                    <a:pt x="1665" y="1236"/>
                    <a:pt x="1236" y="0"/>
                    <a:pt x="1236"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5" name="Google Shape;6365;p55"/>
            <p:cNvSpPr/>
            <p:nvPr/>
          </p:nvSpPr>
          <p:spPr>
            <a:xfrm>
              <a:off x="7074075" y="1771175"/>
              <a:ext cx="35450" cy="37525"/>
            </a:xfrm>
            <a:custGeom>
              <a:avLst/>
              <a:gdLst/>
              <a:ahLst/>
              <a:cxnLst/>
              <a:rect l="l" t="t" r="r" b="b"/>
              <a:pathLst>
                <a:path w="1418" h="1501" extrusionOk="0">
                  <a:moveTo>
                    <a:pt x="1319" y="1"/>
                  </a:moveTo>
                  <a:lnTo>
                    <a:pt x="1319" y="1"/>
                  </a:lnTo>
                  <a:cubicBezTo>
                    <a:pt x="1319" y="1"/>
                    <a:pt x="17" y="67"/>
                    <a:pt x="1" y="1501"/>
                  </a:cubicBezTo>
                  <a:cubicBezTo>
                    <a:pt x="1418" y="1303"/>
                    <a:pt x="1319" y="1"/>
                    <a:pt x="1319"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6" name="Google Shape;6366;p55"/>
            <p:cNvSpPr/>
            <p:nvPr/>
          </p:nvSpPr>
          <p:spPr>
            <a:xfrm>
              <a:off x="7061300" y="1765325"/>
              <a:ext cx="41650" cy="28575"/>
            </a:xfrm>
            <a:custGeom>
              <a:avLst/>
              <a:gdLst/>
              <a:ahLst/>
              <a:cxnLst/>
              <a:rect l="l" t="t" r="r" b="b"/>
              <a:pathLst>
                <a:path w="1666" h="1143" extrusionOk="0">
                  <a:moveTo>
                    <a:pt x="1417" y="0"/>
                  </a:moveTo>
                  <a:cubicBezTo>
                    <a:pt x="1027" y="0"/>
                    <a:pt x="286" y="137"/>
                    <a:pt x="1" y="1125"/>
                  </a:cubicBezTo>
                  <a:cubicBezTo>
                    <a:pt x="94" y="1137"/>
                    <a:pt x="182" y="1142"/>
                    <a:pt x="266" y="1142"/>
                  </a:cubicBezTo>
                  <a:cubicBezTo>
                    <a:pt x="1450" y="1142"/>
                    <a:pt x="1665" y="20"/>
                    <a:pt x="1665" y="20"/>
                  </a:cubicBezTo>
                  <a:cubicBezTo>
                    <a:pt x="1665" y="20"/>
                    <a:pt x="1567" y="0"/>
                    <a:pt x="1417"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7" name="Google Shape;6367;p55"/>
            <p:cNvSpPr/>
            <p:nvPr/>
          </p:nvSpPr>
          <p:spPr>
            <a:xfrm>
              <a:off x="7053075" y="1756075"/>
              <a:ext cx="47400" cy="23075"/>
            </a:xfrm>
            <a:custGeom>
              <a:avLst/>
              <a:gdLst/>
              <a:ahLst/>
              <a:cxnLst/>
              <a:rect l="l" t="t" r="r" b="b"/>
              <a:pathLst>
                <a:path w="1896" h="923" extrusionOk="0">
                  <a:moveTo>
                    <a:pt x="1243" y="1"/>
                  </a:moveTo>
                  <a:cubicBezTo>
                    <a:pt x="856" y="1"/>
                    <a:pt x="370" y="155"/>
                    <a:pt x="0" y="786"/>
                  </a:cubicBezTo>
                  <a:cubicBezTo>
                    <a:pt x="243" y="883"/>
                    <a:pt x="460" y="923"/>
                    <a:pt x="653" y="923"/>
                  </a:cubicBezTo>
                  <a:cubicBezTo>
                    <a:pt x="1511" y="923"/>
                    <a:pt x="1895" y="143"/>
                    <a:pt x="1895" y="143"/>
                  </a:cubicBezTo>
                  <a:cubicBezTo>
                    <a:pt x="1895" y="143"/>
                    <a:pt x="1615" y="1"/>
                    <a:pt x="1243"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8" name="Google Shape;6368;p55"/>
            <p:cNvSpPr/>
            <p:nvPr/>
          </p:nvSpPr>
          <p:spPr>
            <a:xfrm>
              <a:off x="7049350" y="1744250"/>
              <a:ext cx="49875" cy="20850"/>
            </a:xfrm>
            <a:custGeom>
              <a:avLst/>
              <a:gdLst/>
              <a:ahLst/>
              <a:cxnLst/>
              <a:rect l="l" t="t" r="r" b="b"/>
              <a:pathLst>
                <a:path w="1995" h="834" extrusionOk="0">
                  <a:moveTo>
                    <a:pt x="1056" y="1"/>
                  </a:moveTo>
                  <a:cubicBezTo>
                    <a:pt x="741" y="1"/>
                    <a:pt x="374" y="117"/>
                    <a:pt x="1" y="484"/>
                  </a:cubicBezTo>
                  <a:cubicBezTo>
                    <a:pt x="345" y="744"/>
                    <a:pt x="663" y="834"/>
                    <a:pt x="939" y="834"/>
                  </a:cubicBezTo>
                  <a:cubicBezTo>
                    <a:pt x="1578" y="834"/>
                    <a:pt x="1995" y="353"/>
                    <a:pt x="1995" y="353"/>
                  </a:cubicBezTo>
                  <a:cubicBezTo>
                    <a:pt x="1995" y="353"/>
                    <a:pt x="1603" y="1"/>
                    <a:pt x="1056"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9" name="Google Shape;6369;p55"/>
            <p:cNvSpPr/>
            <p:nvPr/>
          </p:nvSpPr>
          <p:spPr>
            <a:xfrm>
              <a:off x="7051000" y="1730625"/>
              <a:ext cx="49050" cy="21625"/>
            </a:xfrm>
            <a:custGeom>
              <a:avLst/>
              <a:gdLst/>
              <a:ahLst/>
              <a:cxnLst/>
              <a:rect l="l" t="t" r="r" b="b"/>
              <a:pathLst>
                <a:path w="1962" h="865" extrusionOk="0">
                  <a:moveTo>
                    <a:pt x="815" y="1"/>
                  </a:moveTo>
                  <a:cubicBezTo>
                    <a:pt x="577" y="1"/>
                    <a:pt x="305" y="66"/>
                    <a:pt x="1" y="238"/>
                  </a:cubicBezTo>
                  <a:cubicBezTo>
                    <a:pt x="381" y="727"/>
                    <a:pt x="803" y="865"/>
                    <a:pt x="1157" y="865"/>
                  </a:cubicBezTo>
                  <a:cubicBezTo>
                    <a:pt x="1616" y="865"/>
                    <a:pt x="1962" y="634"/>
                    <a:pt x="1962" y="634"/>
                  </a:cubicBezTo>
                  <a:cubicBezTo>
                    <a:pt x="1962" y="634"/>
                    <a:pt x="1556" y="1"/>
                    <a:pt x="81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0" name="Google Shape;6370;p55"/>
            <p:cNvSpPr/>
            <p:nvPr/>
          </p:nvSpPr>
          <p:spPr>
            <a:xfrm>
              <a:off x="7057600" y="1716375"/>
              <a:ext cx="44925" cy="25200"/>
            </a:xfrm>
            <a:custGeom>
              <a:avLst/>
              <a:gdLst/>
              <a:ahLst/>
              <a:cxnLst/>
              <a:rect l="l" t="t" r="r" b="b"/>
              <a:pathLst>
                <a:path w="1797" h="1008" extrusionOk="0">
                  <a:moveTo>
                    <a:pt x="485" y="0"/>
                  </a:moveTo>
                  <a:cubicBezTo>
                    <a:pt x="339" y="0"/>
                    <a:pt x="177" y="20"/>
                    <a:pt x="0" y="67"/>
                  </a:cubicBezTo>
                  <a:cubicBezTo>
                    <a:pt x="338" y="852"/>
                    <a:pt x="922" y="1008"/>
                    <a:pt x="1332" y="1008"/>
                  </a:cubicBezTo>
                  <a:cubicBezTo>
                    <a:pt x="1602" y="1008"/>
                    <a:pt x="1797" y="940"/>
                    <a:pt x="1797" y="940"/>
                  </a:cubicBezTo>
                  <a:cubicBezTo>
                    <a:pt x="1797" y="940"/>
                    <a:pt x="1483" y="0"/>
                    <a:pt x="485"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1" name="Google Shape;6371;p55"/>
            <p:cNvSpPr/>
            <p:nvPr/>
          </p:nvSpPr>
          <p:spPr>
            <a:xfrm>
              <a:off x="7069125" y="1701550"/>
              <a:ext cx="37525" cy="33025"/>
            </a:xfrm>
            <a:custGeom>
              <a:avLst/>
              <a:gdLst/>
              <a:ahLst/>
              <a:cxnLst/>
              <a:rect l="l" t="t" r="r" b="b"/>
              <a:pathLst>
                <a:path w="1501" h="1321" extrusionOk="0">
                  <a:moveTo>
                    <a:pt x="1" y="0"/>
                  </a:moveTo>
                  <a:cubicBezTo>
                    <a:pt x="174" y="1244"/>
                    <a:pt x="1198" y="1320"/>
                    <a:pt x="1446" y="1320"/>
                  </a:cubicBezTo>
                  <a:cubicBezTo>
                    <a:pt x="1481" y="1320"/>
                    <a:pt x="1501" y="1319"/>
                    <a:pt x="1501" y="1319"/>
                  </a:cubicBezTo>
                  <a:cubicBezTo>
                    <a:pt x="1501" y="1319"/>
                    <a:pt x="1418" y="17"/>
                    <a:pt x="1"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2" name="Google Shape;6372;p55"/>
            <p:cNvSpPr/>
            <p:nvPr/>
          </p:nvSpPr>
          <p:spPr>
            <a:xfrm>
              <a:off x="7079850" y="1688775"/>
              <a:ext cx="38750" cy="41650"/>
            </a:xfrm>
            <a:custGeom>
              <a:avLst/>
              <a:gdLst/>
              <a:ahLst/>
              <a:cxnLst/>
              <a:rect l="l" t="t" r="r" b="b"/>
              <a:pathLst>
                <a:path w="1550" h="1666" extrusionOk="0">
                  <a:moveTo>
                    <a:pt x="165" y="1"/>
                  </a:moveTo>
                  <a:lnTo>
                    <a:pt x="165" y="1"/>
                  </a:lnTo>
                  <a:cubicBezTo>
                    <a:pt x="0" y="1418"/>
                    <a:pt x="1269" y="1665"/>
                    <a:pt x="1269" y="1665"/>
                  </a:cubicBezTo>
                  <a:cubicBezTo>
                    <a:pt x="1269" y="1665"/>
                    <a:pt x="1550" y="396"/>
                    <a:pt x="16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3" name="Google Shape;6373;p55"/>
            <p:cNvSpPr/>
            <p:nvPr/>
          </p:nvSpPr>
          <p:spPr>
            <a:xfrm>
              <a:off x="7088500" y="1680525"/>
              <a:ext cx="44100" cy="47425"/>
            </a:xfrm>
            <a:custGeom>
              <a:avLst/>
              <a:gdLst/>
              <a:ahLst/>
              <a:cxnLst/>
              <a:rect l="l" t="t" r="r" b="b"/>
              <a:pathLst>
                <a:path w="1764" h="1897" extrusionOk="0">
                  <a:moveTo>
                    <a:pt x="544" y="1"/>
                  </a:moveTo>
                  <a:lnTo>
                    <a:pt x="544" y="1"/>
                  </a:lnTo>
                  <a:cubicBezTo>
                    <a:pt x="0" y="1319"/>
                    <a:pt x="1171" y="1896"/>
                    <a:pt x="1171" y="1896"/>
                  </a:cubicBezTo>
                  <a:cubicBezTo>
                    <a:pt x="1171" y="1896"/>
                    <a:pt x="1764" y="726"/>
                    <a:pt x="54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4" name="Google Shape;6374;p55"/>
            <p:cNvSpPr/>
            <p:nvPr/>
          </p:nvSpPr>
          <p:spPr>
            <a:xfrm>
              <a:off x="7070775" y="1700175"/>
              <a:ext cx="108400" cy="104900"/>
            </a:xfrm>
            <a:custGeom>
              <a:avLst/>
              <a:gdLst/>
              <a:ahLst/>
              <a:cxnLst/>
              <a:rect l="l" t="t" r="r" b="b"/>
              <a:pathLst>
                <a:path w="4336" h="4196" extrusionOk="0">
                  <a:moveTo>
                    <a:pt x="2192" y="1"/>
                  </a:moveTo>
                  <a:cubicBezTo>
                    <a:pt x="2143" y="1"/>
                    <a:pt x="2094" y="2"/>
                    <a:pt x="2044" y="6"/>
                  </a:cubicBezTo>
                  <a:cubicBezTo>
                    <a:pt x="874" y="72"/>
                    <a:pt x="1" y="1077"/>
                    <a:pt x="83" y="2231"/>
                  </a:cubicBezTo>
                  <a:cubicBezTo>
                    <a:pt x="147" y="3344"/>
                    <a:pt x="1084" y="4196"/>
                    <a:pt x="2186" y="4196"/>
                  </a:cubicBezTo>
                  <a:cubicBezTo>
                    <a:pt x="2226" y="4196"/>
                    <a:pt x="2267" y="4195"/>
                    <a:pt x="2308" y="4192"/>
                  </a:cubicBezTo>
                  <a:cubicBezTo>
                    <a:pt x="3462" y="4110"/>
                    <a:pt x="4335" y="3121"/>
                    <a:pt x="4269" y="1967"/>
                  </a:cubicBezTo>
                  <a:cubicBezTo>
                    <a:pt x="4191" y="863"/>
                    <a:pt x="3282" y="1"/>
                    <a:pt x="2192"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5" name="Google Shape;6375;p55"/>
          <p:cNvGrpSpPr/>
          <p:nvPr/>
        </p:nvGrpSpPr>
        <p:grpSpPr>
          <a:xfrm>
            <a:off x="1865925" y="3954525"/>
            <a:ext cx="288050" cy="325525"/>
            <a:chOff x="6980950" y="1589900"/>
            <a:chExt cx="288050" cy="325525"/>
          </a:xfrm>
        </p:grpSpPr>
        <p:sp>
          <p:nvSpPr>
            <p:cNvPr id="6376" name="Google Shape;6376;p55"/>
            <p:cNvSpPr/>
            <p:nvPr/>
          </p:nvSpPr>
          <p:spPr>
            <a:xfrm>
              <a:off x="7026700" y="1589900"/>
              <a:ext cx="189150" cy="162775"/>
            </a:xfrm>
            <a:custGeom>
              <a:avLst/>
              <a:gdLst/>
              <a:ahLst/>
              <a:cxnLst/>
              <a:rect l="l" t="t" r="r" b="b"/>
              <a:pathLst>
                <a:path w="7566" h="6511" extrusionOk="0">
                  <a:moveTo>
                    <a:pt x="3511" y="0"/>
                  </a:moveTo>
                  <a:lnTo>
                    <a:pt x="3511" y="0"/>
                  </a:lnTo>
                  <a:cubicBezTo>
                    <a:pt x="0" y="4401"/>
                    <a:pt x="3939" y="6510"/>
                    <a:pt x="3939" y="6510"/>
                  </a:cubicBezTo>
                  <a:cubicBezTo>
                    <a:pt x="3939" y="6510"/>
                    <a:pt x="7565" y="3923"/>
                    <a:pt x="35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7" name="Google Shape;6377;p55"/>
            <p:cNvSpPr/>
            <p:nvPr/>
          </p:nvSpPr>
          <p:spPr>
            <a:xfrm>
              <a:off x="6991675" y="1746050"/>
              <a:ext cx="139200" cy="102375"/>
            </a:xfrm>
            <a:custGeom>
              <a:avLst/>
              <a:gdLst/>
              <a:ahLst/>
              <a:cxnLst/>
              <a:rect l="l" t="t" r="r" b="b"/>
              <a:pathLst>
                <a:path w="5568" h="4095" extrusionOk="0">
                  <a:moveTo>
                    <a:pt x="3888" y="1"/>
                  </a:moveTo>
                  <a:cubicBezTo>
                    <a:pt x="2578" y="1"/>
                    <a:pt x="746" y="654"/>
                    <a:pt x="0" y="4022"/>
                  </a:cubicBezTo>
                  <a:cubicBezTo>
                    <a:pt x="405" y="4072"/>
                    <a:pt x="779" y="4095"/>
                    <a:pt x="1124" y="4095"/>
                  </a:cubicBezTo>
                  <a:cubicBezTo>
                    <a:pt x="5567" y="4095"/>
                    <a:pt x="5340" y="264"/>
                    <a:pt x="5340" y="264"/>
                  </a:cubicBezTo>
                  <a:cubicBezTo>
                    <a:pt x="5340" y="264"/>
                    <a:pt x="4719" y="1"/>
                    <a:pt x="38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8" name="Google Shape;6378;p55"/>
            <p:cNvSpPr/>
            <p:nvPr/>
          </p:nvSpPr>
          <p:spPr>
            <a:xfrm>
              <a:off x="7125175" y="1740700"/>
              <a:ext cx="143825" cy="95000"/>
            </a:xfrm>
            <a:custGeom>
              <a:avLst/>
              <a:gdLst/>
              <a:ahLst/>
              <a:cxnLst/>
              <a:rect l="l" t="t" r="r" b="b"/>
              <a:pathLst>
                <a:path w="5753" h="3800" extrusionOk="0">
                  <a:moveTo>
                    <a:pt x="1880" y="1"/>
                  </a:moveTo>
                  <a:cubicBezTo>
                    <a:pt x="815" y="1"/>
                    <a:pt x="0" y="478"/>
                    <a:pt x="0" y="478"/>
                  </a:cubicBezTo>
                  <a:cubicBezTo>
                    <a:pt x="0" y="478"/>
                    <a:pt x="222" y="3800"/>
                    <a:pt x="3800" y="3800"/>
                  </a:cubicBezTo>
                  <a:cubicBezTo>
                    <a:pt x="4364" y="3800"/>
                    <a:pt x="5010" y="3718"/>
                    <a:pt x="5752" y="3527"/>
                  </a:cubicBezTo>
                  <a:cubicBezTo>
                    <a:pt x="4728" y="660"/>
                    <a:pt x="3132" y="1"/>
                    <a:pt x="18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9" name="Google Shape;6379;p55"/>
            <p:cNvSpPr/>
            <p:nvPr/>
          </p:nvSpPr>
          <p:spPr>
            <a:xfrm>
              <a:off x="7034125" y="1752650"/>
              <a:ext cx="189125" cy="162775"/>
            </a:xfrm>
            <a:custGeom>
              <a:avLst/>
              <a:gdLst/>
              <a:ahLst/>
              <a:cxnLst/>
              <a:rect l="l" t="t" r="r" b="b"/>
              <a:pathLst>
                <a:path w="7565" h="6511" extrusionOk="0">
                  <a:moveTo>
                    <a:pt x="3642" y="0"/>
                  </a:moveTo>
                  <a:lnTo>
                    <a:pt x="3642" y="0"/>
                  </a:lnTo>
                  <a:cubicBezTo>
                    <a:pt x="3642" y="0"/>
                    <a:pt x="0" y="2588"/>
                    <a:pt x="4054" y="6510"/>
                  </a:cubicBezTo>
                  <a:cubicBezTo>
                    <a:pt x="7565" y="2110"/>
                    <a:pt x="3643" y="0"/>
                    <a:pt x="3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0" name="Google Shape;6380;p55"/>
            <p:cNvSpPr/>
            <p:nvPr/>
          </p:nvSpPr>
          <p:spPr>
            <a:xfrm>
              <a:off x="6980950" y="1669325"/>
              <a:ext cx="144250" cy="95100"/>
            </a:xfrm>
            <a:custGeom>
              <a:avLst/>
              <a:gdLst/>
              <a:ahLst/>
              <a:cxnLst/>
              <a:rect l="l" t="t" r="r" b="b"/>
              <a:pathLst>
                <a:path w="5770" h="3804" extrusionOk="0">
                  <a:moveTo>
                    <a:pt x="1936" y="1"/>
                  </a:moveTo>
                  <a:cubicBezTo>
                    <a:pt x="1376" y="1"/>
                    <a:pt x="735" y="81"/>
                    <a:pt x="1" y="268"/>
                  </a:cubicBezTo>
                  <a:cubicBezTo>
                    <a:pt x="1037" y="3144"/>
                    <a:pt x="2645" y="3803"/>
                    <a:pt x="3900" y="3803"/>
                  </a:cubicBezTo>
                  <a:cubicBezTo>
                    <a:pt x="4961" y="3803"/>
                    <a:pt x="5769" y="3333"/>
                    <a:pt x="5769" y="3333"/>
                  </a:cubicBezTo>
                  <a:cubicBezTo>
                    <a:pt x="5769" y="3333"/>
                    <a:pt x="5535" y="1"/>
                    <a:pt x="19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1" name="Google Shape;6381;p55"/>
            <p:cNvSpPr/>
            <p:nvPr/>
          </p:nvSpPr>
          <p:spPr>
            <a:xfrm>
              <a:off x="7119125" y="1656550"/>
              <a:ext cx="139150" cy="102550"/>
            </a:xfrm>
            <a:custGeom>
              <a:avLst/>
              <a:gdLst/>
              <a:ahLst/>
              <a:cxnLst/>
              <a:rect l="l" t="t" r="r" b="b"/>
              <a:pathLst>
                <a:path w="5566" h="4102" extrusionOk="0">
                  <a:moveTo>
                    <a:pt x="4465" y="0"/>
                  </a:moveTo>
                  <a:cubicBezTo>
                    <a:pt x="0" y="0"/>
                    <a:pt x="242" y="3844"/>
                    <a:pt x="242" y="3844"/>
                  </a:cubicBezTo>
                  <a:cubicBezTo>
                    <a:pt x="242" y="3844"/>
                    <a:pt x="854" y="4102"/>
                    <a:pt x="1675" y="4102"/>
                  </a:cubicBezTo>
                  <a:cubicBezTo>
                    <a:pt x="2981" y="4102"/>
                    <a:pt x="4817" y="3450"/>
                    <a:pt x="5566" y="70"/>
                  </a:cubicBezTo>
                  <a:cubicBezTo>
                    <a:pt x="5170" y="22"/>
                    <a:pt x="4804" y="0"/>
                    <a:pt x="4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2" name="Google Shape;6382;p55"/>
            <p:cNvSpPr/>
            <p:nvPr/>
          </p:nvSpPr>
          <p:spPr>
            <a:xfrm>
              <a:off x="7110325" y="1622850"/>
              <a:ext cx="29300" cy="259225"/>
            </a:xfrm>
            <a:custGeom>
              <a:avLst/>
              <a:gdLst/>
              <a:ahLst/>
              <a:cxnLst/>
              <a:rect l="l" t="t" r="r" b="b"/>
              <a:pathLst>
                <a:path w="1172" h="10369" extrusionOk="0">
                  <a:moveTo>
                    <a:pt x="265" y="1"/>
                  </a:moveTo>
                  <a:cubicBezTo>
                    <a:pt x="116" y="17"/>
                    <a:pt x="1" y="132"/>
                    <a:pt x="17" y="281"/>
                  </a:cubicBezTo>
                  <a:lnTo>
                    <a:pt x="644" y="10120"/>
                  </a:lnTo>
                  <a:cubicBezTo>
                    <a:pt x="644" y="10259"/>
                    <a:pt x="759" y="10369"/>
                    <a:pt x="896" y="10369"/>
                  </a:cubicBezTo>
                  <a:cubicBezTo>
                    <a:pt x="905" y="10369"/>
                    <a:pt x="914" y="10368"/>
                    <a:pt x="924" y="10367"/>
                  </a:cubicBezTo>
                  <a:cubicBezTo>
                    <a:pt x="1072" y="10367"/>
                    <a:pt x="1171" y="10235"/>
                    <a:pt x="1171" y="10087"/>
                  </a:cubicBezTo>
                  <a:lnTo>
                    <a:pt x="545" y="248"/>
                  </a:lnTo>
                  <a:cubicBezTo>
                    <a:pt x="528" y="99"/>
                    <a:pt x="413" y="1"/>
                    <a:pt x="265" y="1"/>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3" name="Google Shape;6383;p55"/>
            <p:cNvSpPr/>
            <p:nvPr/>
          </p:nvSpPr>
          <p:spPr>
            <a:xfrm>
              <a:off x="7014750" y="1677750"/>
              <a:ext cx="220450" cy="149800"/>
            </a:xfrm>
            <a:custGeom>
              <a:avLst/>
              <a:gdLst/>
              <a:ahLst/>
              <a:cxnLst/>
              <a:rect l="l" t="t" r="r" b="b"/>
              <a:pathLst>
                <a:path w="8818" h="5992" extrusionOk="0">
                  <a:moveTo>
                    <a:pt x="8517" y="0"/>
                  </a:moveTo>
                  <a:cubicBezTo>
                    <a:pt x="8467" y="0"/>
                    <a:pt x="8416" y="15"/>
                    <a:pt x="8373" y="46"/>
                  </a:cubicBezTo>
                  <a:lnTo>
                    <a:pt x="165" y="5501"/>
                  </a:lnTo>
                  <a:cubicBezTo>
                    <a:pt x="33" y="5584"/>
                    <a:pt x="0" y="5748"/>
                    <a:pt x="83" y="5864"/>
                  </a:cubicBezTo>
                  <a:cubicBezTo>
                    <a:pt x="135" y="5947"/>
                    <a:pt x="220" y="5991"/>
                    <a:pt x="309" y="5991"/>
                  </a:cubicBezTo>
                  <a:cubicBezTo>
                    <a:pt x="361" y="5991"/>
                    <a:pt x="413" y="5976"/>
                    <a:pt x="462" y="5946"/>
                  </a:cubicBezTo>
                  <a:lnTo>
                    <a:pt x="8653" y="474"/>
                  </a:lnTo>
                  <a:cubicBezTo>
                    <a:pt x="8785" y="409"/>
                    <a:pt x="8818" y="244"/>
                    <a:pt x="8735" y="112"/>
                  </a:cubicBezTo>
                  <a:cubicBezTo>
                    <a:pt x="8684" y="40"/>
                    <a:pt x="8601" y="0"/>
                    <a:pt x="8517" y="0"/>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4" name="Google Shape;6384;p55"/>
            <p:cNvSpPr/>
            <p:nvPr/>
          </p:nvSpPr>
          <p:spPr>
            <a:xfrm>
              <a:off x="7006925" y="1691350"/>
              <a:ext cx="236100" cy="122600"/>
            </a:xfrm>
            <a:custGeom>
              <a:avLst/>
              <a:gdLst/>
              <a:ahLst/>
              <a:cxnLst/>
              <a:rect l="l" t="t" r="r" b="b"/>
              <a:pathLst>
                <a:path w="9444" h="4904" extrusionOk="0">
                  <a:moveTo>
                    <a:pt x="305" y="0"/>
                  </a:moveTo>
                  <a:cubicBezTo>
                    <a:pt x="207" y="0"/>
                    <a:pt x="112" y="52"/>
                    <a:pt x="66" y="145"/>
                  </a:cubicBezTo>
                  <a:cubicBezTo>
                    <a:pt x="0" y="277"/>
                    <a:pt x="66" y="441"/>
                    <a:pt x="198" y="491"/>
                  </a:cubicBezTo>
                  <a:lnTo>
                    <a:pt x="9015" y="4875"/>
                  </a:lnTo>
                  <a:cubicBezTo>
                    <a:pt x="9055" y="4894"/>
                    <a:pt x="9097" y="4904"/>
                    <a:pt x="9139" y="4904"/>
                  </a:cubicBezTo>
                  <a:cubicBezTo>
                    <a:pt x="9237" y="4904"/>
                    <a:pt x="9332" y="4852"/>
                    <a:pt x="9378" y="4759"/>
                  </a:cubicBezTo>
                  <a:cubicBezTo>
                    <a:pt x="9444" y="4628"/>
                    <a:pt x="9394" y="4463"/>
                    <a:pt x="9263" y="4397"/>
                  </a:cubicBezTo>
                  <a:lnTo>
                    <a:pt x="429" y="29"/>
                  </a:lnTo>
                  <a:cubicBezTo>
                    <a:pt x="389" y="10"/>
                    <a:pt x="347" y="0"/>
                    <a:pt x="305" y="0"/>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5" name="Google Shape;6385;p55"/>
            <p:cNvSpPr/>
            <p:nvPr/>
          </p:nvSpPr>
          <p:spPr>
            <a:xfrm>
              <a:off x="7100025" y="1676825"/>
              <a:ext cx="46175" cy="49875"/>
            </a:xfrm>
            <a:custGeom>
              <a:avLst/>
              <a:gdLst/>
              <a:ahLst/>
              <a:cxnLst/>
              <a:rect l="l" t="t" r="r" b="b"/>
              <a:pathLst>
                <a:path w="1847" h="1995" extrusionOk="0">
                  <a:moveTo>
                    <a:pt x="858" y="1"/>
                  </a:moveTo>
                  <a:lnTo>
                    <a:pt x="858" y="1"/>
                  </a:lnTo>
                  <a:cubicBezTo>
                    <a:pt x="1" y="1138"/>
                    <a:pt x="990" y="1995"/>
                    <a:pt x="990" y="1995"/>
                  </a:cubicBezTo>
                  <a:cubicBezTo>
                    <a:pt x="990" y="1995"/>
                    <a:pt x="1847" y="1022"/>
                    <a:pt x="858"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6" name="Google Shape;6386;p55"/>
            <p:cNvSpPr/>
            <p:nvPr/>
          </p:nvSpPr>
          <p:spPr>
            <a:xfrm>
              <a:off x="7112800" y="1678475"/>
              <a:ext cx="45775" cy="49050"/>
            </a:xfrm>
            <a:custGeom>
              <a:avLst/>
              <a:gdLst/>
              <a:ahLst/>
              <a:cxnLst/>
              <a:rect l="l" t="t" r="r" b="b"/>
              <a:pathLst>
                <a:path w="1831" h="1962" extrusionOk="0">
                  <a:moveTo>
                    <a:pt x="1138" y="0"/>
                  </a:moveTo>
                  <a:cubicBezTo>
                    <a:pt x="1" y="890"/>
                    <a:pt x="742" y="1962"/>
                    <a:pt x="742" y="1962"/>
                  </a:cubicBezTo>
                  <a:cubicBezTo>
                    <a:pt x="742" y="1962"/>
                    <a:pt x="1830" y="1253"/>
                    <a:pt x="1138"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7" name="Google Shape;6387;p55"/>
            <p:cNvSpPr/>
            <p:nvPr/>
          </p:nvSpPr>
          <p:spPr>
            <a:xfrm>
              <a:off x="7126825" y="1685075"/>
              <a:ext cx="41625" cy="44925"/>
            </a:xfrm>
            <a:custGeom>
              <a:avLst/>
              <a:gdLst/>
              <a:ahLst/>
              <a:cxnLst/>
              <a:rect l="l" t="t" r="r" b="b"/>
              <a:pathLst>
                <a:path w="1665" h="1797" extrusionOk="0">
                  <a:moveTo>
                    <a:pt x="1319" y="0"/>
                  </a:moveTo>
                  <a:lnTo>
                    <a:pt x="1319" y="0"/>
                  </a:lnTo>
                  <a:cubicBezTo>
                    <a:pt x="0" y="561"/>
                    <a:pt x="429" y="1797"/>
                    <a:pt x="429" y="1797"/>
                  </a:cubicBezTo>
                  <a:cubicBezTo>
                    <a:pt x="429" y="1797"/>
                    <a:pt x="1665" y="1385"/>
                    <a:pt x="1319"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8" name="Google Shape;6388;p55"/>
            <p:cNvSpPr/>
            <p:nvPr/>
          </p:nvSpPr>
          <p:spPr>
            <a:xfrm>
              <a:off x="7140425" y="1696600"/>
              <a:ext cx="35450" cy="37525"/>
            </a:xfrm>
            <a:custGeom>
              <a:avLst/>
              <a:gdLst/>
              <a:ahLst/>
              <a:cxnLst/>
              <a:rect l="l" t="t" r="r" b="b"/>
              <a:pathLst>
                <a:path w="1418" h="1501" extrusionOk="0">
                  <a:moveTo>
                    <a:pt x="1417" y="1"/>
                  </a:moveTo>
                  <a:lnTo>
                    <a:pt x="1417" y="1"/>
                  </a:lnTo>
                  <a:cubicBezTo>
                    <a:pt x="0" y="198"/>
                    <a:pt x="99" y="1500"/>
                    <a:pt x="99" y="1500"/>
                  </a:cubicBezTo>
                  <a:cubicBezTo>
                    <a:pt x="99" y="1500"/>
                    <a:pt x="1401" y="1418"/>
                    <a:pt x="1417"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9" name="Google Shape;6389;p55"/>
            <p:cNvSpPr/>
            <p:nvPr/>
          </p:nvSpPr>
          <p:spPr>
            <a:xfrm>
              <a:off x="7147000" y="1711075"/>
              <a:ext cx="41650" cy="28900"/>
            </a:xfrm>
            <a:custGeom>
              <a:avLst/>
              <a:gdLst/>
              <a:ahLst/>
              <a:cxnLst/>
              <a:rect l="l" t="t" r="r" b="b"/>
              <a:pathLst>
                <a:path w="1666" h="1156" extrusionOk="0">
                  <a:moveTo>
                    <a:pt x="1422" y="0"/>
                  </a:moveTo>
                  <a:cubicBezTo>
                    <a:pt x="219" y="0"/>
                    <a:pt x="1" y="1136"/>
                    <a:pt x="1" y="1136"/>
                  </a:cubicBezTo>
                  <a:cubicBezTo>
                    <a:pt x="1" y="1136"/>
                    <a:pt x="99" y="1156"/>
                    <a:pt x="248" y="1156"/>
                  </a:cubicBezTo>
                  <a:cubicBezTo>
                    <a:pt x="641" y="1156"/>
                    <a:pt x="1391" y="1017"/>
                    <a:pt x="1665" y="15"/>
                  </a:cubicBezTo>
                  <a:cubicBezTo>
                    <a:pt x="1580" y="5"/>
                    <a:pt x="1499" y="0"/>
                    <a:pt x="1422"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0" name="Google Shape;6390;p55"/>
            <p:cNvSpPr/>
            <p:nvPr/>
          </p:nvSpPr>
          <p:spPr>
            <a:xfrm>
              <a:off x="7149900" y="1725950"/>
              <a:ext cx="47400" cy="22900"/>
            </a:xfrm>
            <a:custGeom>
              <a:avLst/>
              <a:gdLst/>
              <a:ahLst/>
              <a:cxnLst/>
              <a:rect l="l" t="t" r="r" b="b"/>
              <a:pathLst>
                <a:path w="1896" h="916" extrusionOk="0">
                  <a:moveTo>
                    <a:pt x="1221" y="1"/>
                  </a:moveTo>
                  <a:cubicBezTo>
                    <a:pt x="369" y="1"/>
                    <a:pt x="0" y="771"/>
                    <a:pt x="0" y="771"/>
                  </a:cubicBezTo>
                  <a:cubicBezTo>
                    <a:pt x="0" y="771"/>
                    <a:pt x="281" y="916"/>
                    <a:pt x="654" y="916"/>
                  </a:cubicBezTo>
                  <a:cubicBezTo>
                    <a:pt x="1038" y="916"/>
                    <a:pt x="1520" y="763"/>
                    <a:pt x="1895" y="145"/>
                  </a:cubicBezTo>
                  <a:cubicBezTo>
                    <a:pt x="1644" y="43"/>
                    <a:pt x="1420" y="1"/>
                    <a:pt x="1221"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1" name="Google Shape;6391;p55"/>
            <p:cNvSpPr/>
            <p:nvPr/>
          </p:nvSpPr>
          <p:spPr>
            <a:xfrm>
              <a:off x="7150725" y="1740200"/>
              <a:ext cx="49875" cy="20675"/>
            </a:xfrm>
            <a:custGeom>
              <a:avLst/>
              <a:gdLst/>
              <a:ahLst/>
              <a:cxnLst/>
              <a:rect l="l" t="t" r="r" b="b"/>
              <a:pathLst>
                <a:path w="1995" h="827" extrusionOk="0">
                  <a:moveTo>
                    <a:pt x="1056" y="0"/>
                  </a:moveTo>
                  <a:cubicBezTo>
                    <a:pt x="417" y="0"/>
                    <a:pt x="0" y="482"/>
                    <a:pt x="0" y="482"/>
                  </a:cubicBezTo>
                  <a:cubicBezTo>
                    <a:pt x="0" y="482"/>
                    <a:pt x="391" y="826"/>
                    <a:pt x="938" y="826"/>
                  </a:cubicBezTo>
                  <a:cubicBezTo>
                    <a:pt x="1253" y="826"/>
                    <a:pt x="1620" y="712"/>
                    <a:pt x="1994" y="350"/>
                  </a:cubicBezTo>
                  <a:cubicBezTo>
                    <a:pt x="1651" y="91"/>
                    <a:pt x="1332" y="0"/>
                    <a:pt x="1056"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2" name="Google Shape;6392;p55"/>
            <p:cNvSpPr/>
            <p:nvPr/>
          </p:nvSpPr>
          <p:spPr>
            <a:xfrm>
              <a:off x="7149900" y="1752875"/>
              <a:ext cx="49050" cy="21625"/>
            </a:xfrm>
            <a:custGeom>
              <a:avLst/>
              <a:gdLst/>
              <a:ahLst/>
              <a:cxnLst/>
              <a:rect l="l" t="t" r="r" b="b"/>
              <a:pathLst>
                <a:path w="1962" h="865" extrusionOk="0">
                  <a:moveTo>
                    <a:pt x="810" y="1"/>
                  </a:moveTo>
                  <a:cubicBezTo>
                    <a:pt x="349" y="1"/>
                    <a:pt x="0" y="238"/>
                    <a:pt x="0" y="238"/>
                  </a:cubicBezTo>
                  <a:cubicBezTo>
                    <a:pt x="0" y="238"/>
                    <a:pt x="417" y="864"/>
                    <a:pt x="1159" y="864"/>
                  </a:cubicBezTo>
                  <a:cubicBezTo>
                    <a:pt x="1394" y="864"/>
                    <a:pt x="1663" y="801"/>
                    <a:pt x="1961" y="634"/>
                  </a:cubicBezTo>
                  <a:cubicBezTo>
                    <a:pt x="1582" y="140"/>
                    <a:pt x="1163" y="1"/>
                    <a:pt x="810"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3" name="Google Shape;6393;p55"/>
            <p:cNvSpPr/>
            <p:nvPr/>
          </p:nvSpPr>
          <p:spPr>
            <a:xfrm>
              <a:off x="7147425" y="1763350"/>
              <a:ext cx="44925" cy="25450"/>
            </a:xfrm>
            <a:custGeom>
              <a:avLst/>
              <a:gdLst/>
              <a:ahLst/>
              <a:cxnLst/>
              <a:rect l="l" t="t" r="r" b="b"/>
              <a:pathLst>
                <a:path w="1797" h="1018" extrusionOk="0">
                  <a:moveTo>
                    <a:pt x="459" y="0"/>
                  </a:moveTo>
                  <a:cubicBezTo>
                    <a:pt x="192" y="0"/>
                    <a:pt x="0" y="67"/>
                    <a:pt x="0" y="67"/>
                  </a:cubicBezTo>
                  <a:cubicBezTo>
                    <a:pt x="0" y="67"/>
                    <a:pt x="317" y="1018"/>
                    <a:pt x="1330" y="1018"/>
                  </a:cubicBezTo>
                  <a:cubicBezTo>
                    <a:pt x="1471" y="1018"/>
                    <a:pt x="1627" y="999"/>
                    <a:pt x="1797" y="956"/>
                  </a:cubicBezTo>
                  <a:cubicBezTo>
                    <a:pt x="1457" y="157"/>
                    <a:pt x="869" y="0"/>
                    <a:pt x="459"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4" name="Google Shape;6394;p55"/>
            <p:cNvSpPr/>
            <p:nvPr/>
          </p:nvSpPr>
          <p:spPr>
            <a:xfrm>
              <a:off x="7143700" y="1770325"/>
              <a:ext cx="37525" cy="33025"/>
            </a:xfrm>
            <a:custGeom>
              <a:avLst/>
              <a:gdLst/>
              <a:ahLst/>
              <a:cxnLst/>
              <a:rect l="l" t="t" r="r" b="b"/>
              <a:pathLst>
                <a:path w="1501" h="1321" extrusionOk="0">
                  <a:moveTo>
                    <a:pt x="55" y="0"/>
                  </a:moveTo>
                  <a:cubicBezTo>
                    <a:pt x="20" y="0"/>
                    <a:pt x="1" y="2"/>
                    <a:pt x="1" y="2"/>
                  </a:cubicBezTo>
                  <a:cubicBezTo>
                    <a:pt x="1" y="2"/>
                    <a:pt x="67" y="1304"/>
                    <a:pt x="1501" y="1320"/>
                  </a:cubicBezTo>
                  <a:cubicBezTo>
                    <a:pt x="1327" y="76"/>
                    <a:pt x="303" y="0"/>
                    <a:pt x="55"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5" name="Google Shape;6395;p55"/>
            <p:cNvSpPr/>
            <p:nvPr/>
          </p:nvSpPr>
          <p:spPr>
            <a:xfrm>
              <a:off x="7131775" y="1774475"/>
              <a:ext cx="38750" cy="41650"/>
            </a:xfrm>
            <a:custGeom>
              <a:avLst/>
              <a:gdLst/>
              <a:ahLst/>
              <a:cxnLst/>
              <a:rect l="l" t="t" r="r" b="b"/>
              <a:pathLst>
                <a:path w="1550" h="1666" extrusionOk="0">
                  <a:moveTo>
                    <a:pt x="264" y="1"/>
                  </a:moveTo>
                  <a:lnTo>
                    <a:pt x="264" y="1"/>
                  </a:lnTo>
                  <a:cubicBezTo>
                    <a:pt x="264" y="1"/>
                    <a:pt x="0" y="1286"/>
                    <a:pt x="1368" y="1665"/>
                  </a:cubicBezTo>
                  <a:cubicBezTo>
                    <a:pt x="1549" y="248"/>
                    <a:pt x="264" y="1"/>
                    <a:pt x="26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6" name="Google Shape;6396;p55"/>
            <p:cNvSpPr/>
            <p:nvPr/>
          </p:nvSpPr>
          <p:spPr>
            <a:xfrm>
              <a:off x="7117350" y="1777350"/>
              <a:ext cx="44100" cy="47425"/>
            </a:xfrm>
            <a:custGeom>
              <a:avLst/>
              <a:gdLst/>
              <a:ahLst/>
              <a:cxnLst/>
              <a:rect l="l" t="t" r="r" b="b"/>
              <a:pathLst>
                <a:path w="1764" h="1897" extrusionOk="0">
                  <a:moveTo>
                    <a:pt x="593" y="1"/>
                  </a:moveTo>
                  <a:lnTo>
                    <a:pt x="593" y="1"/>
                  </a:lnTo>
                  <a:cubicBezTo>
                    <a:pt x="593" y="1"/>
                    <a:pt x="0" y="1171"/>
                    <a:pt x="1236" y="1896"/>
                  </a:cubicBezTo>
                  <a:cubicBezTo>
                    <a:pt x="1764" y="561"/>
                    <a:pt x="594" y="1"/>
                    <a:pt x="593"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7" name="Google Shape;6397;p55"/>
            <p:cNvSpPr/>
            <p:nvPr/>
          </p:nvSpPr>
          <p:spPr>
            <a:xfrm>
              <a:off x="7103750" y="1778175"/>
              <a:ext cx="46575" cy="49900"/>
            </a:xfrm>
            <a:custGeom>
              <a:avLst/>
              <a:gdLst/>
              <a:ahLst/>
              <a:cxnLst/>
              <a:rect l="l" t="t" r="r" b="b"/>
              <a:pathLst>
                <a:path w="1863" h="1996" extrusionOk="0">
                  <a:moveTo>
                    <a:pt x="874" y="1"/>
                  </a:moveTo>
                  <a:cubicBezTo>
                    <a:pt x="874" y="1"/>
                    <a:pt x="0" y="973"/>
                    <a:pt x="1006" y="1995"/>
                  </a:cubicBezTo>
                  <a:cubicBezTo>
                    <a:pt x="1863" y="858"/>
                    <a:pt x="874" y="1"/>
                    <a:pt x="87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8" name="Google Shape;6398;p55"/>
            <p:cNvSpPr/>
            <p:nvPr/>
          </p:nvSpPr>
          <p:spPr>
            <a:xfrm>
              <a:off x="7091375" y="1777350"/>
              <a:ext cx="45775" cy="49075"/>
            </a:xfrm>
            <a:custGeom>
              <a:avLst/>
              <a:gdLst/>
              <a:ahLst/>
              <a:cxnLst/>
              <a:rect l="l" t="t" r="r" b="b"/>
              <a:pathLst>
                <a:path w="1831" h="1963" extrusionOk="0">
                  <a:moveTo>
                    <a:pt x="1105" y="1"/>
                  </a:moveTo>
                  <a:cubicBezTo>
                    <a:pt x="1105" y="1"/>
                    <a:pt x="1" y="726"/>
                    <a:pt x="710" y="1962"/>
                  </a:cubicBezTo>
                  <a:cubicBezTo>
                    <a:pt x="1830" y="1089"/>
                    <a:pt x="1105" y="1"/>
                    <a:pt x="110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9" name="Google Shape;6399;p55"/>
            <p:cNvSpPr/>
            <p:nvPr/>
          </p:nvSpPr>
          <p:spPr>
            <a:xfrm>
              <a:off x="7081500" y="1774900"/>
              <a:ext cx="41625" cy="44925"/>
            </a:xfrm>
            <a:custGeom>
              <a:avLst/>
              <a:gdLst/>
              <a:ahLst/>
              <a:cxnLst/>
              <a:rect l="l" t="t" r="r" b="b"/>
              <a:pathLst>
                <a:path w="1665" h="1797" extrusionOk="0">
                  <a:moveTo>
                    <a:pt x="1236" y="0"/>
                  </a:moveTo>
                  <a:cubicBezTo>
                    <a:pt x="1236" y="0"/>
                    <a:pt x="0" y="412"/>
                    <a:pt x="363" y="1796"/>
                  </a:cubicBezTo>
                  <a:cubicBezTo>
                    <a:pt x="1665" y="1236"/>
                    <a:pt x="1236" y="0"/>
                    <a:pt x="1236"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0" name="Google Shape;6400;p55"/>
            <p:cNvSpPr/>
            <p:nvPr/>
          </p:nvSpPr>
          <p:spPr>
            <a:xfrm>
              <a:off x="7074075" y="1771175"/>
              <a:ext cx="35450" cy="37525"/>
            </a:xfrm>
            <a:custGeom>
              <a:avLst/>
              <a:gdLst/>
              <a:ahLst/>
              <a:cxnLst/>
              <a:rect l="l" t="t" r="r" b="b"/>
              <a:pathLst>
                <a:path w="1418" h="1501" extrusionOk="0">
                  <a:moveTo>
                    <a:pt x="1319" y="1"/>
                  </a:moveTo>
                  <a:lnTo>
                    <a:pt x="1319" y="1"/>
                  </a:lnTo>
                  <a:cubicBezTo>
                    <a:pt x="1319" y="1"/>
                    <a:pt x="17" y="67"/>
                    <a:pt x="1" y="1501"/>
                  </a:cubicBezTo>
                  <a:cubicBezTo>
                    <a:pt x="1418" y="1303"/>
                    <a:pt x="1319" y="1"/>
                    <a:pt x="1319"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1" name="Google Shape;6401;p55"/>
            <p:cNvSpPr/>
            <p:nvPr/>
          </p:nvSpPr>
          <p:spPr>
            <a:xfrm>
              <a:off x="7061300" y="1765325"/>
              <a:ext cx="41650" cy="28575"/>
            </a:xfrm>
            <a:custGeom>
              <a:avLst/>
              <a:gdLst/>
              <a:ahLst/>
              <a:cxnLst/>
              <a:rect l="l" t="t" r="r" b="b"/>
              <a:pathLst>
                <a:path w="1666" h="1143" extrusionOk="0">
                  <a:moveTo>
                    <a:pt x="1417" y="0"/>
                  </a:moveTo>
                  <a:cubicBezTo>
                    <a:pt x="1027" y="0"/>
                    <a:pt x="286" y="137"/>
                    <a:pt x="1" y="1125"/>
                  </a:cubicBezTo>
                  <a:cubicBezTo>
                    <a:pt x="94" y="1137"/>
                    <a:pt x="182" y="1142"/>
                    <a:pt x="266" y="1142"/>
                  </a:cubicBezTo>
                  <a:cubicBezTo>
                    <a:pt x="1450" y="1142"/>
                    <a:pt x="1665" y="20"/>
                    <a:pt x="1665" y="20"/>
                  </a:cubicBezTo>
                  <a:cubicBezTo>
                    <a:pt x="1665" y="20"/>
                    <a:pt x="1567" y="0"/>
                    <a:pt x="1417"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2" name="Google Shape;6402;p55"/>
            <p:cNvSpPr/>
            <p:nvPr/>
          </p:nvSpPr>
          <p:spPr>
            <a:xfrm>
              <a:off x="7053075" y="1756075"/>
              <a:ext cx="47400" cy="23075"/>
            </a:xfrm>
            <a:custGeom>
              <a:avLst/>
              <a:gdLst/>
              <a:ahLst/>
              <a:cxnLst/>
              <a:rect l="l" t="t" r="r" b="b"/>
              <a:pathLst>
                <a:path w="1896" h="923" extrusionOk="0">
                  <a:moveTo>
                    <a:pt x="1243" y="1"/>
                  </a:moveTo>
                  <a:cubicBezTo>
                    <a:pt x="856" y="1"/>
                    <a:pt x="370" y="155"/>
                    <a:pt x="0" y="786"/>
                  </a:cubicBezTo>
                  <a:cubicBezTo>
                    <a:pt x="243" y="883"/>
                    <a:pt x="460" y="923"/>
                    <a:pt x="653" y="923"/>
                  </a:cubicBezTo>
                  <a:cubicBezTo>
                    <a:pt x="1511" y="923"/>
                    <a:pt x="1895" y="143"/>
                    <a:pt x="1895" y="143"/>
                  </a:cubicBezTo>
                  <a:cubicBezTo>
                    <a:pt x="1895" y="143"/>
                    <a:pt x="1615" y="1"/>
                    <a:pt x="1243"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3" name="Google Shape;6403;p55"/>
            <p:cNvSpPr/>
            <p:nvPr/>
          </p:nvSpPr>
          <p:spPr>
            <a:xfrm>
              <a:off x="7049350" y="1744250"/>
              <a:ext cx="49875" cy="20850"/>
            </a:xfrm>
            <a:custGeom>
              <a:avLst/>
              <a:gdLst/>
              <a:ahLst/>
              <a:cxnLst/>
              <a:rect l="l" t="t" r="r" b="b"/>
              <a:pathLst>
                <a:path w="1995" h="834" extrusionOk="0">
                  <a:moveTo>
                    <a:pt x="1056" y="1"/>
                  </a:moveTo>
                  <a:cubicBezTo>
                    <a:pt x="741" y="1"/>
                    <a:pt x="374" y="117"/>
                    <a:pt x="1" y="484"/>
                  </a:cubicBezTo>
                  <a:cubicBezTo>
                    <a:pt x="345" y="744"/>
                    <a:pt x="663" y="834"/>
                    <a:pt x="939" y="834"/>
                  </a:cubicBezTo>
                  <a:cubicBezTo>
                    <a:pt x="1578" y="834"/>
                    <a:pt x="1995" y="353"/>
                    <a:pt x="1995" y="353"/>
                  </a:cubicBezTo>
                  <a:cubicBezTo>
                    <a:pt x="1995" y="353"/>
                    <a:pt x="1603" y="1"/>
                    <a:pt x="1056"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4" name="Google Shape;6404;p55"/>
            <p:cNvSpPr/>
            <p:nvPr/>
          </p:nvSpPr>
          <p:spPr>
            <a:xfrm>
              <a:off x="7051000" y="1730625"/>
              <a:ext cx="49050" cy="21625"/>
            </a:xfrm>
            <a:custGeom>
              <a:avLst/>
              <a:gdLst/>
              <a:ahLst/>
              <a:cxnLst/>
              <a:rect l="l" t="t" r="r" b="b"/>
              <a:pathLst>
                <a:path w="1962" h="865" extrusionOk="0">
                  <a:moveTo>
                    <a:pt x="815" y="1"/>
                  </a:moveTo>
                  <a:cubicBezTo>
                    <a:pt x="577" y="1"/>
                    <a:pt x="305" y="66"/>
                    <a:pt x="1" y="238"/>
                  </a:cubicBezTo>
                  <a:cubicBezTo>
                    <a:pt x="381" y="727"/>
                    <a:pt x="803" y="865"/>
                    <a:pt x="1157" y="865"/>
                  </a:cubicBezTo>
                  <a:cubicBezTo>
                    <a:pt x="1616" y="865"/>
                    <a:pt x="1962" y="634"/>
                    <a:pt x="1962" y="634"/>
                  </a:cubicBezTo>
                  <a:cubicBezTo>
                    <a:pt x="1962" y="634"/>
                    <a:pt x="1556" y="1"/>
                    <a:pt x="81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5" name="Google Shape;6405;p55"/>
            <p:cNvSpPr/>
            <p:nvPr/>
          </p:nvSpPr>
          <p:spPr>
            <a:xfrm>
              <a:off x="7057600" y="1716375"/>
              <a:ext cx="44925" cy="25200"/>
            </a:xfrm>
            <a:custGeom>
              <a:avLst/>
              <a:gdLst/>
              <a:ahLst/>
              <a:cxnLst/>
              <a:rect l="l" t="t" r="r" b="b"/>
              <a:pathLst>
                <a:path w="1797" h="1008" extrusionOk="0">
                  <a:moveTo>
                    <a:pt x="485" y="0"/>
                  </a:moveTo>
                  <a:cubicBezTo>
                    <a:pt x="339" y="0"/>
                    <a:pt x="177" y="20"/>
                    <a:pt x="0" y="67"/>
                  </a:cubicBezTo>
                  <a:cubicBezTo>
                    <a:pt x="338" y="852"/>
                    <a:pt x="922" y="1008"/>
                    <a:pt x="1332" y="1008"/>
                  </a:cubicBezTo>
                  <a:cubicBezTo>
                    <a:pt x="1602" y="1008"/>
                    <a:pt x="1797" y="940"/>
                    <a:pt x="1797" y="940"/>
                  </a:cubicBezTo>
                  <a:cubicBezTo>
                    <a:pt x="1797" y="940"/>
                    <a:pt x="1483" y="0"/>
                    <a:pt x="485"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6" name="Google Shape;6406;p55"/>
            <p:cNvSpPr/>
            <p:nvPr/>
          </p:nvSpPr>
          <p:spPr>
            <a:xfrm>
              <a:off x="7069125" y="1701550"/>
              <a:ext cx="37525" cy="33025"/>
            </a:xfrm>
            <a:custGeom>
              <a:avLst/>
              <a:gdLst/>
              <a:ahLst/>
              <a:cxnLst/>
              <a:rect l="l" t="t" r="r" b="b"/>
              <a:pathLst>
                <a:path w="1501" h="1321" extrusionOk="0">
                  <a:moveTo>
                    <a:pt x="1" y="0"/>
                  </a:moveTo>
                  <a:cubicBezTo>
                    <a:pt x="174" y="1244"/>
                    <a:pt x="1198" y="1320"/>
                    <a:pt x="1446" y="1320"/>
                  </a:cubicBezTo>
                  <a:cubicBezTo>
                    <a:pt x="1481" y="1320"/>
                    <a:pt x="1501" y="1319"/>
                    <a:pt x="1501" y="1319"/>
                  </a:cubicBezTo>
                  <a:cubicBezTo>
                    <a:pt x="1501" y="1319"/>
                    <a:pt x="1418" y="17"/>
                    <a:pt x="1"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7" name="Google Shape;6407;p55"/>
            <p:cNvSpPr/>
            <p:nvPr/>
          </p:nvSpPr>
          <p:spPr>
            <a:xfrm>
              <a:off x="7079850" y="1688775"/>
              <a:ext cx="38750" cy="41650"/>
            </a:xfrm>
            <a:custGeom>
              <a:avLst/>
              <a:gdLst/>
              <a:ahLst/>
              <a:cxnLst/>
              <a:rect l="l" t="t" r="r" b="b"/>
              <a:pathLst>
                <a:path w="1550" h="1666" extrusionOk="0">
                  <a:moveTo>
                    <a:pt x="165" y="1"/>
                  </a:moveTo>
                  <a:lnTo>
                    <a:pt x="165" y="1"/>
                  </a:lnTo>
                  <a:cubicBezTo>
                    <a:pt x="0" y="1418"/>
                    <a:pt x="1269" y="1665"/>
                    <a:pt x="1269" y="1665"/>
                  </a:cubicBezTo>
                  <a:cubicBezTo>
                    <a:pt x="1269" y="1665"/>
                    <a:pt x="1550" y="396"/>
                    <a:pt x="16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8" name="Google Shape;6408;p55"/>
            <p:cNvSpPr/>
            <p:nvPr/>
          </p:nvSpPr>
          <p:spPr>
            <a:xfrm>
              <a:off x="7088500" y="1680525"/>
              <a:ext cx="44100" cy="47425"/>
            </a:xfrm>
            <a:custGeom>
              <a:avLst/>
              <a:gdLst/>
              <a:ahLst/>
              <a:cxnLst/>
              <a:rect l="l" t="t" r="r" b="b"/>
              <a:pathLst>
                <a:path w="1764" h="1897" extrusionOk="0">
                  <a:moveTo>
                    <a:pt x="544" y="1"/>
                  </a:moveTo>
                  <a:lnTo>
                    <a:pt x="544" y="1"/>
                  </a:lnTo>
                  <a:cubicBezTo>
                    <a:pt x="0" y="1319"/>
                    <a:pt x="1171" y="1896"/>
                    <a:pt x="1171" y="1896"/>
                  </a:cubicBezTo>
                  <a:cubicBezTo>
                    <a:pt x="1171" y="1896"/>
                    <a:pt x="1764" y="726"/>
                    <a:pt x="54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9" name="Google Shape;6409;p55"/>
            <p:cNvSpPr/>
            <p:nvPr/>
          </p:nvSpPr>
          <p:spPr>
            <a:xfrm>
              <a:off x="7070775" y="1700175"/>
              <a:ext cx="108400" cy="104900"/>
            </a:xfrm>
            <a:custGeom>
              <a:avLst/>
              <a:gdLst/>
              <a:ahLst/>
              <a:cxnLst/>
              <a:rect l="l" t="t" r="r" b="b"/>
              <a:pathLst>
                <a:path w="4336" h="4196" extrusionOk="0">
                  <a:moveTo>
                    <a:pt x="2192" y="1"/>
                  </a:moveTo>
                  <a:cubicBezTo>
                    <a:pt x="2143" y="1"/>
                    <a:pt x="2094" y="2"/>
                    <a:pt x="2044" y="6"/>
                  </a:cubicBezTo>
                  <a:cubicBezTo>
                    <a:pt x="874" y="72"/>
                    <a:pt x="1" y="1077"/>
                    <a:pt x="83" y="2231"/>
                  </a:cubicBezTo>
                  <a:cubicBezTo>
                    <a:pt x="147" y="3344"/>
                    <a:pt x="1084" y="4196"/>
                    <a:pt x="2186" y="4196"/>
                  </a:cubicBezTo>
                  <a:cubicBezTo>
                    <a:pt x="2226" y="4196"/>
                    <a:pt x="2267" y="4195"/>
                    <a:pt x="2308" y="4192"/>
                  </a:cubicBezTo>
                  <a:cubicBezTo>
                    <a:pt x="3462" y="4110"/>
                    <a:pt x="4335" y="3121"/>
                    <a:pt x="4269" y="1967"/>
                  </a:cubicBezTo>
                  <a:cubicBezTo>
                    <a:pt x="4191" y="863"/>
                    <a:pt x="3282" y="1"/>
                    <a:pt x="2192"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10" name="Google Shape;6410;p55"/>
          <p:cNvGrpSpPr/>
          <p:nvPr/>
        </p:nvGrpSpPr>
        <p:grpSpPr>
          <a:xfrm>
            <a:off x="7111150" y="509025"/>
            <a:ext cx="288050" cy="325525"/>
            <a:chOff x="6980950" y="1589900"/>
            <a:chExt cx="288050" cy="325525"/>
          </a:xfrm>
        </p:grpSpPr>
        <p:sp>
          <p:nvSpPr>
            <p:cNvPr id="6411" name="Google Shape;6411;p55"/>
            <p:cNvSpPr/>
            <p:nvPr/>
          </p:nvSpPr>
          <p:spPr>
            <a:xfrm>
              <a:off x="7026700" y="1589900"/>
              <a:ext cx="189150" cy="162775"/>
            </a:xfrm>
            <a:custGeom>
              <a:avLst/>
              <a:gdLst/>
              <a:ahLst/>
              <a:cxnLst/>
              <a:rect l="l" t="t" r="r" b="b"/>
              <a:pathLst>
                <a:path w="7566" h="6511" extrusionOk="0">
                  <a:moveTo>
                    <a:pt x="3511" y="0"/>
                  </a:moveTo>
                  <a:lnTo>
                    <a:pt x="3511" y="0"/>
                  </a:lnTo>
                  <a:cubicBezTo>
                    <a:pt x="0" y="4401"/>
                    <a:pt x="3939" y="6510"/>
                    <a:pt x="3939" y="6510"/>
                  </a:cubicBezTo>
                  <a:cubicBezTo>
                    <a:pt x="3939" y="6510"/>
                    <a:pt x="7565" y="3923"/>
                    <a:pt x="35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2" name="Google Shape;6412;p55"/>
            <p:cNvSpPr/>
            <p:nvPr/>
          </p:nvSpPr>
          <p:spPr>
            <a:xfrm>
              <a:off x="6991675" y="1746050"/>
              <a:ext cx="139200" cy="102375"/>
            </a:xfrm>
            <a:custGeom>
              <a:avLst/>
              <a:gdLst/>
              <a:ahLst/>
              <a:cxnLst/>
              <a:rect l="l" t="t" r="r" b="b"/>
              <a:pathLst>
                <a:path w="5568" h="4095" extrusionOk="0">
                  <a:moveTo>
                    <a:pt x="3888" y="1"/>
                  </a:moveTo>
                  <a:cubicBezTo>
                    <a:pt x="2578" y="1"/>
                    <a:pt x="746" y="654"/>
                    <a:pt x="0" y="4022"/>
                  </a:cubicBezTo>
                  <a:cubicBezTo>
                    <a:pt x="405" y="4072"/>
                    <a:pt x="779" y="4095"/>
                    <a:pt x="1124" y="4095"/>
                  </a:cubicBezTo>
                  <a:cubicBezTo>
                    <a:pt x="5567" y="4095"/>
                    <a:pt x="5340" y="264"/>
                    <a:pt x="5340" y="264"/>
                  </a:cubicBezTo>
                  <a:cubicBezTo>
                    <a:pt x="5340" y="264"/>
                    <a:pt x="4719" y="1"/>
                    <a:pt x="38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3" name="Google Shape;6413;p55"/>
            <p:cNvSpPr/>
            <p:nvPr/>
          </p:nvSpPr>
          <p:spPr>
            <a:xfrm>
              <a:off x="7125175" y="1740700"/>
              <a:ext cx="143825" cy="95000"/>
            </a:xfrm>
            <a:custGeom>
              <a:avLst/>
              <a:gdLst/>
              <a:ahLst/>
              <a:cxnLst/>
              <a:rect l="l" t="t" r="r" b="b"/>
              <a:pathLst>
                <a:path w="5753" h="3800" extrusionOk="0">
                  <a:moveTo>
                    <a:pt x="1880" y="1"/>
                  </a:moveTo>
                  <a:cubicBezTo>
                    <a:pt x="815" y="1"/>
                    <a:pt x="0" y="478"/>
                    <a:pt x="0" y="478"/>
                  </a:cubicBezTo>
                  <a:cubicBezTo>
                    <a:pt x="0" y="478"/>
                    <a:pt x="222" y="3800"/>
                    <a:pt x="3800" y="3800"/>
                  </a:cubicBezTo>
                  <a:cubicBezTo>
                    <a:pt x="4364" y="3800"/>
                    <a:pt x="5010" y="3718"/>
                    <a:pt x="5752" y="3527"/>
                  </a:cubicBezTo>
                  <a:cubicBezTo>
                    <a:pt x="4728" y="660"/>
                    <a:pt x="3132" y="1"/>
                    <a:pt x="18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4" name="Google Shape;6414;p55"/>
            <p:cNvSpPr/>
            <p:nvPr/>
          </p:nvSpPr>
          <p:spPr>
            <a:xfrm>
              <a:off x="7034125" y="1752650"/>
              <a:ext cx="189125" cy="162775"/>
            </a:xfrm>
            <a:custGeom>
              <a:avLst/>
              <a:gdLst/>
              <a:ahLst/>
              <a:cxnLst/>
              <a:rect l="l" t="t" r="r" b="b"/>
              <a:pathLst>
                <a:path w="7565" h="6511" extrusionOk="0">
                  <a:moveTo>
                    <a:pt x="3642" y="0"/>
                  </a:moveTo>
                  <a:lnTo>
                    <a:pt x="3642" y="0"/>
                  </a:lnTo>
                  <a:cubicBezTo>
                    <a:pt x="3642" y="0"/>
                    <a:pt x="0" y="2588"/>
                    <a:pt x="4054" y="6510"/>
                  </a:cubicBezTo>
                  <a:cubicBezTo>
                    <a:pt x="7565" y="2110"/>
                    <a:pt x="3643" y="0"/>
                    <a:pt x="3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5" name="Google Shape;6415;p55"/>
            <p:cNvSpPr/>
            <p:nvPr/>
          </p:nvSpPr>
          <p:spPr>
            <a:xfrm>
              <a:off x="6980950" y="1669325"/>
              <a:ext cx="144250" cy="95100"/>
            </a:xfrm>
            <a:custGeom>
              <a:avLst/>
              <a:gdLst/>
              <a:ahLst/>
              <a:cxnLst/>
              <a:rect l="l" t="t" r="r" b="b"/>
              <a:pathLst>
                <a:path w="5770" h="3804" extrusionOk="0">
                  <a:moveTo>
                    <a:pt x="1936" y="1"/>
                  </a:moveTo>
                  <a:cubicBezTo>
                    <a:pt x="1376" y="1"/>
                    <a:pt x="735" y="81"/>
                    <a:pt x="1" y="268"/>
                  </a:cubicBezTo>
                  <a:cubicBezTo>
                    <a:pt x="1037" y="3144"/>
                    <a:pt x="2645" y="3803"/>
                    <a:pt x="3900" y="3803"/>
                  </a:cubicBezTo>
                  <a:cubicBezTo>
                    <a:pt x="4961" y="3803"/>
                    <a:pt x="5769" y="3333"/>
                    <a:pt x="5769" y="3333"/>
                  </a:cubicBezTo>
                  <a:cubicBezTo>
                    <a:pt x="5769" y="3333"/>
                    <a:pt x="5535" y="1"/>
                    <a:pt x="19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6" name="Google Shape;6416;p55"/>
            <p:cNvSpPr/>
            <p:nvPr/>
          </p:nvSpPr>
          <p:spPr>
            <a:xfrm>
              <a:off x="7119125" y="1656550"/>
              <a:ext cx="139150" cy="102550"/>
            </a:xfrm>
            <a:custGeom>
              <a:avLst/>
              <a:gdLst/>
              <a:ahLst/>
              <a:cxnLst/>
              <a:rect l="l" t="t" r="r" b="b"/>
              <a:pathLst>
                <a:path w="5566" h="4102" extrusionOk="0">
                  <a:moveTo>
                    <a:pt x="4465" y="0"/>
                  </a:moveTo>
                  <a:cubicBezTo>
                    <a:pt x="0" y="0"/>
                    <a:pt x="242" y="3844"/>
                    <a:pt x="242" y="3844"/>
                  </a:cubicBezTo>
                  <a:cubicBezTo>
                    <a:pt x="242" y="3844"/>
                    <a:pt x="854" y="4102"/>
                    <a:pt x="1675" y="4102"/>
                  </a:cubicBezTo>
                  <a:cubicBezTo>
                    <a:pt x="2981" y="4102"/>
                    <a:pt x="4817" y="3450"/>
                    <a:pt x="5566" y="70"/>
                  </a:cubicBezTo>
                  <a:cubicBezTo>
                    <a:pt x="5170" y="22"/>
                    <a:pt x="4804" y="0"/>
                    <a:pt x="4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7" name="Google Shape;6417;p55"/>
            <p:cNvSpPr/>
            <p:nvPr/>
          </p:nvSpPr>
          <p:spPr>
            <a:xfrm>
              <a:off x="7110325" y="1622850"/>
              <a:ext cx="29300" cy="259225"/>
            </a:xfrm>
            <a:custGeom>
              <a:avLst/>
              <a:gdLst/>
              <a:ahLst/>
              <a:cxnLst/>
              <a:rect l="l" t="t" r="r" b="b"/>
              <a:pathLst>
                <a:path w="1172" h="10369" extrusionOk="0">
                  <a:moveTo>
                    <a:pt x="265" y="1"/>
                  </a:moveTo>
                  <a:cubicBezTo>
                    <a:pt x="116" y="17"/>
                    <a:pt x="1" y="132"/>
                    <a:pt x="17" y="281"/>
                  </a:cubicBezTo>
                  <a:lnTo>
                    <a:pt x="644" y="10120"/>
                  </a:lnTo>
                  <a:cubicBezTo>
                    <a:pt x="644" y="10259"/>
                    <a:pt x="759" y="10369"/>
                    <a:pt x="896" y="10369"/>
                  </a:cubicBezTo>
                  <a:cubicBezTo>
                    <a:pt x="905" y="10369"/>
                    <a:pt x="914" y="10368"/>
                    <a:pt x="924" y="10367"/>
                  </a:cubicBezTo>
                  <a:cubicBezTo>
                    <a:pt x="1072" y="10367"/>
                    <a:pt x="1171" y="10235"/>
                    <a:pt x="1171" y="10087"/>
                  </a:cubicBezTo>
                  <a:lnTo>
                    <a:pt x="545" y="248"/>
                  </a:lnTo>
                  <a:cubicBezTo>
                    <a:pt x="528" y="99"/>
                    <a:pt x="413" y="1"/>
                    <a:pt x="265" y="1"/>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8" name="Google Shape;6418;p55"/>
            <p:cNvSpPr/>
            <p:nvPr/>
          </p:nvSpPr>
          <p:spPr>
            <a:xfrm>
              <a:off x="7014750" y="1677750"/>
              <a:ext cx="220450" cy="149800"/>
            </a:xfrm>
            <a:custGeom>
              <a:avLst/>
              <a:gdLst/>
              <a:ahLst/>
              <a:cxnLst/>
              <a:rect l="l" t="t" r="r" b="b"/>
              <a:pathLst>
                <a:path w="8818" h="5992" extrusionOk="0">
                  <a:moveTo>
                    <a:pt x="8517" y="0"/>
                  </a:moveTo>
                  <a:cubicBezTo>
                    <a:pt x="8467" y="0"/>
                    <a:pt x="8416" y="15"/>
                    <a:pt x="8373" y="46"/>
                  </a:cubicBezTo>
                  <a:lnTo>
                    <a:pt x="165" y="5501"/>
                  </a:lnTo>
                  <a:cubicBezTo>
                    <a:pt x="33" y="5584"/>
                    <a:pt x="0" y="5748"/>
                    <a:pt x="83" y="5864"/>
                  </a:cubicBezTo>
                  <a:cubicBezTo>
                    <a:pt x="135" y="5947"/>
                    <a:pt x="220" y="5991"/>
                    <a:pt x="309" y="5991"/>
                  </a:cubicBezTo>
                  <a:cubicBezTo>
                    <a:pt x="361" y="5991"/>
                    <a:pt x="413" y="5976"/>
                    <a:pt x="462" y="5946"/>
                  </a:cubicBezTo>
                  <a:lnTo>
                    <a:pt x="8653" y="474"/>
                  </a:lnTo>
                  <a:cubicBezTo>
                    <a:pt x="8785" y="409"/>
                    <a:pt x="8818" y="244"/>
                    <a:pt x="8735" y="112"/>
                  </a:cubicBezTo>
                  <a:cubicBezTo>
                    <a:pt x="8684" y="40"/>
                    <a:pt x="8601" y="0"/>
                    <a:pt x="8517" y="0"/>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9" name="Google Shape;6419;p55"/>
            <p:cNvSpPr/>
            <p:nvPr/>
          </p:nvSpPr>
          <p:spPr>
            <a:xfrm>
              <a:off x="7006925" y="1691350"/>
              <a:ext cx="236100" cy="122600"/>
            </a:xfrm>
            <a:custGeom>
              <a:avLst/>
              <a:gdLst/>
              <a:ahLst/>
              <a:cxnLst/>
              <a:rect l="l" t="t" r="r" b="b"/>
              <a:pathLst>
                <a:path w="9444" h="4904" extrusionOk="0">
                  <a:moveTo>
                    <a:pt x="305" y="0"/>
                  </a:moveTo>
                  <a:cubicBezTo>
                    <a:pt x="207" y="0"/>
                    <a:pt x="112" y="52"/>
                    <a:pt x="66" y="145"/>
                  </a:cubicBezTo>
                  <a:cubicBezTo>
                    <a:pt x="0" y="277"/>
                    <a:pt x="66" y="441"/>
                    <a:pt x="198" y="491"/>
                  </a:cubicBezTo>
                  <a:lnTo>
                    <a:pt x="9015" y="4875"/>
                  </a:lnTo>
                  <a:cubicBezTo>
                    <a:pt x="9055" y="4894"/>
                    <a:pt x="9097" y="4904"/>
                    <a:pt x="9139" y="4904"/>
                  </a:cubicBezTo>
                  <a:cubicBezTo>
                    <a:pt x="9237" y="4904"/>
                    <a:pt x="9332" y="4852"/>
                    <a:pt x="9378" y="4759"/>
                  </a:cubicBezTo>
                  <a:cubicBezTo>
                    <a:pt x="9444" y="4628"/>
                    <a:pt x="9394" y="4463"/>
                    <a:pt x="9263" y="4397"/>
                  </a:cubicBezTo>
                  <a:lnTo>
                    <a:pt x="429" y="29"/>
                  </a:lnTo>
                  <a:cubicBezTo>
                    <a:pt x="389" y="10"/>
                    <a:pt x="347" y="0"/>
                    <a:pt x="305" y="0"/>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0" name="Google Shape;6420;p55"/>
            <p:cNvSpPr/>
            <p:nvPr/>
          </p:nvSpPr>
          <p:spPr>
            <a:xfrm>
              <a:off x="7100025" y="1676825"/>
              <a:ext cx="46175" cy="49875"/>
            </a:xfrm>
            <a:custGeom>
              <a:avLst/>
              <a:gdLst/>
              <a:ahLst/>
              <a:cxnLst/>
              <a:rect l="l" t="t" r="r" b="b"/>
              <a:pathLst>
                <a:path w="1847" h="1995" extrusionOk="0">
                  <a:moveTo>
                    <a:pt x="858" y="1"/>
                  </a:moveTo>
                  <a:lnTo>
                    <a:pt x="858" y="1"/>
                  </a:lnTo>
                  <a:cubicBezTo>
                    <a:pt x="1" y="1138"/>
                    <a:pt x="990" y="1995"/>
                    <a:pt x="990" y="1995"/>
                  </a:cubicBezTo>
                  <a:cubicBezTo>
                    <a:pt x="990" y="1995"/>
                    <a:pt x="1847" y="1022"/>
                    <a:pt x="858"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1" name="Google Shape;6421;p55"/>
            <p:cNvSpPr/>
            <p:nvPr/>
          </p:nvSpPr>
          <p:spPr>
            <a:xfrm>
              <a:off x="7112800" y="1678475"/>
              <a:ext cx="45775" cy="49050"/>
            </a:xfrm>
            <a:custGeom>
              <a:avLst/>
              <a:gdLst/>
              <a:ahLst/>
              <a:cxnLst/>
              <a:rect l="l" t="t" r="r" b="b"/>
              <a:pathLst>
                <a:path w="1831" h="1962" extrusionOk="0">
                  <a:moveTo>
                    <a:pt x="1138" y="0"/>
                  </a:moveTo>
                  <a:cubicBezTo>
                    <a:pt x="1" y="890"/>
                    <a:pt x="742" y="1962"/>
                    <a:pt x="742" y="1962"/>
                  </a:cubicBezTo>
                  <a:cubicBezTo>
                    <a:pt x="742" y="1962"/>
                    <a:pt x="1830" y="1253"/>
                    <a:pt x="1138"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2" name="Google Shape;6422;p55"/>
            <p:cNvSpPr/>
            <p:nvPr/>
          </p:nvSpPr>
          <p:spPr>
            <a:xfrm>
              <a:off x="7126825" y="1685075"/>
              <a:ext cx="41625" cy="44925"/>
            </a:xfrm>
            <a:custGeom>
              <a:avLst/>
              <a:gdLst/>
              <a:ahLst/>
              <a:cxnLst/>
              <a:rect l="l" t="t" r="r" b="b"/>
              <a:pathLst>
                <a:path w="1665" h="1797" extrusionOk="0">
                  <a:moveTo>
                    <a:pt x="1319" y="0"/>
                  </a:moveTo>
                  <a:lnTo>
                    <a:pt x="1319" y="0"/>
                  </a:lnTo>
                  <a:cubicBezTo>
                    <a:pt x="0" y="561"/>
                    <a:pt x="429" y="1797"/>
                    <a:pt x="429" y="1797"/>
                  </a:cubicBezTo>
                  <a:cubicBezTo>
                    <a:pt x="429" y="1797"/>
                    <a:pt x="1665" y="1385"/>
                    <a:pt x="1319"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3" name="Google Shape;6423;p55"/>
            <p:cNvSpPr/>
            <p:nvPr/>
          </p:nvSpPr>
          <p:spPr>
            <a:xfrm>
              <a:off x="7140425" y="1696600"/>
              <a:ext cx="35450" cy="37525"/>
            </a:xfrm>
            <a:custGeom>
              <a:avLst/>
              <a:gdLst/>
              <a:ahLst/>
              <a:cxnLst/>
              <a:rect l="l" t="t" r="r" b="b"/>
              <a:pathLst>
                <a:path w="1418" h="1501" extrusionOk="0">
                  <a:moveTo>
                    <a:pt x="1417" y="1"/>
                  </a:moveTo>
                  <a:lnTo>
                    <a:pt x="1417" y="1"/>
                  </a:lnTo>
                  <a:cubicBezTo>
                    <a:pt x="0" y="198"/>
                    <a:pt x="99" y="1500"/>
                    <a:pt x="99" y="1500"/>
                  </a:cubicBezTo>
                  <a:cubicBezTo>
                    <a:pt x="99" y="1500"/>
                    <a:pt x="1401" y="1418"/>
                    <a:pt x="1417"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4" name="Google Shape;6424;p55"/>
            <p:cNvSpPr/>
            <p:nvPr/>
          </p:nvSpPr>
          <p:spPr>
            <a:xfrm>
              <a:off x="7147000" y="1711075"/>
              <a:ext cx="41650" cy="28900"/>
            </a:xfrm>
            <a:custGeom>
              <a:avLst/>
              <a:gdLst/>
              <a:ahLst/>
              <a:cxnLst/>
              <a:rect l="l" t="t" r="r" b="b"/>
              <a:pathLst>
                <a:path w="1666" h="1156" extrusionOk="0">
                  <a:moveTo>
                    <a:pt x="1422" y="0"/>
                  </a:moveTo>
                  <a:cubicBezTo>
                    <a:pt x="219" y="0"/>
                    <a:pt x="1" y="1136"/>
                    <a:pt x="1" y="1136"/>
                  </a:cubicBezTo>
                  <a:cubicBezTo>
                    <a:pt x="1" y="1136"/>
                    <a:pt x="99" y="1156"/>
                    <a:pt x="248" y="1156"/>
                  </a:cubicBezTo>
                  <a:cubicBezTo>
                    <a:pt x="641" y="1156"/>
                    <a:pt x="1391" y="1017"/>
                    <a:pt x="1665" y="15"/>
                  </a:cubicBezTo>
                  <a:cubicBezTo>
                    <a:pt x="1580" y="5"/>
                    <a:pt x="1499" y="0"/>
                    <a:pt x="1422"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5" name="Google Shape;6425;p55"/>
            <p:cNvSpPr/>
            <p:nvPr/>
          </p:nvSpPr>
          <p:spPr>
            <a:xfrm>
              <a:off x="7149900" y="1725950"/>
              <a:ext cx="47400" cy="22900"/>
            </a:xfrm>
            <a:custGeom>
              <a:avLst/>
              <a:gdLst/>
              <a:ahLst/>
              <a:cxnLst/>
              <a:rect l="l" t="t" r="r" b="b"/>
              <a:pathLst>
                <a:path w="1896" h="916" extrusionOk="0">
                  <a:moveTo>
                    <a:pt x="1221" y="1"/>
                  </a:moveTo>
                  <a:cubicBezTo>
                    <a:pt x="369" y="1"/>
                    <a:pt x="0" y="771"/>
                    <a:pt x="0" y="771"/>
                  </a:cubicBezTo>
                  <a:cubicBezTo>
                    <a:pt x="0" y="771"/>
                    <a:pt x="281" y="916"/>
                    <a:pt x="654" y="916"/>
                  </a:cubicBezTo>
                  <a:cubicBezTo>
                    <a:pt x="1038" y="916"/>
                    <a:pt x="1520" y="763"/>
                    <a:pt x="1895" y="145"/>
                  </a:cubicBezTo>
                  <a:cubicBezTo>
                    <a:pt x="1644" y="43"/>
                    <a:pt x="1420" y="1"/>
                    <a:pt x="1221"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6" name="Google Shape;6426;p55"/>
            <p:cNvSpPr/>
            <p:nvPr/>
          </p:nvSpPr>
          <p:spPr>
            <a:xfrm>
              <a:off x="7150725" y="1740200"/>
              <a:ext cx="49875" cy="20675"/>
            </a:xfrm>
            <a:custGeom>
              <a:avLst/>
              <a:gdLst/>
              <a:ahLst/>
              <a:cxnLst/>
              <a:rect l="l" t="t" r="r" b="b"/>
              <a:pathLst>
                <a:path w="1995" h="827" extrusionOk="0">
                  <a:moveTo>
                    <a:pt x="1056" y="0"/>
                  </a:moveTo>
                  <a:cubicBezTo>
                    <a:pt x="417" y="0"/>
                    <a:pt x="0" y="482"/>
                    <a:pt x="0" y="482"/>
                  </a:cubicBezTo>
                  <a:cubicBezTo>
                    <a:pt x="0" y="482"/>
                    <a:pt x="391" y="826"/>
                    <a:pt x="938" y="826"/>
                  </a:cubicBezTo>
                  <a:cubicBezTo>
                    <a:pt x="1253" y="826"/>
                    <a:pt x="1620" y="712"/>
                    <a:pt x="1994" y="350"/>
                  </a:cubicBezTo>
                  <a:cubicBezTo>
                    <a:pt x="1651" y="91"/>
                    <a:pt x="1332" y="0"/>
                    <a:pt x="1056"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7" name="Google Shape;6427;p55"/>
            <p:cNvSpPr/>
            <p:nvPr/>
          </p:nvSpPr>
          <p:spPr>
            <a:xfrm>
              <a:off x="7149900" y="1752875"/>
              <a:ext cx="49050" cy="21625"/>
            </a:xfrm>
            <a:custGeom>
              <a:avLst/>
              <a:gdLst/>
              <a:ahLst/>
              <a:cxnLst/>
              <a:rect l="l" t="t" r="r" b="b"/>
              <a:pathLst>
                <a:path w="1962" h="865" extrusionOk="0">
                  <a:moveTo>
                    <a:pt x="810" y="1"/>
                  </a:moveTo>
                  <a:cubicBezTo>
                    <a:pt x="349" y="1"/>
                    <a:pt x="0" y="238"/>
                    <a:pt x="0" y="238"/>
                  </a:cubicBezTo>
                  <a:cubicBezTo>
                    <a:pt x="0" y="238"/>
                    <a:pt x="417" y="864"/>
                    <a:pt x="1159" y="864"/>
                  </a:cubicBezTo>
                  <a:cubicBezTo>
                    <a:pt x="1394" y="864"/>
                    <a:pt x="1663" y="801"/>
                    <a:pt x="1961" y="634"/>
                  </a:cubicBezTo>
                  <a:cubicBezTo>
                    <a:pt x="1582" y="140"/>
                    <a:pt x="1163" y="1"/>
                    <a:pt x="810"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8" name="Google Shape;6428;p55"/>
            <p:cNvSpPr/>
            <p:nvPr/>
          </p:nvSpPr>
          <p:spPr>
            <a:xfrm>
              <a:off x="7147425" y="1763350"/>
              <a:ext cx="44925" cy="25450"/>
            </a:xfrm>
            <a:custGeom>
              <a:avLst/>
              <a:gdLst/>
              <a:ahLst/>
              <a:cxnLst/>
              <a:rect l="l" t="t" r="r" b="b"/>
              <a:pathLst>
                <a:path w="1797" h="1018" extrusionOk="0">
                  <a:moveTo>
                    <a:pt x="459" y="0"/>
                  </a:moveTo>
                  <a:cubicBezTo>
                    <a:pt x="192" y="0"/>
                    <a:pt x="0" y="67"/>
                    <a:pt x="0" y="67"/>
                  </a:cubicBezTo>
                  <a:cubicBezTo>
                    <a:pt x="0" y="67"/>
                    <a:pt x="317" y="1018"/>
                    <a:pt x="1330" y="1018"/>
                  </a:cubicBezTo>
                  <a:cubicBezTo>
                    <a:pt x="1471" y="1018"/>
                    <a:pt x="1627" y="999"/>
                    <a:pt x="1797" y="956"/>
                  </a:cubicBezTo>
                  <a:cubicBezTo>
                    <a:pt x="1457" y="157"/>
                    <a:pt x="869" y="0"/>
                    <a:pt x="459"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9" name="Google Shape;6429;p55"/>
            <p:cNvSpPr/>
            <p:nvPr/>
          </p:nvSpPr>
          <p:spPr>
            <a:xfrm>
              <a:off x="7143700" y="1770325"/>
              <a:ext cx="37525" cy="33025"/>
            </a:xfrm>
            <a:custGeom>
              <a:avLst/>
              <a:gdLst/>
              <a:ahLst/>
              <a:cxnLst/>
              <a:rect l="l" t="t" r="r" b="b"/>
              <a:pathLst>
                <a:path w="1501" h="1321" extrusionOk="0">
                  <a:moveTo>
                    <a:pt x="55" y="0"/>
                  </a:moveTo>
                  <a:cubicBezTo>
                    <a:pt x="20" y="0"/>
                    <a:pt x="1" y="2"/>
                    <a:pt x="1" y="2"/>
                  </a:cubicBezTo>
                  <a:cubicBezTo>
                    <a:pt x="1" y="2"/>
                    <a:pt x="67" y="1304"/>
                    <a:pt x="1501" y="1320"/>
                  </a:cubicBezTo>
                  <a:cubicBezTo>
                    <a:pt x="1327" y="76"/>
                    <a:pt x="303" y="0"/>
                    <a:pt x="55"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0" name="Google Shape;6430;p55"/>
            <p:cNvSpPr/>
            <p:nvPr/>
          </p:nvSpPr>
          <p:spPr>
            <a:xfrm>
              <a:off x="7131775" y="1774475"/>
              <a:ext cx="38750" cy="41650"/>
            </a:xfrm>
            <a:custGeom>
              <a:avLst/>
              <a:gdLst/>
              <a:ahLst/>
              <a:cxnLst/>
              <a:rect l="l" t="t" r="r" b="b"/>
              <a:pathLst>
                <a:path w="1550" h="1666" extrusionOk="0">
                  <a:moveTo>
                    <a:pt x="264" y="1"/>
                  </a:moveTo>
                  <a:lnTo>
                    <a:pt x="264" y="1"/>
                  </a:lnTo>
                  <a:cubicBezTo>
                    <a:pt x="264" y="1"/>
                    <a:pt x="0" y="1286"/>
                    <a:pt x="1368" y="1665"/>
                  </a:cubicBezTo>
                  <a:cubicBezTo>
                    <a:pt x="1549" y="248"/>
                    <a:pt x="264" y="1"/>
                    <a:pt x="26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1" name="Google Shape;6431;p55"/>
            <p:cNvSpPr/>
            <p:nvPr/>
          </p:nvSpPr>
          <p:spPr>
            <a:xfrm>
              <a:off x="7117350" y="1777350"/>
              <a:ext cx="44100" cy="47425"/>
            </a:xfrm>
            <a:custGeom>
              <a:avLst/>
              <a:gdLst/>
              <a:ahLst/>
              <a:cxnLst/>
              <a:rect l="l" t="t" r="r" b="b"/>
              <a:pathLst>
                <a:path w="1764" h="1897" extrusionOk="0">
                  <a:moveTo>
                    <a:pt x="593" y="1"/>
                  </a:moveTo>
                  <a:lnTo>
                    <a:pt x="593" y="1"/>
                  </a:lnTo>
                  <a:cubicBezTo>
                    <a:pt x="593" y="1"/>
                    <a:pt x="0" y="1171"/>
                    <a:pt x="1236" y="1896"/>
                  </a:cubicBezTo>
                  <a:cubicBezTo>
                    <a:pt x="1764" y="561"/>
                    <a:pt x="594" y="1"/>
                    <a:pt x="593"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2" name="Google Shape;6432;p55"/>
            <p:cNvSpPr/>
            <p:nvPr/>
          </p:nvSpPr>
          <p:spPr>
            <a:xfrm>
              <a:off x="7103750" y="1778175"/>
              <a:ext cx="46575" cy="49900"/>
            </a:xfrm>
            <a:custGeom>
              <a:avLst/>
              <a:gdLst/>
              <a:ahLst/>
              <a:cxnLst/>
              <a:rect l="l" t="t" r="r" b="b"/>
              <a:pathLst>
                <a:path w="1863" h="1996" extrusionOk="0">
                  <a:moveTo>
                    <a:pt x="874" y="1"/>
                  </a:moveTo>
                  <a:cubicBezTo>
                    <a:pt x="874" y="1"/>
                    <a:pt x="0" y="973"/>
                    <a:pt x="1006" y="1995"/>
                  </a:cubicBezTo>
                  <a:cubicBezTo>
                    <a:pt x="1863" y="858"/>
                    <a:pt x="874" y="1"/>
                    <a:pt x="87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3" name="Google Shape;6433;p55"/>
            <p:cNvSpPr/>
            <p:nvPr/>
          </p:nvSpPr>
          <p:spPr>
            <a:xfrm>
              <a:off x="7091375" y="1777350"/>
              <a:ext cx="45775" cy="49075"/>
            </a:xfrm>
            <a:custGeom>
              <a:avLst/>
              <a:gdLst/>
              <a:ahLst/>
              <a:cxnLst/>
              <a:rect l="l" t="t" r="r" b="b"/>
              <a:pathLst>
                <a:path w="1831" h="1963" extrusionOk="0">
                  <a:moveTo>
                    <a:pt x="1105" y="1"/>
                  </a:moveTo>
                  <a:cubicBezTo>
                    <a:pt x="1105" y="1"/>
                    <a:pt x="1" y="726"/>
                    <a:pt x="710" y="1962"/>
                  </a:cubicBezTo>
                  <a:cubicBezTo>
                    <a:pt x="1830" y="1089"/>
                    <a:pt x="1105" y="1"/>
                    <a:pt x="110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4" name="Google Shape;6434;p55"/>
            <p:cNvSpPr/>
            <p:nvPr/>
          </p:nvSpPr>
          <p:spPr>
            <a:xfrm>
              <a:off x="7081500" y="1774900"/>
              <a:ext cx="41625" cy="44925"/>
            </a:xfrm>
            <a:custGeom>
              <a:avLst/>
              <a:gdLst/>
              <a:ahLst/>
              <a:cxnLst/>
              <a:rect l="l" t="t" r="r" b="b"/>
              <a:pathLst>
                <a:path w="1665" h="1797" extrusionOk="0">
                  <a:moveTo>
                    <a:pt x="1236" y="0"/>
                  </a:moveTo>
                  <a:cubicBezTo>
                    <a:pt x="1236" y="0"/>
                    <a:pt x="0" y="412"/>
                    <a:pt x="363" y="1796"/>
                  </a:cubicBezTo>
                  <a:cubicBezTo>
                    <a:pt x="1665" y="1236"/>
                    <a:pt x="1236" y="0"/>
                    <a:pt x="1236"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5" name="Google Shape;6435;p55"/>
            <p:cNvSpPr/>
            <p:nvPr/>
          </p:nvSpPr>
          <p:spPr>
            <a:xfrm>
              <a:off x="7074075" y="1771175"/>
              <a:ext cx="35450" cy="37525"/>
            </a:xfrm>
            <a:custGeom>
              <a:avLst/>
              <a:gdLst/>
              <a:ahLst/>
              <a:cxnLst/>
              <a:rect l="l" t="t" r="r" b="b"/>
              <a:pathLst>
                <a:path w="1418" h="1501" extrusionOk="0">
                  <a:moveTo>
                    <a:pt x="1319" y="1"/>
                  </a:moveTo>
                  <a:lnTo>
                    <a:pt x="1319" y="1"/>
                  </a:lnTo>
                  <a:cubicBezTo>
                    <a:pt x="1319" y="1"/>
                    <a:pt x="17" y="67"/>
                    <a:pt x="1" y="1501"/>
                  </a:cubicBezTo>
                  <a:cubicBezTo>
                    <a:pt x="1418" y="1303"/>
                    <a:pt x="1319" y="1"/>
                    <a:pt x="1319"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6" name="Google Shape;6436;p55"/>
            <p:cNvSpPr/>
            <p:nvPr/>
          </p:nvSpPr>
          <p:spPr>
            <a:xfrm>
              <a:off x="7061300" y="1765325"/>
              <a:ext cx="41650" cy="28575"/>
            </a:xfrm>
            <a:custGeom>
              <a:avLst/>
              <a:gdLst/>
              <a:ahLst/>
              <a:cxnLst/>
              <a:rect l="l" t="t" r="r" b="b"/>
              <a:pathLst>
                <a:path w="1666" h="1143" extrusionOk="0">
                  <a:moveTo>
                    <a:pt x="1417" y="0"/>
                  </a:moveTo>
                  <a:cubicBezTo>
                    <a:pt x="1027" y="0"/>
                    <a:pt x="286" y="137"/>
                    <a:pt x="1" y="1125"/>
                  </a:cubicBezTo>
                  <a:cubicBezTo>
                    <a:pt x="94" y="1137"/>
                    <a:pt x="182" y="1142"/>
                    <a:pt x="266" y="1142"/>
                  </a:cubicBezTo>
                  <a:cubicBezTo>
                    <a:pt x="1450" y="1142"/>
                    <a:pt x="1665" y="20"/>
                    <a:pt x="1665" y="20"/>
                  </a:cubicBezTo>
                  <a:cubicBezTo>
                    <a:pt x="1665" y="20"/>
                    <a:pt x="1567" y="0"/>
                    <a:pt x="1417"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7" name="Google Shape;6437;p55"/>
            <p:cNvSpPr/>
            <p:nvPr/>
          </p:nvSpPr>
          <p:spPr>
            <a:xfrm>
              <a:off x="7053075" y="1756075"/>
              <a:ext cx="47400" cy="23075"/>
            </a:xfrm>
            <a:custGeom>
              <a:avLst/>
              <a:gdLst/>
              <a:ahLst/>
              <a:cxnLst/>
              <a:rect l="l" t="t" r="r" b="b"/>
              <a:pathLst>
                <a:path w="1896" h="923" extrusionOk="0">
                  <a:moveTo>
                    <a:pt x="1243" y="1"/>
                  </a:moveTo>
                  <a:cubicBezTo>
                    <a:pt x="856" y="1"/>
                    <a:pt x="370" y="155"/>
                    <a:pt x="0" y="786"/>
                  </a:cubicBezTo>
                  <a:cubicBezTo>
                    <a:pt x="243" y="883"/>
                    <a:pt x="460" y="923"/>
                    <a:pt x="653" y="923"/>
                  </a:cubicBezTo>
                  <a:cubicBezTo>
                    <a:pt x="1511" y="923"/>
                    <a:pt x="1895" y="143"/>
                    <a:pt x="1895" y="143"/>
                  </a:cubicBezTo>
                  <a:cubicBezTo>
                    <a:pt x="1895" y="143"/>
                    <a:pt x="1615" y="1"/>
                    <a:pt x="1243"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8" name="Google Shape;6438;p55"/>
            <p:cNvSpPr/>
            <p:nvPr/>
          </p:nvSpPr>
          <p:spPr>
            <a:xfrm>
              <a:off x="7049350" y="1744250"/>
              <a:ext cx="49875" cy="20850"/>
            </a:xfrm>
            <a:custGeom>
              <a:avLst/>
              <a:gdLst/>
              <a:ahLst/>
              <a:cxnLst/>
              <a:rect l="l" t="t" r="r" b="b"/>
              <a:pathLst>
                <a:path w="1995" h="834" extrusionOk="0">
                  <a:moveTo>
                    <a:pt x="1056" y="1"/>
                  </a:moveTo>
                  <a:cubicBezTo>
                    <a:pt x="741" y="1"/>
                    <a:pt x="374" y="117"/>
                    <a:pt x="1" y="484"/>
                  </a:cubicBezTo>
                  <a:cubicBezTo>
                    <a:pt x="345" y="744"/>
                    <a:pt x="663" y="834"/>
                    <a:pt x="939" y="834"/>
                  </a:cubicBezTo>
                  <a:cubicBezTo>
                    <a:pt x="1578" y="834"/>
                    <a:pt x="1995" y="353"/>
                    <a:pt x="1995" y="353"/>
                  </a:cubicBezTo>
                  <a:cubicBezTo>
                    <a:pt x="1995" y="353"/>
                    <a:pt x="1603" y="1"/>
                    <a:pt x="1056"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9" name="Google Shape;6439;p55"/>
            <p:cNvSpPr/>
            <p:nvPr/>
          </p:nvSpPr>
          <p:spPr>
            <a:xfrm>
              <a:off x="7051000" y="1730625"/>
              <a:ext cx="49050" cy="21625"/>
            </a:xfrm>
            <a:custGeom>
              <a:avLst/>
              <a:gdLst/>
              <a:ahLst/>
              <a:cxnLst/>
              <a:rect l="l" t="t" r="r" b="b"/>
              <a:pathLst>
                <a:path w="1962" h="865" extrusionOk="0">
                  <a:moveTo>
                    <a:pt x="815" y="1"/>
                  </a:moveTo>
                  <a:cubicBezTo>
                    <a:pt x="577" y="1"/>
                    <a:pt x="305" y="66"/>
                    <a:pt x="1" y="238"/>
                  </a:cubicBezTo>
                  <a:cubicBezTo>
                    <a:pt x="381" y="727"/>
                    <a:pt x="803" y="865"/>
                    <a:pt x="1157" y="865"/>
                  </a:cubicBezTo>
                  <a:cubicBezTo>
                    <a:pt x="1616" y="865"/>
                    <a:pt x="1962" y="634"/>
                    <a:pt x="1962" y="634"/>
                  </a:cubicBezTo>
                  <a:cubicBezTo>
                    <a:pt x="1962" y="634"/>
                    <a:pt x="1556" y="1"/>
                    <a:pt x="81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0" name="Google Shape;6440;p55"/>
            <p:cNvSpPr/>
            <p:nvPr/>
          </p:nvSpPr>
          <p:spPr>
            <a:xfrm>
              <a:off x="7057600" y="1716375"/>
              <a:ext cx="44925" cy="25200"/>
            </a:xfrm>
            <a:custGeom>
              <a:avLst/>
              <a:gdLst/>
              <a:ahLst/>
              <a:cxnLst/>
              <a:rect l="l" t="t" r="r" b="b"/>
              <a:pathLst>
                <a:path w="1797" h="1008" extrusionOk="0">
                  <a:moveTo>
                    <a:pt x="485" y="0"/>
                  </a:moveTo>
                  <a:cubicBezTo>
                    <a:pt x="339" y="0"/>
                    <a:pt x="177" y="20"/>
                    <a:pt x="0" y="67"/>
                  </a:cubicBezTo>
                  <a:cubicBezTo>
                    <a:pt x="338" y="852"/>
                    <a:pt x="922" y="1008"/>
                    <a:pt x="1332" y="1008"/>
                  </a:cubicBezTo>
                  <a:cubicBezTo>
                    <a:pt x="1602" y="1008"/>
                    <a:pt x="1797" y="940"/>
                    <a:pt x="1797" y="940"/>
                  </a:cubicBezTo>
                  <a:cubicBezTo>
                    <a:pt x="1797" y="940"/>
                    <a:pt x="1483" y="0"/>
                    <a:pt x="485"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1" name="Google Shape;6441;p55"/>
            <p:cNvSpPr/>
            <p:nvPr/>
          </p:nvSpPr>
          <p:spPr>
            <a:xfrm>
              <a:off x="7069125" y="1701550"/>
              <a:ext cx="37525" cy="33025"/>
            </a:xfrm>
            <a:custGeom>
              <a:avLst/>
              <a:gdLst/>
              <a:ahLst/>
              <a:cxnLst/>
              <a:rect l="l" t="t" r="r" b="b"/>
              <a:pathLst>
                <a:path w="1501" h="1321" extrusionOk="0">
                  <a:moveTo>
                    <a:pt x="1" y="0"/>
                  </a:moveTo>
                  <a:cubicBezTo>
                    <a:pt x="174" y="1244"/>
                    <a:pt x="1198" y="1320"/>
                    <a:pt x="1446" y="1320"/>
                  </a:cubicBezTo>
                  <a:cubicBezTo>
                    <a:pt x="1481" y="1320"/>
                    <a:pt x="1501" y="1319"/>
                    <a:pt x="1501" y="1319"/>
                  </a:cubicBezTo>
                  <a:cubicBezTo>
                    <a:pt x="1501" y="1319"/>
                    <a:pt x="1418" y="17"/>
                    <a:pt x="1"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2" name="Google Shape;6442;p55"/>
            <p:cNvSpPr/>
            <p:nvPr/>
          </p:nvSpPr>
          <p:spPr>
            <a:xfrm>
              <a:off x="7079850" y="1688775"/>
              <a:ext cx="38750" cy="41650"/>
            </a:xfrm>
            <a:custGeom>
              <a:avLst/>
              <a:gdLst/>
              <a:ahLst/>
              <a:cxnLst/>
              <a:rect l="l" t="t" r="r" b="b"/>
              <a:pathLst>
                <a:path w="1550" h="1666" extrusionOk="0">
                  <a:moveTo>
                    <a:pt x="165" y="1"/>
                  </a:moveTo>
                  <a:lnTo>
                    <a:pt x="165" y="1"/>
                  </a:lnTo>
                  <a:cubicBezTo>
                    <a:pt x="0" y="1418"/>
                    <a:pt x="1269" y="1665"/>
                    <a:pt x="1269" y="1665"/>
                  </a:cubicBezTo>
                  <a:cubicBezTo>
                    <a:pt x="1269" y="1665"/>
                    <a:pt x="1550" y="396"/>
                    <a:pt x="16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3" name="Google Shape;6443;p55"/>
            <p:cNvSpPr/>
            <p:nvPr/>
          </p:nvSpPr>
          <p:spPr>
            <a:xfrm>
              <a:off x="7088500" y="1680525"/>
              <a:ext cx="44100" cy="47425"/>
            </a:xfrm>
            <a:custGeom>
              <a:avLst/>
              <a:gdLst/>
              <a:ahLst/>
              <a:cxnLst/>
              <a:rect l="l" t="t" r="r" b="b"/>
              <a:pathLst>
                <a:path w="1764" h="1897" extrusionOk="0">
                  <a:moveTo>
                    <a:pt x="544" y="1"/>
                  </a:moveTo>
                  <a:lnTo>
                    <a:pt x="544" y="1"/>
                  </a:lnTo>
                  <a:cubicBezTo>
                    <a:pt x="0" y="1319"/>
                    <a:pt x="1171" y="1896"/>
                    <a:pt x="1171" y="1896"/>
                  </a:cubicBezTo>
                  <a:cubicBezTo>
                    <a:pt x="1171" y="1896"/>
                    <a:pt x="1764" y="726"/>
                    <a:pt x="54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4" name="Google Shape;6444;p55"/>
            <p:cNvSpPr/>
            <p:nvPr/>
          </p:nvSpPr>
          <p:spPr>
            <a:xfrm>
              <a:off x="7070775" y="1700175"/>
              <a:ext cx="108400" cy="104900"/>
            </a:xfrm>
            <a:custGeom>
              <a:avLst/>
              <a:gdLst/>
              <a:ahLst/>
              <a:cxnLst/>
              <a:rect l="l" t="t" r="r" b="b"/>
              <a:pathLst>
                <a:path w="4336" h="4196" extrusionOk="0">
                  <a:moveTo>
                    <a:pt x="2192" y="1"/>
                  </a:moveTo>
                  <a:cubicBezTo>
                    <a:pt x="2143" y="1"/>
                    <a:pt x="2094" y="2"/>
                    <a:pt x="2044" y="6"/>
                  </a:cubicBezTo>
                  <a:cubicBezTo>
                    <a:pt x="874" y="72"/>
                    <a:pt x="1" y="1077"/>
                    <a:pt x="83" y="2231"/>
                  </a:cubicBezTo>
                  <a:cubicBezTo>
                    <a:pt x="147" y="3344"/>
                    <a:pt x="1084" y="4196"/>
                    <a:pt x="2186" y="4196"/>
                  </a:cubicBezTo>
                  <a:cubicBezTo>
                    <a:pt x="2226" y="4196"/>
                    <a:pt x="2267" y="4195"/>
                    <a:pt x="2308" y="4192"/>
                  </a:cubicBezTo>
                  <a:cubicBezTo>
                    <a:pt x="3462" y="4110"/>
                    <a:pt x="4335" y="3121"/>
                    <a:pt x="4269" y="1967"/>
                  </a:cubicBezTo>
                  <a:cubicBezTo>
                    <a:pt x="4191" y="863"/>
                    <a:pt x="3282" y="1"/>
                    <a:pt x="2192"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45" name="Google Shape;6445;p55"/>
          <p:cNvGrpSpPr/>
          <p:nvPr/>
        </p:nvGrpSpPr>
        <p:grpSpPr>
          <a:xfrm>
            <a:off x="8494225" y="1765400"/>
            <a:ext cx="288050" cy="325525"/>
            <a:chOff x="6980950" y="1589900"/>
            <a:chExt cx="288050" cy="325525"/>
          </a:xfrm>
        </p:grpSpPr>
        <p:sp>
          <p:nvSpPr>
            <p:cNvPr id="6446" name="Google Shape;6446;p55"/>
            <p:cNvSpPr/>
            <p:nvPr/>
          </p:nvSpPr>
          <p:spPr>
            <a:xfrm>
              <a:off x="7026700" y="1589900"/>
              <a:ext cx="189150" cy="162775"/>
            </a:xfrm>
            <a:custGeom>
              <a:avLst/>
              <a:gdLst/>
              <a:ahLst/>
              <a:cxnLst/>
              <a:rect l="l" t="t" r="r" b="b"/>
              <a:pathLst>
                <a:path w="7566" h="6511" extrusionOk="0">
                  <a:moveTo>
                    <a:pt x="3511" y="0"/>
                  </a:moveTo>
                  <a:lnTo>
                    <a:pt x="3511" y="0"/>
                  </a:lnTo>
                  <a:cubicBezTo>
                    <a:pt x="0" y="4401"/>
                    <a:pt x="3939" y="6510"/>
                    <a:pt x="3939" y="6510"/>
                  </a:cubicBezTo>
                  <a:cubicBezTo>
                    <a:pt x="3939" y="6510"/>
                    <a:pt x="7565" y="3923"/>
                    <a:pt x="35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7" name="Google Shape;6447;p55"/>
            <p:cNvSpPr/>
            <p:nvPr/>
          </p:nvSpPr>
          <p:spPr>
            <a:xfrm>
              <a:off x="6991675" y="1746050"/>
              <a:ext cx="139200" cy="102375"/>
            </a:xfrm>
            <a:custGeom>
              <a:avLst/>
              <a:gdLst/>
              <a:ahLst/>
              <a:cxnLst/>
              <a:rect l="l" t="t" r="r" b="b"/>
              <a:pathLst>
                <a:path w="5568" h="4095" extrusionOk="0">
                  <a:moveTo>
                    <a:pt x="3888" y="1"/>
                  </a:moveTo>
                  <a:cubicBezTo>
                    <a:pt x="2578" y="1"/>
                    <a:pt x="746" y="654"/>
                    <a:pt x="0" y="4022"/>
                  </a:cubicBezTo>
                  <a:cubicBezTo>
                    <a:pt x="405" y="4072"/>
                    <a:pt x="779" y="4095"/>
                    <a:pt x="1124" y="4095"/>
                  </a:cubicBezTo>
                  <a:cubicBezTo>
                    <a:pt x="5567" y="4095"/>
                    <a:pt x="5340" y="264"/>
                    <a:pt x="5340" y="264"/>
                  </a:cubicBezTo>
                  <a:cubicBezTo>
                    <a:pt x="5340" y="264"/>
                    <a:pt x="4719" y="1"/>
                    <a:pt x="38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8" name="Google Shape;6448;p55"/>
            <p:cNvSpPr/>
            <p:nvPr/>
          </p:nvSpPr>
          <p:spPr>
            <a:xfrm>
              <a:off x="7125175" y="1740700"/>
              <a:ext cx="143825" cy="95000"/>
            </a:xfrm>
            <a:custGeom>
              <a:avLst/>
              <a:gdLst/>
              <a:ahLst/>
              <a:cxnLst/>
              <a:rect l="l" t="t" r="r" b="b"/>
              <a:pathLst>
                <a:path w="5753" h="3800" extrusionOk="0">
                  <a:moveTo>
                    <a:pt x="1880" y="1"/>
                  </a:moveTo>
                  <a:cubicBezTo>
                    <a:pt x="815" y="1"/>
                    <a:pt x="0" y="478"/>
                    <a:pt x="0" y="478"/>
                  </a:cubicBezTo>
                  <a:cubicBezTo>
                    <a:pt x="0" y="478"/>
                    <a:pt x="222" y="3800"/>
                    <a:pt x="3800" y="3800"/>
                  </a:cubicBezTo>
                  <a:cubicBezTo>
                    <a:pt x="4364" y="3800"/>
                    <a:pt x="5010" y="3718"/>
                    <a:pt x="5752" y="3527"/>
                  </a:cubicBezTo>
                  <a:cubicBezTo>
                    <a:pt x="4728" y="660"/>
                    <a:pt x="3132" y="1"/>
                    <a:pt x="18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9" name="Google Shape;6449;p55"/>
            <p:cNvSpPr/>
            <p:nvPr/>
          </p:nvSpPr>
          <p:spPr>
            <a:xfrm>
              <a:off x="7034125" y="1752650"/>
              <a:ext cx="189125" cy="162775"/>
            </a:xfrm>
            <a:custGeom>
              <a:avLst/>
              <a:gdLst/>
              <a:ahLst/>
              <a:cxnLst/>
              <a:rect l="l" t="t" r="r" b="b"/>
              <a:pathLst>
                <a:path w="7565" h="6511" extrusionOk="0">
                  <a:moveTo>
                    <a:pt x="3642" y="0"/>
                  </a:moveTo>
                  <a:lnTo>
                    <a:pt x="3642" y="0"/>
                  </a:lnTo>
                  <a:cubicBezTo>
                    <a:pt x="3642" y="0"/>
                    <a:pt x="0" y="2588"/>
                    <a:pt x="4054" y="6510"/>
                  </a:cubicBezTo>
                  <a:cubicBezTo>
                    <a:pt x="7565" y="2110"/>
                    <a:pt x="3643" y="0"/>
                    <a:pt x="3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0" name="Google Shape;6450;p55"/>
            <p:cNvSpPr/>
            <p:nvPr/>
          </p:nvSpPr>
          <p:spPr>
            <a:xfrm>
              <a:off x="6980950" y="1669325"/>
              <a:ext cx="144250" cy="95100"/>
            </a:xfrm>
            <a:custGeom>
              <a:avLst/>
              <a:gdLst/>
              <a:ahLst/>
              <a:cxnLst/>
              <a:rect l="l" t="t" r="r" b="b"/>
              <a:pathLst>
                <a:path w="5770" h="3804" extrusionOk="0">
                  <a:moveTo>
                    <a:pt x="1936" y="1"/>
                  </a:moveTo>
                  <a:cubicBezTo>
                    <a:pt x="1376" y="1"/>
                    <a:pt x="735" y="81"/>
                    <a:pt x="1" y="268"/>
                  </a:cubicBezTo>
                  <a:cubicBezTo>
                    <a:pt x="1037" y="3144"/>
                    <a:pt x="2645" y="3803"/>
                    <a:pt x="3900" y="3803"/>
                  </a:cubicBezTo>
                  <a:cubicBezTo>
                    <a:pt x="4961" y="3803"/>
                    <a:pt x="5769" y="3333"/>
                    <a:pt x="5769" y="3333"/>
                  </a:cubicBezTo>
                  <a:cubicBezTo>
                    <a:pt x="5769" y="3333"/>
                    <a:pt x="5535" y="1"/>
                    <a:pt x="19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1" name="Google Shape;6451;p55"/>
            <p:cNvSpPr/>
            <p:nvPr/>
          </p:nvSpPr>
          <p:spPr>
            <a:xfrm>
              <a:off x="7119125" y="1656550"/>
              <a:ext cx="139150" cy="102550"/>
            </a:xfrm>
            <a:custGeom>
              <a:avLst/>
              <a:gdLst/>
              <a:ahLst/>
              <a:cxnLst/>
              <a:rect l="l" t="t" r="r" b="b"/>
              <a:pathLst>
                <a:path w="5566" h="4102" extrusionOk="0">
                  <a:moveTo>
                    <a:pt x="4465" y="0"/>
                  </a:moveTo>
                  <a:cubicBezTo>
                    <a:pt x="0" y="0"/>
                    <a:pt x="242" y="3844"/>
                    <a:pt x="242" y="3844"/>
                  </a:cubicBezTo>
                  <a:cubicBezTo>
                    <a:pt x="242" y="3844"/>
                    <a:pt x="854" y="4102"/>
                    <a:pt x="1675" y="4102"/>
                  </a:cubicBezTo>
                  <a:cubicBezTo>
                    <a:pt x="2981" y="4102"/>
                    <a:pt x="4817" y="3450"/>
                    <a:pt x="5566" y="70"/>
                  </a:cubicBezTo>
                  <a:cubicBezTo>
                    <a:pt x="5170" y="22"/>
                    <a:pt x="4804" y="0"/>
                    <a:pt x="4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2" name="Google Shape;6452;p55"/>
            <p:cNvSpPr/>
            <p:nvPr/>
          </p:nvSpPr>
          <p:spPr>
            <a:xfrm>
              <a:off x="7110325" y="1622850"/>
              <a:ext cx="29300" cy="259225"/>
            </a:xfrm>
            <a:custGeom>
              <a:avLst/>
              <a:gdLst/>
              <a:ahLst/>
              <a:cxnLst/>
              <a:rect l="l" t="t" r="r" b="b"/>
              <a:pathLst>
                <a:path w="1172" h="10369" extrusionOk="0">
                  <a:moveTo>
                    <a:pt x="265" y="1"/>
                  </a:moveTo>
                  <a:cubicBezTo>
                    <a:pt x="116" y="17"/>
                    <a:pt x="1" y="132"/>
                    <a:pt x="17" y="281"/>
                  </a:cubicBezTo>
                  <a:lnTo>
                    <a:pt x="644" y="10120"/>
                  </a:lnTo>
                  <a:cubicBezTo>
                    <a:pt x="644" y="10259"/>
                    <a:pt x="759" y="10369"/>
                    <a:pt x="896" y="10369"/>
                  </a:cubicBezTo>
                  <a:cubicBezTo>
                    <a:pt x="905" y="10369"/>
                    <a:pt x="914" y="10368"/>
                    <a:pt x="924" y="10367"/>
                  </a:cubicBezTo>
                  <a:cubicBezTo>
                    <a:pt x="1072" y="10367"/>
                    <a:pt x="1171" y="10235"/>
                    <a:pt x="1171" y="10087"/>
                  </a:cubicBezTo>
                  <a:lnTo>
                    <a:pt x="545" y="248"/>
                  </a:lnTo>
                  <a:cubicBezTo>
                    <a:pt x="528" y="99"/>
                    <a:pt x="413" y="1"/>
                    <a:pt x="265" y="1"/>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3" name="Google Shape;6453;p55"/>
            <p:cNvSpPr/>
            <p:nvPr/>
          </p:nvSpPr>
          <p:spPr>
            <a:xfrm>
              <a:off x="7014750" y="1677750"/>
              <a:ext cx="220450" cy="149800"/>
            </a:xfrm>
            <a:custGeom>
              <a:avLst/>
              <a:gdLst/>
              <a:ahLst/>
              <a:cxnLst/>
              <a:rect l="l" t="t" r="r" b="b"/>
              <a:pathLst>
                <a:path w="8818" h="5992" extrusionOk="0">
                  <a:moveTo>
                    <a:pt x="8517" y="0"/>
                  </a:moveTo>
                  <a:cubicBezTo>
                    <a:pt x="8467" y="0"/>
                    <a:pt x="8416" y="15"/>
                    <a:pt x="8373" y="46"/>
                  </a:cubicBezTo>
                  <a:lnTo>
                    <a:pt x="165" y="5501"/>
                  </a:lnTo>
                  <a:cubicBezTo>
                    <a:pt x="33" y="5584"/>
                    <a:pt x="0" y="5748"/>
                    <a:pt x="83" y="5864"/>
                  </a:cubicBezTo>
                  <a:cubicBezTo>
                    <a:pt x="135" y="5947"/>
                    <a:pt x="220" y="5991"/>
                    <a:pt x="309" y="5991"/>
                  </a:cubicBezTo>
                  <a:cubicBezTo>
                    <a:pt x="361" y="5991"/>
                    <a:pt x="413" y="5976"/>
                    <a:pt x="462" y="5946"/>
                  </a:cubicBezTo>
                  <a:lnTo>
                    <a:pt x="8653" y="474"/>
                  </a:lnTo>
                  <a:cubicBezTo>
                    <a:pt x="8785" y="409"/>
                    <a:pt x="8818" y="244"/>
                    <a:pt x="8735" y="112"/>
                  </a:cubicBezTo>
                  <a:cubicBezTo>
                    <a:pt x="8684" y="40"/>
                    <a:pt x="8601" y="0"/>
                    <a:pt x="8517" y="0"/>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4" name="Google Shape;6454;p55"/>
            <p:cNvSpPr/>
            <p:nvPr/>
          </p:nvSpPr>
          <p:spPr>
            <a:xfrm>
              <a:off x="7006925" y="1691350"/>
              <a:ext cx="236100" cy="122600"/>
            </a:xfrm>
            <a:custGeom>
              <a:avLst/>
              <a:gdLst/>
              <a:ahLst/>
              <a:cxnLst/>
              <a:rect l="l" t="t" r="r" b="b"/>
              <a:pathLst>
                <a:path w="9444" h="4904" extrusionOk="0">
                  <a:moveTo>
                    <a:pt x="305" y="0"/>
                  </a:moveTo>
                  <a:cubicBezTo>
                    <a:pt x="207" y="0"/>
                    <a:pt x="112" y="52"/>
                    <a:pt x="66" y="145"/>
                  </a:cubicBezTo>
                  <a:cubicBezTo>
                    <a:pt x="0" y="277"/>
                    <a:pt x="66" y="441"/>
                    <a:pt x="198" y="491"/>
                  </a:cubicBezTo>
                  <a:lnTo>
                    <a:pt x="9015" y="4875"/>
                  </a:lnTo>
                  <a:cubicBezTo>
                    <a:pt x="9055" y="4894"/>
                    <a:pt x="9097" y="4904"/>
                    <a:pt x="9139" y="4904"/>
                  </a:cubicBezTo>
                  <a:cubicBezTo>
                    <a:pt x="9237" y="4904"/>
                    <a:pt x="9332" y="4852"/>
                    <a:pt x="9378" y="4759"/>
                  </a:cubicBezTo>
                  <a:cubicBezTo>
                    <a:pt x="9444" y="4628"/>
                    <a:pt x="9394" y="4463"/>
                    <a:pt x="9263" y="4397"/>
                  </a:cubicBezTo>
                  <a:lnTo>
                    <a:pt x="429" y="29"/>
                  </a:lnTo>
                  <a:cubicBezTo>
                    <a:pt x="389" y="10"/>
                    <a:pt x="347" y="0"/>
                    <a:pt x="305" y="0"/>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5" name="Google Shape;6455;p55"/>
            <p:cNvSpPr/>
            <p:nvPr/>
          </p:nvSpPr>
          <p:spPr>
            <a:xfrm>
              <a:off x="7100025" y="1676825"/>
              <a:ext cx="46175" cy="49875"/>
            </a:xfrm>
            <a:custGeom>
              <a:avLst/>
              <a:gdLst/>
              <a:ahLst/>
              <a:cxnLst/>
              <a:rect l="l" t="t" r="r" b="b"/>
              <a:pathLst>
                <a:path w="1847" h="1995" extrusionOk="0">
                  <a:moveTo>
                    <a:pt x="858" y="1"/>
                  </a:moveTo>
                  <a:lnTo>
                    <a:pt x="858" y="1"/>
                  </a:lnTo>
                  <a:cubicBezTo>
                    <a:pt x="1" y="1138"/>
                    <a:pt x="990" y="1995"/>
                    <a:pt x="990" y="1995"/>
                  </a:cubicBezTo>
                  <a:cubicBezTo>
                    <a:pt x="990" y="1995"/>
                    <a:pt x="1847" y="1022"/>
                    <a:pt x="858"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6" name="Google Shape;6456;p55"/>
            <p:cNvSpPr/>
            <p:nvPr/>
          </p:nvSpPr>
          <p:spPr>
            <a:xfrm>
              <a:off x="7112800" y="1678475"/>
              <a:ext cx="45775" cy="49050"/>
            </a:xfrm>
            <a:custGeom>
              <a:avLst/>
              <a:gdLst/>
              <a:ahLst/>
              <a:cxnLst/>
              <a:rect l="l" t="t" r="r" b="b"/>
              <a:pathLst>
                <a:path w="1831" h="1962" extrusionOk="0">
                  <a:moveTo>
                    <a:pt x="1138" y="0"/>
                  </a:moveTo>
                  <a:cubicBezTo>
                    <a:pt x="1" y="890"/>
                    <a:pt x="742" y="1962"/>
                    <a:pt x="742" y="1962"/>
                  </a:cubicBezTo>
                  <a:cubicBezTo>
                    <a:pt x="742" y="1962"/>
                    <a:pt x="1830" y="1253"/>
                    <a:pt x="1138"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7" name="Google Shape;6457;p55"/>
            <p:cNvSpPr/>
            <p:nvPr/>
          </p:nvSpPr>
          <p:spPr>
            <a:xfrm>
              <a:off x="7126825" y="1685075"/>
              <a:ext cx="41625" cy="44925"/>
            </a:xfrm>
            <a:custGeom>
              <a:avLst/>
              <a:gdLst/>
              <a:ahLst/>
              <a:cxnLst/>
              <a:rect l="l" t="t" r="r" b="b"/>
              <a:pathLst>
                <a:path w="1665" h="1797" extrusionOk="0">
                  <a:moveTo>
                    <a:pt x="1319" y="0"/>
                  </a:moveTo>
                  <a:lnTo>
                    <a:pt x="1319" y="0"/>
                  </a:lnTo>
                  <a:cubicBezTo>
                    <a:pt x="0" y="561"/>
                    <a:pt x="429" y="1797"/>
                    <a:pt x="429" y="1797"/>
                  </a:cubicBezTo>
                  <a:cubicBezTo>
                    <a:pt x="429" y="1797"/>
                    <a:pt x="1665" y="1385"/>
                    <a:pt x="1319"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8" name="Google Shape;6458;p55"/>
            <p:cNvSpPr/>
            <p:nvPr/>
          </p:nvSpPr>
          <p:spPr>
            <a:xfrm>
              <a:off x="7140425" y="1696600"/>
              <a:ext cx="35450" cy="37525"/>
            </a:xfrm>
            <a:custGeom>
              <a:avLst/>
              <a:gdLst/>
              <a:ahLst/>
              <a:cxnLst/>
              <a:rect l="l" t="t" r="r" b="b"/>
              <a:pathLst>
                <a:path w="1418" h="1501" extrusionOk="0">
                  <a:moveTo>
                    <a:pt x="1417" y="1"/>
                  </a:moveTo>
                  <a:lnTo>
                    <a:pt x="1417" y="1"/>
                  </a:lnTo>
                  <a:cubicBezTo>
                    <a:pt x="0" y="198"/>
                    <a:pt x="99" y="1500"/>
                    <a:pt x="99" y="1500"/>
                  </a:cubicBezTo>
                  <a:cubicBezTo>
                    <a:pt x="99" y="1500"/>
                    <a:pt x="1401" y="1418"/>
                    <a:pt x="1417"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9" name="Google Shape;6459;p55"/>
            <p:cNvSpPr/>
            <p:nvPr/>
          </p:nvSpPr>
          <p:spPr>
            <a:xfrm>
              <a:off x="7147000" y="1711075"/>
              <a:ext cx="41650" cy="28900"/>
            </a:xfrm>
            <a:custGeom>
              <a:avLst/>
              <a:gdLst/>
              <a:ahLst/>
              <a:cxnLst/>
              <a:rect l="l" t="t" r="r" b="b"/>
              <a:pathLst>
                <a:path w="1666" h="1156" extrusionOk="0">
                  <a:moveTo>
                    <a:pt x="1422" y="0"/>
                  </a:moveTo>
                  <a:cubicBezTo>
                    <a:pt x="219" y="0"/>
                    <a:pt x="1" y="1136"/>
                    <a:pt x="1" y="1136"/>
                  </a:cubicBezTo>
                  <a:cubicBezTo>
                    <a:pt x="1" y="1136"/>
                    <a:pt x="99" y="1156"/>
                    <a:pt x="248" y="1156"/>
                  </a:cubicBezTo>
                  <a:cubicBezTo>
                    <a:pt x="641" y="1156"/>
                    <a:pt x="1391" y="1017"/>
                    <a:pt x="1665" y="15"/>
                  </a:cubicBezTo>
                  <a:cubicBezTo>
                    <a:pt x="1580" y="5"/>
                    <a:pt x="1499" y="0"/>
                    <a:pt x="1422"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0" name="Google Shape;6460;p55"/>
            <p:cNvSpPr/>
            <p:nvPr/>
          </p:nvSpPr>
          <p:spPr>
            <a:xfrm>
              <a:off x="7149900" y="1725950"/>
              <a:ext cx="47400" cy="22900"/>
            </a:xfrm>
            <a:custGeom>
              <a:avLst/>
              <a:gdLst/>
              <a:ahLst/>
              <a:cxnLst/>
              <a:rect l="l" t="t" r="r" b="b"/>
              <a:pathLst>
                <a:path w="1896" h="916" extrusionOk="0">
                  <a:moveTo>
                    <a:pt x="1221" y="1"/>
                  </a:moveTo>
                  <a:cubicBezTo>
                    <a:pt x="369" y="1"/>
                    <a:pt x="0" y="771"/>
                    <a:pt x="0" y="771"/>
                  </a:cubicBezTo>
                  <a:cubicBezTo>
                    <a:pt x="0" y="771"/>
                    <a:pt x="281" y="916"/>
                    <a:pt x="654" y="916"/>
                  </a:cubicBezTo>
                  <a:cubicBezTo>
                    <a:pt x="1038" y="916"/>
                    <a:pt x="1520" y="763"/>
                    <a:pt x="1895" y="145"/>
                  </a:cubicBezTo>
                  <a:cubicBezTo>
                    <a:pt x="1644" y="43"/>
                    <a:pt x="1420" y="1"/>
                    <a:pt x="1221"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1" name="Google Shape;6461;p55"/>
            <p:cNvSpPr/>
            <p:nvPr/>
          </p:nvSpPr>
          <p:spPr>
            <a:xfrm>
              <a:off x="7150725" y="1740200"/>
              <a:ext cx="49875" cy="20675"/>
            </a:xfrm>
            <a:custGeom>
              <a:avLst/>
              <a:gdLst/>
              <a:ahLst/>
              <a:cxnLst/>
              <a:rect l="l" t="t" r="r" b="b"/>
              <a:pathLst>
                <a:path w="1995" h="827" extrusionOk="0">
                  <a:moveTo>
                    <a:pt x="1056" y="0"/>
                  </a:moveTo>
                  <a:cubicBezTo>
                    <a:pt x="417" y="0"/>
                    <a:pt x="0" y="482"/>
                    <a:pt x="0" y="482"/>
                  </a:cubicBezTo>
                  <a:cubicBezTo>
                    <a:pt x="0" y="482"/>
                    <a:pt x="391" y="826"/>
                    <a:pt x="938" y="826"/>
                  </a:cubicBezTo>
                  <a:cubicBezTo>
                    <a:pt x="1253" y="826"/>
                    <a:pt x="1620" y="712"/>
                    <a:pt x="1994" y="350"/>
                  </a:cubicBezTo>
                  <a:cubicBezTo>
                    <a:pt x="1651" y="91"/>
                    <a:pt x="1332" y="0"/>
                    <a:pt x="1056"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2" name="Google Shape;6462;p55"/>
            <p:cNvSpPr/>
            <p:nvPr/>
          </p:nvSpPr>
          <p:spPr>
            <a:xfrm>
              <a:off x="7149900" y="1752875"/>
              <a:ext cx="49050" cy="21625"/>
            </a:xfrm>
            <a:custGeom>
              <a:avLst/>
              <a:gdLst/>
              <a:ahLst/>
              <a:cxnLst/>
              <a:rect l="l" t="t" r="r" b="b"/>
              <a:pathLst>
                <a:path w="1962" h="865" extrusionOk="0">
                  <a:moveTo>
                    <a:pt x="810" y="1"/>
                  </a:moveTo>
                  <a:cubicBezTo>
                    <a:pt x="349" y="1"/>
                    <a:pt x="0" y="238"/>
                    <a:pt x="0" y="238"/>
                  </a:cubicBezTo>
                  <a:cubicBezTo>
                    <a:pt x="0" y="238"/>
                    <a:pt x="417" y="864"/>
                    <a:pt x="1159" y="864"/>
                  </a:cubicBezTo>
                  <a:cubicBezTo>
                    <a:pt x="1394" y="864"/>
                    <a:pt x="1663" y="801"/>
                    <a:pt x="1961" y="634"/>
                  </a:cubicBezTo>
                  <a:cubicBezTo>
                    <a:pt x="1582" y="140"/>
                    <a:pt x="1163" y="1"/>
                    <a:pt x="810"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3" name="Google Shape;6463;p55"/>
            <p:cNvSpPr/>
            <p:nvPr/>
          </p:nvSpPr>
          <p:spPr>
            <a:xfrm>
              <a:off x="7147425" y="1763350"/>
              <a:ext cx="44925" cy="25450"/>
            </a:xfrm>
            <a:custGeom>
              <a:avLst/>
              <a:gdLst/>
              <a:ahLst/>
              <a:cxnLst/>
              <a:rect l="l" t="t" r="r" b="b"/>
              <a:pathLst>
                <a:path w="1797" h="1018" extrusionOk="0">
                  <a:moveTo>
                    <a:pt x="459" y="0"/>
                  </a:moveTo>
                  <a:cubicBezTo>
                    <a:pt x="192" y="0"/>
                    <a:pt x="0" y="67"/>
                    <a:pt x="0" y="67"/>
                  </a:cubicBezTo>
                  <a:cubicBezTo>
                    <a:pt x="0" y="67"/>
                    <a:pt x="317" y="1018"/>
                    <a:pt x="1330" y="1018"/>
                  </a:cubicBezTo>
                  <a:cubicBezTo>
                    <a:pt x="1471" y="1018"/>
                    <a:pt x="1627" y="999"/>
                    <a:pt x="1797" y="956"/>
                  </a:cubicBezTo>
                  <a:cubicBezTo>
                    <a:pt x="1457" y="157"/>
                    <a:pt x="869" y="0"/>
                    <a:pt x="459"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4" name="Google Shape;6464;p55"/>
            <p:cNvSpPr/>
            <p:nvPr/>
          </p:nvSpPr>
          <p:spPr>
            <a:xfrm>
              <a:off x="7143700" y="1770325"/>
              <a:ext cx="37525" cy="33025"/>
            </a:xfrm>
            <a:custGeom>
              <a:avLst/>
              <a:gdLst/>
              <a:ahLst/>
              <a:cxnLst/>
              <a:rect l="l" t="t" r="r" b="b"/>
              <a:pathLst>
                <a:path w="1501" h="1321" extrusionOk="0">
                  <a:moveTo>
                    <a:pt x="55" y="0"/>
                  </a:moveTo>
                  <a:cubicBezTo>
                    <a:pt x="20" y="0"/>
                    <a:pt x="1" y="2"/>
                    <a:pt x="1" y="2"/>
                  </a:cubicBezTo>
                  <a:cubicBezTo>
                    <a:pt x="1" y="2"/>
                    <a:pt x="67" y="1304"/>
                    <a:pt x="1501" y="1320"/>
                  </a:cubicBezTo>
                  <a:cubicBezTo>
                    <a:pt x="1327" y="76"/>
                    <a:pt x="303" y="0"/>
                    <a:pt x="55"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5" name="Google Shape;6465;p55"/>
            <p:cNvSpPr/>
            <p:nvPr/>
          </p:nvSpPr>
          <p:spPr>
            <a:xfrm>
              <a:off x="7131775" y="1774475"/>
              <a:ext cx="38750" cy="41650"/>
            </a:xfrm>
            <a:custGeom>
              <a:avLst/>
              <a:gdLst/>
              <a:ahLst/>
              <a:cxnLst/>
              <a:rect l="l" t="t" r="r" b="b"/>
              <a:pathLst>
                <a:path w="1550" h="1666" extrusionOk="0">
                  <a:moveTo>
                    <a:pt x="264" y="1"/>
                  </a:moveTo>
                  <a:lnTo>
                    <a:pt x="264" y="1"/>
                  </a:lnTo>
                  <a:cubicBezTo>
                    <a:pt x="264" y="1"/>
                    <a:pt x="0" y="1286"/>
                    <a:pt x="1368" y="1665"/>
                  </a:cubicBezTo>
                  <a:cubicBezTo>
                    <a:pt x="1549" y="248"/>
                    <a:pt x="264" y="1"/>
                    <a:pt x="26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6" name="Google Shape;6466;p55"/>
            <p:cNvSpPr/>
            <p:nvPr/>
          </p:nvSpPr>
          <p:spPr>
            <a:xfrm>
              <a:off x="7117350" y="1777350"/>
              <a:ext cx="44100" cy="47425"/>
            </a:xfrm>
            <a:custGeom>
              <a:avLst/>
              <a:gdLst/>
              <a:ahLst/>
              <a:cxnLst/>
              <a:rect l="l" t="t" r="r" b="b"/>
              <a:pathLst>
                <a:path w="1764" h="1897" extrusionOk="0">
                  <a:moveTo>
                    <a:pt x="593" y="1"/>
                  </a:moveTo>
                  <a:lnTo>
                    <a:pt x="593" y="1"/>
                  </a:lnTo>
                  <a:cubicBezTo>
                    <a:pt x="593" y="1"/>
                    <a:pt x="0" y="1171"/>
                    <a:pt x="1236" y="1896"/>
                  </a:cubicBezTo>
                  <a:cubicBezTo>
                    <a:pt x="1764" y="561"/>
                    <a:pt x="594" y="1"/>
                    <a:pt x="593"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7" name="Google Shape;6467;p55"/>
            <p:cNvSpPr/>
            <p:nvPr/>
          </p:nvSpPr>
          <p:spPr>
            <a:xfrm>
              <a:off x="7103750" y="1778175"/>
              <a:ext cx="46575" cy="49900"/>
            </a:xfrm>
            <a:custGeom>
              <a:avLst/>
              <a:gdLst/>
              <a:ahLst/>
              <a:cxnLst/>
              <a:rect l="l" t="t" r="r" b="b"/>
              <a:pathLst>
                <a:path w="1863" h="1996" extrusionOk="0">
                  <a:moveTo>
                    <a:pt x="874" y="1"/>
                  </a:moveTo>
                  <a:cubicBezTo>
                    <a:pt x="874" y="1"/>
                    <a:pt x="0" y="973"/>
                    <a:pt x="1006" y="1995"/>
                  </a:cubicBezTo>
                  <a:cubicBezTo>
                    <a:pt x="1863" y="858"/>
                    <a:pt x="874" y="1"/>
                    <a:pt x="87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8" name="Google Shape;6468;p55"/>
            <p:cNvSpPr/>
            <p:nvPr/>
          </p:nvSpPr>
          <p:spPr>
            <a:xfrm>
              <a:off x="7091375" y="1777350"/>
              <a:ext cx="45775" cy="49075"/>
            </a:xfrm>
            <a:custGeom>
              <a:avLst/>
              <a:gdLst/>
              <a:ahLst/>
              <a:cxnLst/>
              <a:rect l="l" t="t" r="r" b="b"/>
              <a:pathLst>
                <a:path w="1831" h="1963" extrusionOk="0">
                  <a:moveTo>
                    <a:pt x="1105" y="1"/>
                  </a:moveTo>
                  <a:cubicBezTo>
                    <a:pt x="1105" y="1"/>
                    <a:pt x="1" y="726"/>
                    <a:pt x="710" y="1962"/>
                  </a:cubicBezTo>
                  <a:cubicBezTo>
                    <a:pt x="1830" y="1089"/>
                    <a:pt x="1105" y="1"/>
                    <a:pt x="110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9" name="Google Shape;6469;p55"/>
            <p:cNvSpPr/>
            <p:nvPr/>
          </p:nvSpPr>
          <p:spPr>
            <a:xfrm>
              <a:off x="7081500" y="1774900"/>
              <a:ext cx="41625" cy="44925"/>
            </a:xfrm>
            <a:custGeom>
              <a:avLst/>
              <a:gdLst/>
              <a:ahLst/>
              <a:cxnLst/>
              <a:rect l="l" t="t" r="r" b="b"/>
              <a:pathLst>
                <a:path w="1665" h="1797" extrusionOk="0">
                  <a:moveTo>
                    <a:pt x="1236" y="0"/>
                  </a:moveTo>
                  <a:cubicBezTo>
                    <a:pt x="1236" y="0"/>
                    <a:pt x="0" y="412"/>
                    <a:pt x="363" y="1796"/>
                  </a:cubicBezTo>
                  <a:cubicBezTo>
                    <a:pt x="1665" y="1236"/>
                    <a:pt x="1236" y="0"/>
                    <a:pt x="1236"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0" name="Google Shape;6470;p55"/>
            <p:cNvSpPr/>
            <p:nvPr/>
          </p:nvSpPr>
          <p:spPr>
            <a:xfrm>
              <a:off x="7074075" y="1771175"/>
              <a:ext cx="35450" cy="37525"/>
            </a:xfrm>
            <a:custGeom>
              <a:avLst/>
              <a:gdLst/>
              <a:ahLst/>
              <a:cxnLst/>
              <a:rect l="l" t="t" r="r" b="b"/>
              <a:pathLst>
                <a:path w="1418" h="1501" extrusionOk="0">
                  <a:moveTo>
                    <a:pt x="1319" y="1"/>
                  </a:moveTo>
                  <a:lnTo>
                    <a:pt x="1319" y="1"/>
                  </a:lnTo>
                  <a:cubicBezTo>
                    <a:pt x="1319" y="1"/>
                    <a:pt x="17" y="67"/>
                    <a:pt x="1" y="1501"/>
                  </a:cubicBezTo>
                  <a:cubicBezTo>
                    <a:pt x="1418" y="1303"/>
                    <a:pt x="1319" y="1"/>
                    <a:pt x="1319"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1" name="Google Shape;6471;p55"/>
            <p:cNvSpPr/>
            <p:nvPr/>
          </p:nvSpPr>
          <p:spPr>
            <a:xfrm>
              <a:off x="7061300" y="1765325"/>
              <a:ext cx="41650" cy="28575"/>
            </a:xfrm>
            <a:custGeom>
              <a:avLst/>
              <a:gdLst/>
              <a:ahLst/>
              <a:cxnLst/>
              <a:rect l="l" t="t" r="r" b="b"/>
              <a:pathLst>
                <a:path w="1666" h="1143" extrusionOk="0">
                  <a:moveTo>
                    <a:pt x="1417" y="0"/>
                  </a:moveTo>
                  <a:cubicBezTo>
                    <a:pt x="1027" y="0"/>
                    <a:pt x="286" y="137"/>
                    <a:pt x="1" y="1125"/>
                  </a:cubicBezTo>
                  <a:cubicBezTo>
                    <a:pt x="94" y="1137"/>
                    <a:pt x="182" y="1142"/>
                    <a:pt x="266" y="1142"/>
                  </a:cubicBezTo>
                  <a:cubicBezTo>
                    <a:pt x="1450" y="1142"/>
                    <a:pt x="1665" y="20"/>
                    <a:pt x="1665" y="20"/>
                  </a:cubicBezTo>
                  <a:cubicBezTo>
                    <a:pt x="1665" y="20"/>
                    <a:pt x="1567" y="0"/>
                    <a:pt x="1417"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2" name="Google Shape;6472;p55"/>
            <p:cNvSpPr/>
            <p:nvPr/>
          </p:nvSpPr>
          <p:spPr>
            <a:xfrm>
              <a:off x="7053075" y="1756075"/>
              <a:ext cx="47400" cy="23075"/>
            </a:xfrm>
            <a:custGeom>
              <a:avLst/>
              <a:gdLst/>
              <a:ahLst/>
              <a:cxnLst/>
              <a:rect l="l" t="t" r="r" b="b"/>
              <a:pathLst>
                <a:path w="1896" h="923" extrusionOk="0">
                  <a:moveTo>
                    <a:pt x="1243" y="1"/>
                  </a:moveTo>
                  <a:cubicBezTo>
                    <a:pt x="856" y="1"/>
                    <a:pt x="370" y="155"/>
                    <a:pt x="0" y="786"/>
                  </a:cubicBezTo>
                  <a:cubicBezTo>
                    <a:pt x="243" y="883"/>
                    <a:pt x="460" y="923"/>
                    <a:pt x="653" y="923"/>
                  </a:cubicBezTo>
                  <a:cubicBezTo>
                    <a:pt x="1511" y="923"/>
                    <a:pt x="1895" y="143"/>
                    <a:pt x="1895" y="143"/>
                  </a:cubicBezTo>
                  <a:cubicBezTo>
                    <a:pt x="1895" y="143"/>
                    <a:pt x="1615" y="1"/>
                    <a:pt x="1243"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3" name="Google Shape;6473;p55"/>
            <p:cNvSpPr/>
            <p:nvPr/>
          </p:nvSpPr>
          <p:spPr>
            <a:xfrm>
              <a:off x="7049350" y="1744250"/>
              <a:ext cx="49875" cy="20850"/>
            </a:xfrm>
            <a:custGeom>
              <a:avLst/>
              <a:gdLst/>
              <a:ahLst/>
              <a:cxnLst/>
              <a:rect l="l" t="t" r="r" b="b"/>
              <a:pathLst>
                <a:path w="1995" h="834" extrusionOk="0">
                  <a:moveTo>
                    <a:pt x="1056" y="1"/>
                  </a:moveTo>
                  <a:cubicBezTo>
                    <a:pt x="741" y="1"/>
                    <a:pt x="374" y="117"/>
                    <a:pt x="1" y="484"/>
                  </a:cubicBezTo>
                  <a:cubicBezTo>
                    <a:pt x="345" y="744"/>
                    <a:pt x="663" y="834"/>
                    <a:pt x="939" y="834"/>
                  </a:cubicBezTo>
                  <a:cubicBezTo>
                    <a:pt x="1578" y="834"/>
                    <a:pt x="1995" y="353"/>
                    <a:pt x="1995" y="353"/>
                  </a:cubicBezTo>
                  <a:cubicBezTo>
                    <a:pt x="1995" y="353"/>
                    <a:pt x="1603" y="1"/>
                    <a:pt x="1056"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4" name="Google Shape;6474;p55"/>
            <p:cNvSpPr/>
            <p:nvPr/>
          </p:nvSpPr>
          <p:spPr>
            <a:xfrm>
              <a:off x="7051000" y="1730625"/>
              <a:ext cx="49050" cy="21625"/>
            </a:xfrm>
            <a:custGeom>
              <a:avLst/>
              <a:gdLst/>
              <a:ahLst/>
              <a:cxnLst/>
              <a:rect l="l" t="t" r="r" b="b"/>
              <a:pathLst>
                <a:path w="1962" h="865" extrusionOk="0">
                  <a:moveTo>
                    <a:pt x="815" y="1"/>
                  </a:moveTo>
                  <a:cubicBezTo>
                    <a:pt x="577" y="1"/>
                    <a:pt x="305" y="66"/>
                    <a:pt x="1" y="238"/>
                  </a:cubicBezTo>
                  <a:cubicBezTo>
                    <a:pt x="381" y="727"/>
                    <a:pt x="803" y="865"/>
                    <a:pt x="1157" y="865"/>
                  </a:cubicBezTo>
                  <a:cubicBezTo>
                    <a:pt x="1616" y="865"/>
                    <a:pt x="1962" y="634"/>
                    <a:pt x="1962" y="634"/>
                  </a:cubicBezTo>
                  <a:cubicBezTo>
                    <a:pt x="1962" y="634"/>
                    <a:pt x="1556" y="1"/>
                    <a:pt x="81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5" name="Google Shape;6475;p55"/>
            <p:cNvSpPr/>
            <p:nvPr/>
          </p:nvSpPr>
          <p:spPr>
            <a:xfrm>
              <a:off x="7057600" y="1716375"/>
              <a:ext cx="44925" cy="25200"/>
            </a:xfrm>
            <a:custGeom>
              <a:avLst/>
              <a:gdLst/>
              <a:ahLst/>
              <a:cxnLst/>
              <a:rect l="l" t="t" r="r" b="b"/>
              <a:pathLst>
                <a:path w="1797" h="1008" extrusionOk="0">
                  <a:moveTo>
                    <a:pt x="485" y="0"/>
                  </a:moveTo>
                  <a:cubicBezTo>
                    <a:pt x="339" y="0"/>
                    <a:pt x="177" y="20"/>
                    <a:pt x="0" y="67"/>
                  </a:cubicBezTo>
                  <a:cubicBezTo>
                    <a:pt x="338" y="852"/>
                    <a:pt x="922" y="1008"/>
                    <a:pt x="1332" y="1008"/>
                  </a:cubicBezTo>
                  <a:cubicBezTo>
                    <a:pt x="1602" y="1008"/>
                    <a:pt x="1797" y="940"/>
                    <a:pt x="1797" y="940"/>
                  </a:cubicBezTo>
                  <a:cubicBezTo>
                    <a:pt x="1797" y="940"/>
                    <a:pt x="1483" y="0"/>
                    <a:pt x="485"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6" name="Google Shape;6476;p55"/>
            <p:cNvSpPr/>
            <p:nvPr/>
          </p:nvSpPr>
          <p:spPr>
            <a:xfrm>
              <a:off x="7069125" y="1701550"/>
              <a:ext cx="37525" cy="33025"/>
            </a:xfrm>
            <a:custGeom>
              <a:avLst/>
              <a:gdLst/>
              <a:ahLst/>
              <a:cxnLst/>
              <a:rect l="l" t="t" r="r" b="b"/>
              <a:pathLst>
                <a:path w="1501" h="1321" extrusionOk="0">
                  <a:moveTo>
                    <a:pt x="1" y="0"/>
                  </a:moveTo>
                  <a:cubicBezTo>
                    <a:pt x="174" y="1244"/>
                    <a:pt x="1198" y="1320"/>
                    <a:pt x="1446" y="1320"/>
                  </a:cubicBezTo>
                  <a:cubicBezTo>
                    <a:pt x="1481" y="1320"/>
                    <a:pt x="1501" y="1319"/>
                    <a:pt x="1501" y="1319"/>
                  </a:cubicBezTo>
                  <a:cubicBezTo>
                    <a:pt x="1501" y="1319"/>
                    <a:pt x="1418" y="17"/>
                    <a:pt x="1"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7" name="Google Shape;6477;p55"/>
            <p:cNvSpPr/>
            <p:nvPr/>
          </p:nvSpPr>
          <p:spPr>
            <a:xfrm>
              <a:off x="7079850" y="1688775"/>
              <a:ext cx="38750" cy="41650"/>
            </a:xfrm>
            <a:custGeom>
              <a:avLst/>
              <a:gdLst/>
              <a:ahLst/>
              <a:cxnLst/>
              <a:rect l="l" t="t" r="r" b="b"/>
              <a:pathLst>
                <a:path w="1550" h="1666" extrusionOk="0">
                  <a:moveTo>
                    <a:pt x="165" y="1"/>
                  </a:moveTo>
                  <a:lnTo>
                    <a:pt x="165" y="1"/>
                  </a:lnTo>
                  <a:cubicBezTo>
                    <a:pt x="0" y="1418"/>
                    <a:pt x="1269" y="1665"/>
                    <a:pt x="1269" y="1665"/>
                  </a:cubicBezTo>
                  <a:cubicBezTo>
                    <a:pt x="1269" y="1665"/>
                    <a:pt x="1550" y="396"/>
                    <a:pt x="16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8" name="Google Shape;6478;p55"/>
            <p:cNvSpPr/>
            <p:nvPr/>
          </p:nvSpPr>
          <p:spPr>
            <a:xfrm>
              <a:off x="7088500" y="1680525"/>
              <a:ext cx="44100" cy="47425"/>
            </a:xfrm>
            <a:custGeom>
              <a:avLst/>
              <a:gdLst/>
              <a:ahLst/>
              <a:cxnLst/>
              <a:rect l="l" t="t" r="r" b="b"/>
              <a:pathLst>
                <a:path w="1764" h="1897" extrusionOk="0">
                  <a:moveTo>
                    <a:pt x="544" y="1"/>
                  </a:moveTo>
                  <a:lnTo>
                    <a:pt x="544" y="1"/>
                  </a:lnTo>
                  <a:cubicBezTo>
                    <a:pt x="0" y="1319"/>
                    <a:pt x="1171" y="1896"/>
                    <a:pt x="1171" y="1896"/>
                  </a:cubicBezTo>
                  <a:cubicBezTo>
                    <a:pt x="1171" y="1896"/>
                    <a:pt x="1764" y="726"/>
                    <a:pt x="54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9" name="Google Shape;6479;p55"/>
            <p:cNvSpPr/>
            <p:nvPr/>
          </p:nvSpPr>
          <p:spPr>
            <a:xfrm>
              <a:off x="7070775" y="1700175"/>
              <a:ext cx="108400" cy="104900"/>
            </a:xfrm>
            <a:custGeom>
              <a:avLst/>
              <a:gdLst/>
              <a:ahLst/>
              <a:cxnLst/>
              <a:rect l="l" t="t" r="r" b="b"/>
              <a:pathLst>
                <a:path w="4336" h="4196" extrusionOk="0">
                  <a:moveTo>
                    <a:pt x="2192" y="1"/>
                  </a:moveTo>
                  <a:cubicBezTo>
                    <a:pt x="2143" y="1"/>
                    <a:pt x="2094" y="2"/>
                    <a:pt x="2044" y="6"/>
                  </a:cubicBezTo>
                  <a:cubicBezTo>
                    <a:pt x="874" y="72"/>
                    <a:pt x="1" y="1077"/>
                    <a:pt x="83" y="2231"/>
                  </a:cubicBezTo>
                  <a:cubicBezTo>
                    <a:pt x="147" y="3344"/>
                    <a:pt x="1084" y="4196"/>
                    <a:pt x="2186" y="4196"/>
                  </a:cubicBezTo>
                  <a:cubicBezTo>
                    <a:pt x="2226" y="4196"/>
                    <a:pt x="2267" y="4195"/>
                    <a:pt x="2308" y="4192"/>
                  </a:cubicBezTo>
                  <a:cubicBezTo>
                    <a:pt x="3462" y="4110"/>
                    <a:pt x="4335" y="3121"/>
                    <a:pt x="4269" y="1967"/>
                  </a:cubicBezTo>
                  <a:cubicBezTo>
                    <a:pt x="4191" y="863"/>
                    <a:pt x="3282" y="1"/>
                    <a:pt x="2192"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80" name="Google Shape;6480;p55"/>
          <p:cNvGrpSpPr/>
          <p:nvPr/>
        </p:nvGrpSpPr>
        <p:grpSpPr>
          <a:xfrm>
            <a:off x="528800" y="1765400"/>
            <a:ext cx="288050" cy="325525"/>
            <a:chOff x="6980950" y="1589900"/>
            <a:chExt cx="288050" cy="325525"/>
          </a:xfrm>
        </p:grpSpPr>
        <p:sp>
          <p:nvSpPr>
            <p:cNvPr id="6481" name="Google Shape;6481;p55"/>
            <p:cNvSpPr/>
            <p:nvPr/>
          </p:nvSpPr>
          <p:spPr>
            <a:xfrm>
              <a:off x="7026700" y="1589900"/>
              <a:ext cx="189150" cy="162775"/>
            </a:xfrm>
            <a:custGeom>
              <a:avLst/>
              <a:gdLst/>
              <a:ahLst/>
              <a:cxnLst/>
              <a:rect l="l" t="t" r="r" b="b"/>
              <a:pathLst>
                <a:path w="7566" h="6511" extrusionOk="0">
                  <a:moveTo>
                    <a:pt x="3511" y="0"/>
                  </a:moveTo>
                  <a:lnTo>
                    <a:pt x="3511" y="0"/>
                  </a:lnTo>
                  <a:cubicBezTo>
                    <a:pt x="0" y="4401"/>
                    <a:pt x="3939" y="6510"/>
                    <a:pt x="3939" y="6510"/>
                  </a:cubicBezTo>
                  <a:cubicBezTo>
                    <a:pt x="3939" y="6510"/>
                    <a:pt x="7565" y="3923"/>
                    <a:pt x="35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2" name="Google Shape;6482;p55"/>
            <p:cNvSpPr/>
            <p:nvPr/>
          </p:nvSpPr>
          <p:spPr>
            <a:xfrm>
              <a:off x="6991675" y="1746050"/>
              <a:ext cx="139200" cy="102375"/>
            </a:xfrm>
            <a:custGeom>
              <a:avLst/>
              <a:gdLst/>
              <a:ahLst/>
              <a:cxnLst/>
              <a:rect l="l" t="t" r="r" b="b"/>
              <a:pathLst>
                <a:path w="5568" h="4095" extrusionOk="0">
                  <a:moveTo>
                    <a:pt x="3888" y="1"/>
                  </a:moveTo>
                  <a:cubicBezTo>
                    <a:pt x="2578" y="1"/>
                    <a:pt x="746" y="654"/>
                    <a:pt x="0" y="4022"/>
                  </a:cubicBezTo>
                  <a:cubicBezTo>
                    <a:pt x="405" y="4072"/>
                    <a:pt x="779" y="4095"/>
                    <a:pt x="1124" y="4095"/>
                  </a:cubicBezTo>
                  <a:cubicBezTo>
                    <a:pt x="5567" y="4095"/>
                    <a:pt x="5340" y="264"/>
                    <a:pt x="5340" y="264"/>
                  </a:cubicBezTo>
                  <a:cubicBezTo>
                    <a:pt x="5340" y="264"/>
                    <a:pt x="4719" y="1"/>
                    <a:pt x="38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3" name="Google Shape;6483;p55"/>
            <p:cNvSpPr/>
            <p:nvPr/>
          </p:nvSpPr>
          <p:spPr>
            <a:xfrm>
              <a:off x="7125175" y="1740700"/>
              <a:ext cx="143825" cy="95000"/>
            </a:xfrm>
            <a:custGeom>
              <a:avLst/>
              <a:gdLst/>
              <a:ahLst/>
              <a:cxnLst/>
              <a:rect l="l" t="t" r="r" b="b"/>
              <a:pathLst>
                <a:path w="5753" h="3800" extrusionOk="0">
                  <a:moveTo>
                    <a:pt x="1880" y="1"/>
                  </a:moveTo>
                  <a:cubicBezTo>
                    <a:pt x="815" y="1"/>
                    <a:pt x="0" y="478"/>
                    <a:pt x="0" y="478"/>
                  </a:cubicBezTo>
                  <a:cubicBezTo>
                    <a:pt x="0" y="478"/>
                    <a:pt x="222" y="3800"/>
                    <a:pt x="3800" y="3800"/>
                  </a:cubicBezTo>
                  <a:cubicBezTo>
                    <a:pt x="4364" y="3800"/>
                    <a:pt x="5010" y="3718"/>
                    <a:pt x="5752" y="3527"/>
                  </a:cubicBezTo>
                  <a:cubicBezTo>
                    <a:pt x="4728" y="660"/>
                    <a:pt x="3132" y="1"/>
                    <a:pt x="18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4" name="Google Shape;6484;p55"/>
            <p:cNvSpPr/>
            <p:nvPr/>
          </p:nvSpPr>
          <p:spPr>
            <a:xfrm>
              <a:off x="7034125" y="1752650"/>
              <a:ext cx="189125" cy="162775"/>
            </a:xfrm>
            <a:custGeom>
              <a:avLst/>
              <a:gdLst/>
              <a:ahLst/>
              <a:cxnLst/>
              <a:rect l="l" t="t" r="r" b="b"/>
              <a:pathLst>
                <a:path w="7565" h="6511" extrusionOk="0">
                  <a:moveTo>
                    <a:pt x="3642" y="0"/>
                  </a:moveTo>
                  <a:lnTo>
                    <a:pt x="3642" y="0"/>
                  </a:lnTo>
                  <a:cubicBezTo>
                    <a:pt x="3642" y="0"/>
                    <a:pt x="0" y="2588"/>
                    <a:pt x="4054" y="6510"/>
                  </a:cubicBezTo>
                  <a:cubicBezTo>
                    <a:pt x="7565" y="2110"/>
                    <a:pt x="3643" y="0"/>
                    <a:pt x="3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5" name="Google Shape;6485;p55"/>
            <p:cNvSpPr/>
            <p:nvPr/>
          </p:nvSpPr>
          <p:spPr>
            <a:xfrm>
              <a:off x="6980950" y="1669325"/>
              <a:ext cx="144250" cy="95100"/>
            </a:xfrm>
            <a:custGeom>
              <a:avLst/>
              <a:gdLst/>
              <a:ahLst/>
              <a:cxnLst/>
              <a:rect l="l" t="t" r="r" b="b"/>
              <a:pathLst>
                <a:path w="5770" h="3804" extrusionOk="0">
                  <a:moveTo>
                    <a:pt x="1936" y="1"/>
                  </a:moveTo>
                  <a:cubicBezTo>
                    <a:pt x="1376" y="1"/>
                    <a:pt x="735" y="81"/>
                    <a:pt x="1" y="268"/>
                  </a:cubicBezTo>
                  <a:cubicBezTo>
                    <a:pt x="1037" y="3144"/>
                    <a:pt x="2645" y="3803"/>
                    <a:pt x="3900" y="3803"/>
                  </a:cubicBezTo>
                  <a:cubicBezTo>
                    <a:pt x="4961" y="3803"/>
                    <a:pt x="5769" y="3333"/>
                    <a:pt x="5769" y="3333"/>
                  </a:cubicBezTo>
                  <a:cubicBezTo>
                    <a:pt x="5769" y="3333"/>
                    <a:pt x="5535" y="1"/>
                    <a:pt x="19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6" name="Google Shape;6486;p55"/>
            <p:cNvSpPr/>
            <p:nvPr/>
          </p:nvSpPr>
          <p:spPr>
            <a:xfrm>
              <a:off x="7119125" y="1656550"/>
              <a:ext cx="139150" cy="102550"/>
            </a:xfrm>
            <a:custGeom>
              <a:avLst/>
              <a:gdLst/>
              <a:ahLst/>
              <a:cxnLst/>
              <a:rect l="l" t="t" r="r" b="b"/>
              <a:pathLst>
                <a:path w="5566" h="4102" extrusionOk="0">
                  <a:moveTo>
                    <a:pt x="4465" y="0"/>
                  </a:moveTo>
                  <a:cubicBezTo>
                    <a:pt x="0" y="0"/>
                    <a:pt x="242" y="3844"/>
                    <a:pt x="242" y="3844"/>
                  </a:cubicBezTo>
                  <a:cubicBezTo>
                    <a:pt x="242" y="3844"/>
                    <a:pt x="854" y="4102"/>
                    <a:pt x="1675" y="4102"/>
                  </a:cubicBezTo>
                  <a:cubicBezTo>
                    <a:pt x="2981" y="4102"/>
                    <a:pt x="4817" y="3450"/>
                    <a:pt x="5566" y="70"/>
                  </a:cubicBezTo>
                  <a:cubicBezTo>
                    <a:pt x="5170" y="22"/>
                    <a:pt x="4804" y="0"/>
                    <a:pt x="4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7" name="Google Shape;6487;p55"/>
            <p:cNvSpPr/>
            <p:nvPr/>
          </p:nvSpPr>
          <p:spPr>
            <a:xfrm>
              <a:off x="7110325" y="1622850"/>
              <a:ext cx="29300" cy="259225"/>
            </a:xfrm>
            <a:custGeom>
              <a:avLst/>
              <a:gdLst/>
              <a:ahLst/>
              <a:cxnLst/>
              <a:rect l="l" t="t" r="r" b="b"/>
              <a:pathLst>
                <a:path w="1172" h="10369" extrusionOk="0">
                  <a:moveTo>
                    <a:pt x="265" y="1"/>
                  </a:moveTo>
                  <a:cubicBezTo>
                    <a:pt x="116" y="17"/>
                    <a:pt x="1" y="132"/>
                    <a:pt x="17" y="281"/>
                  </a:cubicBezTo>
                  <a:lnTo>
                    <a:pt x="644" y="10120"/>
                  </a:lnTo>
                  <a:cubicBezTo>
                    <a:pt x="644" y="10259"/>
                    <a:pt x="759" y="10369"/>
                    <a:pt x="896" y="10369"/>
                  </a:cubicBezTo>
                  <a:cubicBezTo>
                    <a:pt x="905" y="10369"/>
                    <a:pt x="914" y="10368"/>
                    <a:pt x="924" y="10367"/>
                  </a:cubicBezTo>
                  <a:cubicBezTo>
                    <a:pt x="1072" y="10367"/>
                    <a:pt x="1171" y="10235"/>
                    <a:pt x="1171" y="10087"/>
                  </a:cubicBezTo>
                  <a:lnTo>
                    <a:pt x="545" y="248"/>
                  </a:lnTo>
                  <a:cubicBezTo>
                    <a:pt x="528" y="99"/>
                    <a:pt x="413" y="1"/>
                    <a:pt x="265" y="1"/>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8" name="Google Shape;6488;p55"/>
            <p:cNvSpPr/>
            <p:nvPr/>
          </p:nvSpPr>
          <p:spPr>
            <a:xfrm>
              <a:off x="7014750" y="1677750"/>
              <a:ext cx="220450" cy="149800"/>
            </a:xfrm>
            <a:custGeom>
              <a:avLst/>
              <a:gdLst/>
              <a:ahLst/>
              <a:cxnLst/>
              <a:rect l="l" t="t" r="r" b="b"/>
              <a:pathLst>
                <a:path w="8818" h="5992" extrusionOk="0">
                  <a:moveTo>
                    <a:pt x="8517" y="0"/>
                  </a:moveTo>
                  <a:cubicBezTo>
                    <a:pt x="8467" y="0"/>
                    <a:pt x="8416" y="15"/>
                    <a:pt x="8373" y="46"/>
                  </a:cubicBezTo>
                  <a:lnTo>
                    <a:pt x="165" y="5501"/>
                  </a:lnTo>
                  <a:cubicBezTo>
                    <a:pt x="33" y="5584"/>
                    <a:pt x="0" y="5748"/>
                    <a:pt x="83" y="5864"/>
                  </a:cubicBezTo>
                  <a:cubicBezTo>
                    <a:pt x="135" y="5947"/>
                    <a:pt x="220" y="5991"/>
                    <a:pt x="309" y="5991"/>
                  </a:cubicBezTo>
                  <a:cubicBezTo>
                    <a:pt x="361" y="5991"/>
                    <a:pt x="413" y="5976"/>
                    <a:pt x="462" y="5946"/>
                  </a:cubicBezTo>
                  <a:lnTo>
                    <a:pt x="8653" y="474"/>
                  </a:lnTo>
                  <a:cubicBezTo>
                    <a:pt x="8785" y="409"/>
                    <a:pt x="8818" y="244"/>
                    <a:pt x="8735" y="112"/>
                  </a:cubicBezTo>
                  <a:cubicBezTo>
                    <a:pt x="8684" y="40"/>
                    <a:pt x="8601" y="0"/>
                    <a:pt x="8517" y="0"/>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9" name="Google Shape;6489;p55"/>
            <p:cNvSpPr/>
            <p:nvPr/>
          </p:nvSpPr>
          <p:spPr>
            <a:xfrm>
              <a:off x="7006925" y="1691350"/>
              <a:ext cx="236100" cy="122600"/>
            </a:xfrm>
            <a:custGeom>
              <a:avLst/>
              <a:gdLst/>
              <a:ahLst/>
              <a:cxnLst/>
              <a:rect l="l" t="t" r="r" b="b"/>
              <a:pathLst>
                <a:path w="9444" h="4904" extrusionOk="0">
                  <a:moveTo>
                    <a:pt x="305" y="0"/>
                  </a:moveTo>
                  <a:cubicBezTo>
                    <a:pt x="207" y="0"/>
                    <a:pt x="112" y="52"/>
                    <a:pt x="66" y="145"/>
                  </a:cubicBezTo>
                  <a:cubicBezTo>
                    <a:pt x="0" y="277"/>
                    <a:pt x="66" y="441"/>
                    <a:pt x="198" y="491"/>
                  </a:cubicBezTo>
                  <a:lnTo>
                    <a:pt x="9015" y="4875"/>
                  </a:lnTo>
                  <a:cubicBezTo>
                    <a:pt x="9055" y="4894"/>
                    <a:pt x="9097" y="4904"/>
                    <a:pt x="9139" y="4904"/>
                  </a:cubicBezTo>
                  <a:cubicBezTo>
                    <a:pt x="9237" y="4904"/>
                    <a:pt x="9332" y="4852"/>
                    <a:pt x="9378" y="4759"/>
                  </a:cubicBezTo>
                  <a:cubicBezTo>
                    <a:pt x="9444" y="4628"/>
                    <a:pt x="9394" y="4463"/>
                    <a:pt x="9263" y="4397"/>
                  </a:cubicBezTo>
                  <a:lnTo>
                    <a:pt x="429" y="29"/>
                  </a:lnTo>
                  <a:cubicBezTo>
                    <a:pt x="389" y="10"/>
                    <a:pt x="347" y="0"/>
                    <a:pt x="305" y="0"/>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0" name="Google Shape;6490;p55"/>
            <p:cNvSpPr/>
            <p:nvPr/>
          </p:nvSpPr>
          <p:spPr>
            <a:xfrm>
              <a:off x="7100025" y="1676825"/>
              <a:ext cx="46175" cy="49875"/>
            </a:xfrm>
            <a:custGeom>
              <a:avLst/>
              <a:gdLst/>
              <a:ahLst/>
              <a:cxnLst/>
              <a:rect l="l" t="t" r="r" b="b"/>
              <a:pathLst>
                <a:path w="1847" h="1995" extrusionOk="0">
                  <a:moveTo>
                    <a:pt x="858" y="1"/>
                  </a:moveTo>
                  <a:lnTo>
                    <a:pt x="858" y="1"/>
                  </a:lnTo>
                  <a:cubicBezTo>
                    <a:pt x="1" y="1138"/>
                    <a:pt x="990" y="1995"/>
                    <a:pt x="990" y="1995"/>
                  </a:cubicBezTo>
                  <a:cubicBezTo>
                    <a:pt x="990" y="1995"/>
                    <a:pt x="1847" y="1022"/>
                    <a:pt x="858"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1" name="Google Shape;6491;p55"/>
            <p:cNvSpPr/>
            <p:nvPr/>
          </p:nvSpPr>
          <p:spPr>
            <a:xfrm>
              <a:off x="7112800" y="1678475"/>
              <a:ext cx="45775" cy="49050"/>
            </a:xfrm>
            <a:custGeom>
              <a:avLst/>
              <a:gdLst/>
              <a:ahLst/>
              <a:cxnLst/>
              <a:rect l="l" t="t" r="r" b="b"/>
              <a:pathLst>
                <a:path w="1831" h="1962" extrusionOk="0">
                  <a:moveTo>
                    <a:pt x="1138" y="0"/>
                  </a:moveTo>
                  <a:cubicBezTo>
                    <a:pt x="1" y="890"/>
                    <a:pt x="742" y="1962"/>
                    <a:pt x="742" y="1962"/>
                  </a:cubicBezTo>
                  <a:cubicBezTo>
                    <a:pt x="742" y="1962"/>
                    <a:pt x="1830" y="1253"/>
                    <a:pt x="1138"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2" name="Google Shape;6492;p55"/>
            <p:cNvSpPr/>
            <p:nvPr/>
          </p:nvSpPr>
          <p:spPr>
            <a:xfrm>
              <a:off x="7126825" y="1685075"/>
              <a:ext cx="41625" cy="44925"/>
            </a:xfrm>
            <a:custGeom>
              <a:avLst/>
              <a:gdLst/>
              <a:ahLst/>
              <a:cxnLst/>
              <a:rect l="l" t="t" r="r" b="b"/>
              <a:pathLst>
                <a:path w="1665" h="1797" extrusionOk="0">
                  <a:moveTo>
                    <a:pt x="1319" y="0"/>
                  </a:moveTo>
                  <a:lnTo>
                    <a:pt x="1319" y="0"/>
                  </a:lnTo>
                  <a:cubicBezTo>
                    <a:pt x="0" y="561"/>
                    <a:pt x="429" y="1797"/>
                    <a:pt x="429" y="1797"/>
                  </a:cubicBezTo>
                  <a:cubicBezTo>
                    <a:pt x="429" y="1797"/>
                    <a:pt x="1665" y="1385"/>
                    <a:pt x="1319"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3" name="Google Shape;6493;p55"/>
            <p:cNvSpPr/>
            <p:nvPr/>
          </p:nvSpPr>
          <p:spPr>
            <a:xfrm>
              <a:off x="7140425" y="1696600"/>
              <a:ext cx="35450" cy="37525"/>
            </a:xfrm>
            <a:custGeom>
              <a:avLst/>
              <a:gdLst/>
              <a:ahLst/>
              <a:cxnLst/>
              <a:rect l="l" t="t" r="r" b="b"/>
              <a:pathLst>
                <a:path w="1418" h="1501" extrusionOk="0">
                  <a:moveTo>
                    <a:pt x="1417" y="1"/>
                  </a:moveTo>
                  <a:lnTo>
                    <a:pt x="1417" y="1"/>
                  </a:lnTo>
                  <a:cubicBezTo>
                    <a:pt x="0" y="198"/>
                    <a:pt x="99" y="1500"/>
                    <a:pt x="99" y="1500"/>
                  </a:cubicBezTo>
                  <a:cubicBezTo>
                    <a:pt x="99" y="1500"/>
                    <a:pt x="1401" y="1418"/>
                    <a:pt x="1417"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4" name="Google Shape;6494;p55"/>
            <p:cNvSpPr/>
            <p:nvPr/>
          </p:nvSpPr>
          <p:spPr>
            <a:xfrm>
              <a:off x="7147000" y="1711075"/>
              <a:ext cx="41650" cy="28900"/>
            </a:xfrm>
            <a:custGeom>
              <a:avLst/>
              <a:gdLst/>
              <a:ahLst/>
              <a:cxnLst/>
              <a:rect l="l" t="t" r="r" b="b"/>
              <a:pathLst>
                <a:path w="1666" h="1156" extrusionOk="0">
                  <a:moveTo>
                    <a:pt x="1422" y="0"/>
                  </a:moveTo>
                  <a:cubicBezTo>
                    <a:pt x="219" y="0"/>
                    <a:pt x="1" y="1136"/>
                    <a:pt x="1" y="1136"/>
                  </a:cubicBezTo>
                  <a:cubicBezTo>
                    <a:pt x="1" y="1136"/>
                    <a:pt x="99" y="1156"/>
                    <a:pt x="248" y="1156"/>
                  </a:cubicBezTo>
                  <a:cubicBezTo>
                    <a:pt x="641" y="1156"/>
                    <a:pt x="1391" y="1017"/>
                    <a:pt x="1665" y="15"/>
                  </a:cubicBezTo>
                  <a:cubicBezTo>
                    <a:pt x="1580" y="5"/>
                    <a:pt x="1499" y="0"/>
                    <a:pt x="1422"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5" name="Google Shape;6495;p55"/>
            <p:cNvSpPr/>
            <p:nvPr/>
          </p:nvSpPr>
          <p:spPr>
            <a:xfrm>
              <a:off x="7149900" y="1725950"/>
              <a:ext cx="47400" cy="22900"/>
            </a:xfrm>
            <a:custGeom>
              <a:avLst/>
              <a:gdLst/>
              <a:ahLst/>
              <a:cxnLst/>
              <a:rect l="l" t="t" r="r" b="b"/>
              <a:pathLst>
                <a:path w="1896" h="916" extrusionOk="0">
                  <a:moveTo>
                    <a:pt x="1221" y="1"/>
                  </a:moveTo>
                  <a:cubicBezTo>
                    <a:pt x="369" y="1"/>
                    <a:pt x="0" y="771"/>
                    <a:pt x="0" y="771"/>
                  </a:cubicBezTo>
                  <a:cubicBezTo>
                    <a:pt x="0" y="771"/>
                    <a:pt x="281" y="916"/>
                    <a:pt x="654" y="916"/>
                  </a:cubicBezTo>
                  <a:cubicBezTo>
                    <a:pt x="1038" y="916"/>
                    <a:pt x="1520" y="763"/>
                    <a:pt x="1895" y="145"/>
                  </a:cubicBezTo>
                  <a:cubicBezTo>
                    <a:pt x="1644" y="43"/>
                    <a:pt x="1420" y="1"/>
                    <a:pt x="1221"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6" name="Google Shape;6496;p55"/>
            <p:cNvSpPr/>
            <p:nvPr/>
          </p:nvSpPr>
          <p:spPr>
            <a:xfrm>
              <a:off x="7150725" y="1740200"/>
              <a:ext cx="49875" cy="20675"/>
            </a:xfrm>
            <a:custGeom>
              <a:avLst/>
              <a:gdLst/>
              <a:ahLst/>
              <a:cxnLst/>
              <a:rect l="l" t="t" r="r" b="b"/>
              <a:pathLst>
                <a:path w="1995" h="827" extrusionOk="0">
                  <a:moveTo>
                    <a:pt x="1056" y="0"/>
                  </a:moveTo>
                  <a:cubicBezTo>
                    <a:pt x="417" y="0"/>
                    <a:pt x="0" y="482"/>
                    <a:pt x="0" y="482"/>
                  </a:cubicBezTo>
                  <a:cubicBezTo>
                    <a:pt x="0" y="482"/>
                    <a:pt x="391" y="826"/>
                    <a:pt x="938" y="826"/>
                  </a:cubicBezTo>
                  <a:cubicBezTo>
                    <a:pt x="1253" y="826"/>
                    <a:pt x="1620" y="712"/>
                    <a:pt x="1994" y="350"/>
                  </a:cubicBezTo>
                  <a:cubicBezTo>
                    <a:pt x="1651" y="91"/>
                    <a:pt x="1332" y="0"/>
                    <a:pt x="1056"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7" name="Google Shape;6497;p55"/>
            <p:cNvSpPr/>
            <p:nvPr/>
          </p:nvSpPr>
          <p:spPr>
            <a:xfrm>
              <a:off x="7149900" y="1752875"/>
              <a:ext cx="49050" cy="21625"/>
            </a:xfrm>
            <a:custGeom>
              <a:avLst/>
              <a:gdLst/>
              <a:ahLst/>
              <a:cxnLst/>
              <a:rect l="l" t="t" r="r" b="b"/>
              <a:pathLst>
                <a:path w="1962" h="865" extrusionOk="0">
                  <a:moveTo>
                    <a:pt x="810" y="1"/>
                  </a:moveTo>
                  <a:cubicBezTo>
                    <a:pt x="349" y="1"/>
                    <a:pt x="0" y="238"/>
                    <a:pt x="0" y="238"/>
                  </a:cubicBezTo>
                  <a:cubicBezTo>
                    <a:pt x="0" y="238"/>
                    <a:pt x="417" y="864"/>
                    <a:pt x="1159" y="864"/>
                  </a:cubicBezTo>
                  <a:cubicBezTo>
                    <a:pt x="1394" y="864"/>
                    <a:pt x="1663" y="801"/>
                    <a:pt x="1961" y="634"/>
                  </a:cubicBezTo>
                  <a:cubicBezTo>
                    <a:pt x="1582" y="140"/>
                    <a:pt x="1163" y="1"/>
                    <a:pt x="810"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8" name="Google Shape;6498;p55"/>
            <p:cNvSpPr/>
            <p:nvPr/>
          </p:nvSpPr>
          <p:spPr>
            <a:xfrm>
              <a:off x="7147425" y="1763350"/>
              <a:ext cx="44925" cy="25450"/>
            </a:xfrm>
            <a:custGeom>
              <a:avLst/>
              <a:gdLst/>
              <a:ahLst/>
              <a:cxnLst/>
              <a:rect l="l" t="t" r="r" b="b"/>
              <a:pathLst>
                <a:path w="1797" h="1018" extrusionOk="0">
                  <a:moveTo>
                    <a:pt x="459" y="0"/>
                  </a:moveTo>
                  <a:cubicBezTo>
                    <a:pt x="192" y="0"/>
                    <a:pt x="0" y="67"/>
                    <a:pt x="0" y="67"/>
                  </a:cubicBezTo>
                  <a:cubicBezTo>
                    <a:pt x="0" y="67"/>
                    <a:pt x="317" y="1018"/>
                    <a:pt x="1330" y="1018"/>
                  </a:cubicBezTo>
                  <a:cubicBezTo>
                    <a:pt x="1471" y="1018"/>
                    <a:pt x="1627" y="999"/>
                    <a:pt x="1797" y="956"/>
                  </a:cubicBezTo>
                  <a:cubicBezTo>
                    <a:pt x="1457" y="157"/>
                    <a:pt x="869" y="0"/>
                    <a:pt x="459"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9" name="Google Shape;6499;p55"/>
            <p:cNvSpPr/>
            <p:nvPr/>
          </p:nvSpPr>
          <p:spPr>
            <a:xfrm>
              <a:off x="7143700" y="1770325"/>
              <a:ext cx="37525" cy="33025"/>
            </a:xfrm>
            <a:custGeom>
              <a:avLst/>
              <a:gdLst/>
              <a:ahLst/>
              <a:cxnLst/>
              <a:rect l="l" t="t" r="r" b="b"/>
              <a:pathLst>
                <a:path w="1501" h="1321" extrusionOk="0">
                  <a:moveTo>
                    <a:pt x="55" y="0"/>
                  </a:moveTo>
                  <a:cubicBezTo>
                    <a:pt x="20" y="0"/>
                    <a:pt x="1" y="2"/>
                    <a:pt x="1" y="2"/>
                  </a:cubicBezTo>
                  <a:cubicBezTo>
                    <a:pt x="1" y="2"/>
                    <a:pt x="67" y="1304"/>
                    <a:pt x="1501" y="1320"/>
                  </a:cubicBezTo>
                  <a:cubicBezTo>
                    <a:pt x="1327" y="76"/>
                    <a:pt x="303" y="0"/>
                    <a:pt x="55"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0" name="Google Shape;6500;p55"/>
            <p:cNvSpPr/>
            <p:nvPr/>
          </p:nvSpPr>
          <p:spPr>
            <a:xfrm>
              <a:off x="7131775" y="1774475"/>
              <a:ext cx="38750" cy="41650"/>
            </a:xfrm>
            <a:custGeom>
              <a:avLst/>
              <a:gdLst/>
              <a:ahLst/>
              <a:cxnLst/>
              <a:rect l="l" t="t" r="r" b="b"/>
              <a:pathLst>
                <a:path w="1550" h="1666" extrusionOk="0">
                  <a:moveTo>
                    <a:pt x="264" y="1"/>
                  </a:moveTo>
                  <a:lnTo>
                    <a:pt x="264" y="1"/>
                  </a:lnTo>
                  <a:cubicBezTo>
                    <a:pt x="264" y="1"/>
                    <a:pt x="0" y="1286"/>
                    <a:pt x="1368" y="1665"/>
                  </a:cubicBezTo>
                  <a:cubicBezTo>
                    <a:pt x="1549" y="248"/>
                    <a:pt x="264" y="1"/>
                    <a:pt x="26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1" name="Google Shape;6501;p55"/>
            <p:cNvSpPr/>
            <p:nvPr/>
          </p:nvSpPr>
          <p:spPr>
            <a:xfrm>
              <a:off x="7117350" y="1777350"/>
              <a:ext cx="44100" cy="47425"/>
            </a:xfrm>
            <a:custGeom>
              <a:avLst/>
              <a:gdLst/>
              <a:ahLst/>
              <a:cxnLst/>
              <a:rect l="l" t="t" r="r" b="b"/>
              <a:pathLst>
                <a:path w="1764" h="1897" extrusionOk="0">
                  <a:moveTo>
                    <a:pt x="593" y="1"/>
                  </a:moveTo>
                  <a:lnTo>
                    <a:pt x="593" y="1"/>
                  </a:lnTo>
                  <a:cubicBezTo>
                    <a:pt x="593" y="1"/>
                    <a:pt x="0" y="1171"/>
                    <a:pt x="1236" y="1896"/>
                  </a:cubicBezTo>
                  <a:cubicBezTo>
                    <a:pt x="1764" y="561"/>
                    <a:pt x="594" y="1"/>
                    <a:pt x="593"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2" name="Google Shape;6502;p55"/>
            <p:cNvSpPr/>
            <p:nvPr/>
          </p:nvSpPr>
          <p:spPr>
            <a:xfrm>
              <a:off x="7103750" y="1778175"/>
              <a:ext cx="46575" cy="49900"/>
            </a:xfrm>
            <a:custGeom>
              <a:avLst/>
              <a:gdLst/>
              <a:ahLst/>
              <a:cxnLst/>
              <a:rect l="l" t="t" r="r" b="b"/>
              <a:pathLst>
                <a:path w="1863" h="1996" extrusionOk="0">
                  <a:moveTo>
                    <a:pt x="874" y="1"/>
                  </a:moveTo>
                  <a:cubicBezTo>
                    <a:pt x="874" y="1"/>
                    <a:pt x="0" y="973"/>
                    <a:pt x="1006" y="1995"/>
                  </a:cubicBezTo>
                  <a:cubicBezTo>
                    <a:pt x="1863" y="858"/>
                    <a:pt x="874" y="1"/>
                    <a:pt x="87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3" name="Google Shape;6503;p55"/>
            <p:cNvSpPr/>
            <p:nvPr/>
          </p:nvSpPr>
          <p:spPr>
            <a:xfrm>
              <a:off x="7091375" y="1777350"/>
              <a:ext cx="45775" cy="49075"/>
            </a:xfrm>
            <a:custGeom>
              <a:avLst/>
              <a:gdLst/>
              <a:ahLst/>
              <a:cxnLst/>
              <a:rect l="l" t="t" r="r" b="b"/>
              <a:pathLst>
                <a:path w="1831" h="1963" extrusionOk="0">
                  <a:moveTo>
                    <a:pt x="1105" y="1"/>
                  </a:moveTo>
                  <a:cubicBezTo>
                    <a:pt x="1105" y="1"/>
                    <a:pt x="1" y="726"/>
                    <a:pt x="710" y="1962"/>
                  </a:cubicBezTo>
                  <a:cubicBezTo>
                    <a:pt x="1830" y="1089"/>
                    <a:pt x="1105" y="1"/>
                    <a:pt x="110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4" name="Google Shape;6504;p55"/>
            <p:cNvSpPr/>
            <p:nvPr/>
          </p:nvSpPr>
          <p:spPr>
            <a:xfrm>
              <a:off x="7081500" y="1774900"/>
              <a:ext cx="41625" cy="44925"/>
            </a:xfrm>
            <a:custGeom>
              <a:avLst/>
              <a:gdLst/>
              <a:ahLst/>
              <a:cxnLst/>
              <a:rect l="l" t="t" r="r" b="b"/>
              <a:pathLst>
                <a:path w="1665" h="1797" extrusionOk="0">
                  <a:moveTo>
                    <a:pt x="1236" y="0"/>
                  </a:moveTo>
                  <a:cubicBezTo>
                    <a:pt x="1236" y="0"/>
                    <a:pt x="0" y="412"/>
                    <a:pt x="363" y="1796"/>
                  </a:cubicBezTo>
                  <a:cubicBezTo>
                    <a:pt x="1665" y="1236"/>
                    <a:pt x="1236" y="0"/>
                    <a:pt x="1236"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5" name="Google Shape;6505;p55"/>
            <p:cNvSpPr/>
            <p:nvPr/>
          </p:nvSpPr>
          <p:spPr>
            <a:xfrm>
              <a:off x="7074075" y="1771175"/>
              <a:ext cx="35450" cy="37525"/>
            </a:xfrm>
            <a:custGeom>
              <a:avLst/>
              <a:gdLst/>
              <a:ahLst/>
              <a:cxnLst/>
              <a:rect l="l" t="t" r="r" b="b"/>
              <a:pathLst>
                <a:path w="1418" h="1501" extrusionOk="0">
                  <a:moveTo>
                    <a:pt x="1319" y="1"/>
                  </a:moveTo>
                  <a:lnTo>
                    <a:pt x="1319" y="1"/>
                  </a:lnTo>
                  <a:cubicBezTo>
                    <a:pt x="1319" y="1"/>
                    <a:pt x="17" y="67"/>
                    <a:pt x="1" y="1501"/>
                  </a:cubicBezTo>
                  <a:cubicBezTo>
                    <a:pt x="1418" y="1303"/>
                    <a:pt x="1319" y="1"/>
                    <a:pt x="1319"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6" name="Google Shape;6506;p55"/>
            <p:cNvSpPr/>
            <p:nvPr/>
          </p:nvSpPr>
          <p:spPr>
            <a:xfrm>
              <a:off x="7061300" y="1765325"/>
              <a:ext cx="41650" cy="28575"/>
            </a:xfrm>
            <a:custGeom>
              <a:avLst/>
              <a:gdLst/>
              <a:ahLst/>
              <a:cxnLst/>
              <a:rect l="l" t="t" r="r" b="b"/>
              <a:pathLst>
                <a:path w="1666" h="1143" extrusionOk="0">
                  <a:moveTo>
                    <a:pt x="1417" y="0"/>
                  </a:moveTo>
                  <a:cubicBezTo>
                    <a:pt x="1027" y="0"/>
                    <a:pt x="286" y="137"/>
                    <a:pt x="1" y="1125"/>
                  </a:cubicBezTo>
                  <a:cubicBezTo>
                    <a:pt x="94" y="1137"/>
                    <a:pt x="182" y="1142"/>
                    <a:pt x="266" y="1142"/>
                  </a:cubicBezTo>
                  <a:cubicBezTo>
                    <a:pt x="1450" y="1142"/>
                    <a:pt x="1665" y="20"/>
                    <a:pt x="1665" y="20"/>
                  </a:cubicBezTo>
                  <a:cubicBezTo>
                    <a:pt x="1665" y="20"/>
                    <a:pt x="1567" y="0"/>
                    <a:pt x="1417"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7" name="Google Shape;6507;p55"/>
            <p:cNvSpPr/>
            <p:nvPr/>
          </p:nvSpPr>
          <p:spPr>
            <a:xfrm>
              <a:off x="7053075" y="1756075"/>
              <a:ext cx="47400" cy="23075"/>
            </a:xfrm>
            <a:custGeom>
              <a:avLst/>
              <a:gdLst/>
              <a:ahLst/>
              <a:cxnLst/>
              <a:rect l="l" t="t" r="r" b="b"/>
              <a:pathLst>
                <a:path w="1896" h="923" extrusionOk="0">
                  <a:moveTo>
                    <a:pt x="1243" y="1"/>
                  </a:moveTo>
                  <a:cubicBezTo>
                    <a:pt x="856" y="1"/>
                    <a:pt x="370" y="155"/>
                    <a:pt x="0" y="786"/>
                  </a:cubicBezTo>
                  <a:cubicBezTo>
                    <a:pt x="243" y="883"/>
                    <a:pt x="460" y="923"/>
                    <a:pt x="653" y="923"/>
                  </a:cubicBezTo>
                  <a:cubicBezTo>
                    <a:pt x="1511" y="923"/>
                    <a:pt x="1895" y="143"/>
                    <a:pt x="1895" y="143"/>
                  </a:cubicBezTo>
                  <a:cubicBezTo>
                    <a:pt x="1895" y="143"/>
                    <a:pt x="1615" y="1"/>
                    <a:pt x="1243"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8" name="Google Shape;6508;p55"/>
            <p:cNvSpPr/>
            <p:nvPr/>
          </p:nvSpPr>
          <p:spPr>
            <a:xfrm>
              <a:off x="7049350" y="1744250"/>
              <a:ext cx="49875" cy="20850"/>
            </a:xfrm>
            <a:custGeom>
              <a:avLst/>
              <a:gdLst/>
              <a:ahLst/>
              <a:cxnLst/>
              <a:rect l="l" t="t" r="r" b="b"/>
              <a:pathLst>
                <a:path w="1995" h="834" extrusionOk="0">
                  <a:moveTo>
                    <a:pt x="1056" y="1"/>
                  </a:moveTo>
                  <a:cubicBezTo>
                    <a:pt x="741" y="1"/>
                    <a:pt x="374" y="117"/>
                    <a:pt x="1" y="484"/>
                  </a:cubicBezTo>
                  <a:cubicBezTo>
                    <a:pt x="345" y="744"/>
                    <a:pt x="663" y="834"/>
                    <a:pt x="939" y="834"/>
                  </a:cubicBezTo>
                  <a:cubicBezTo>
                    <a:pt x="1578" y="834"/>
                    <a:pt x="1995" y="353"/>
                    <a:pt x="1995" y="353"/>
                  </a:cubicBezTo>
                  <a:cubicBezTo>
                    <a:pt x="1995" y="353"/>
                    <a:pt x="1603" y="1"/>
                    <a:pt x="1056"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9" name="Google Shape;6509;p55"/>
            <p:cNvSpPr/>
            <p:nvPr/>
          </p:nvSpPr>
          <p:spPr>
            <a:xfrm>
              <a:off x="7051000" y="1730625"/>
              <a:ext cx="49050" cy="21625"/>
            </a:xfrm>
            <a:custGeom>
              <a:avLst/>
              <a:gdLst/>
              <a:ahLst/>
              <a:cxnLst/>
              <a:rect l="l" t="t" r="r" b="b"/>
              <a:pathLst>
                <a:path w="1962" h="865" extrusionOk="0">
                  <a:moveTo>
                    <a:pt x="815" y="1"/>
                  </a:moveTo>
                  <a:cubicBezTo>
                    <a:pt x="577" y="1"/>
                    <a:pt x="305" y="66"/>
                    <a:pt x="1" y="238"/>
                  </a:cubicBezTo>
                  <a:cubicBezTo>
                    <a:pt x="381" y="727"/>
                    <a:pt x="803" y="865"/>
                    <a:pt x="1157" y="865"/>
                  </a:cubicBezTo>
                  <a:cubicBezTo>
                    <a:pt x="1616" y="865"/>
                    <a:pt x="1962" y="634"/>
                    <a:pt x="1962" y="634"/>
                  </a:cubicBezTo>
                  <a:cubicBezTo>
                    <a:pt x="1962" y="634"/>
                    <a:pt x="1556" y="1"/>
                    <a:pt x="81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0" name="Google Shape;6510;p55"/>
            <p:cNvSpPr/>
            <p:nvPr/>
          </p:nvSpPr>
          <p:spPr>
            <a:xfrm>
              <a:off x="7057600" y="1716375"/>
              <a:ext cx="44925" cy="25200"/>
            </a:xfrm>
            <a:custGeom>
              <a:avLst/>
              <a:gdLst/>
              <a:ahLst/>
              <a:cxnLst/>
              <a:rect l="l" t="t" r="r" b="b"/>
              <a:pathLst>
                <a:path w="1797" h="1008" extrusionOk="0">
                  <a:moveTo>
                    <a:pt x="485" y="0"/>
                  </a:moveTo>
                  <a:cubicBezTo>
                    <a:pt x="339" y="0"/>
                    <a:pt x="177" y="20"/>
                    <a:pt x="0" y="67"/>
                  </a:cubicBezTo>
                  <a:cubicBezTo>
                    <a:pt x="338" y="852"/>
                    <a:pt x="922" y="1008"/>
                    <a:pt x="1332" y="1008"/>
                  </a:cubicBezTo>
                  <a:cubicBezTo>
                    <a:pt x="1602" y="1008"/>
                    <a:pt x="1797" y="940"/>
                    <a:pt x="1797" y="940"/>
                  </a:cubicBezTo>
                  <a:cubicBezTo>
                    <a:pt x="1797" y="940"/>
                    <a:pt x="1483" y="0"/>
                    <a:pt x="485"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1" name="Google Shape;6511;p55"/>
            <p:cNvSpPr/>
            <p:nvPr/>
          </p:nvSpPr>
          <p:spPr>
            <a:xfrm>
              <a:off x="7069125" y="1701550"/>
              <a:ext cx="37525" cy="33025"/>
            </a:xfrm>
            <a:custGeom>
              <a:avLst/>
              <a:gdLst/>
              <a:ahLst/>
              <a:cxnLst/>
              <a:rect l="l" t="t" r="r" b="b"/>
              <a:pathLst>
                <a:path w="1501" h="1321" extrusionOk="0">
                  <a:moveTo>
                    <a:pt x="1" y="0"/>
                  </a:moveTo>
                  <a:cubicBezTo>
                    <a:pt x="174" y="1244"/>
                    <a:pt x="1198" y="1320"/>
                    <a:pt x="1446" y="1320"/>
                  </a:cubicBezTo>
                  <a:cubicBezTo>
                    <a:pt x="1481" y="1320"/>
                    <a:pt x="1501" y="1319"/>
                    <a:pt x="1501" y="1319"/>
                  </a:cubicBezTo>
                  <a:cubicBezTo>
                    <a:pt x="1501" y="1319"/>
                    <a:pt x="1418" y="17"/>
                    <a:pt x="1"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2" name="Google Shape;6512;p55"/>
            <p:cNvSpPr/>
            <p:nvPr/>
          </p:nvSpPr>
          <p:spPr>
            <a:xfrm>
              <a:off x="7079850" y="1688775"/>
              <a:ext cx="38750" cy="41650"/>
            </a:xfrm>
            <a:custGeom>
              <a:avLst/>
              <a:gdLst/>
              <a:ahLst/>
              <a:cxnLst/>
              <a:rect l="l" t="t" r="r" b="b"/>
              <a:pathLst>
                <a:path w="1550" h="1666" extrusionOk="0">
                  <a:moveTo>
                    <a:pt x="165" y="1"/>
                  </a:moveTo>
                  <a:lnTo>
                    <a:pt x="165" y="1"/>
                  </a:lnTo>
                  <a:cubicBezTo>
                    <a:pt x="0" y="1418"/>
                    <a:pt x="1269" y="1665"/>
                    <a:pt x="1269" y="1665"/>
                  </a:cubicBezTo>
                  <a:cubicBezTo>
                    <a:pt x="1269" y="1665"/>
                    <a:pt x="1550" y="396"/>
                    <a:pt x="16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3" name="Google Shape;6513;p55"/>
            <p:cNvSpPr/>
            <p:nvPr/>
          </p:nvSpPr>
          <p:spPr>
            <a:xfrm>
              <a:off x="7088500" y="1680525"/>
              <a:ext cx="44100" cy="47425"/>
            </a:xfrm>
            <a:custGeom>
              <a:avLst/>
              <a:gdLst/>
              <a:ahLst/>
              <a:cxnLst/>
              <a:rect l="l" t="t" r="r" b="b"/>
              <a:pathLst>
                <a:path w="1764" h="1897" extrusionOk="0">
                  <a:moveTo>
                    <a:pt x="544" y="1"/>
                  </a:moveTo>
                  <a:lnTo>
                    <a:pt x="544" y="1"/>
                  </a:lnTo>
                  <a:cubicBezTo>
                    <a:pt x="0" y="1319"/>
                    <a:pt x="1171" y="1896"/>
                    <a:pt x="1171" y="1896"/>
                  </a:cubicBezTo>
                  <a:cubicBezTo>
                    <a:pt x="1171" y="1896"/>
                    <a:pt x="1764" y="726"/>
                    <a:pt x="54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4" name="Google Shape;6514;p55"/>
            <p:cNvSpPr/>
            <p:nvPr/>
          </p:nvSpPr>
          <p:spPr>
            <a:xfrm>
              <a:off x="7070775" y="1700175"/>
              <a:ext cx="108400" cy="104900"/>
            </a:xfrm>
            <a:custGeom>
              <a:avLst/>
              <a:gdLst/>
              <a:ahLst/>
              <a:cxnLst/>
              <a:rect l="l" t="t" r="r" b="b"/>
              <a:pathLst>
                <a:path w="4336" h="4196" extrusionOk="0">
                  <a:moveTo>
                    <a:pt x="2192" y="1"/>
                  </a:moveTo>
                  <a:cubicBezTo>
                    <a:pt x="2143" y="1"/>
                    <a:pt x="2094" y="2"/>
                    <a:pt x="2044" y="6"/>
                  </a:cubicBezTo>
                  <a:cubicBezTo>
                    <a:pt x="874" y="72"/>
                    <a:pt x="1" y="1077"/>
                    <a:pt x="83" y="2231"/>
                  </a:cubicBezTo>
                  <a:cubicBezTo>
                    <a:pt x="147" y="3344"/>
                    <a:pt x="1084" y="4196"/>
                    <a:pt x="2186" y="4196"/>
                  </a:cubicBezTo>
                  <a:cubicBezTo>
                    <a:pt x="2226" y="4196"/>
                    <a:pt x="2267" y="4195"/>
                    <a:pt x="2308" y="4192"/>
                  </a:cubicBezTo>
                  <a:cubicBezTo>
                    <a:pt x="3462" y="4110"/>
                    <a:pt x="4335" y="3121"/>
                    <a:pt x="4269" y="1967"/>
                  </a:cubicBezTo>
                  <a:cubicBezTo>
                    <a:pt x="4191" y="863"/>
                    <a:pt x="3282" y="1"/>
                    <a:pt x="2192"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descr="A person riding a horse with a person in a headdress&#10;&#10;Description automatically generated">
            <a:extLst>
              <a:ext uri="{FF2B5EF4-FFF2-40B4-BE49-F238E27FC236}">
                <a16:creationId xmlns:a16="http://schemas.microsoft.com/office/drawing/2014/main" id="{C37D69B9-0919-57FC-C7BF-23B91792A1E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9850" l="41800" r="97500">
                        <a14:foregroundMark x1="51800" y1="52950" x2="71500" y2="86000"/>
                        <a14:foregroundMark x1="71500" y1="86000" x2="72000" y2="86450"/>
                        <a14:foregroundMark x1="47650" y1="63800" x2="69850" y2="77250"/>
                        <a14:foregroundMark x1="69850" y1="77250" x2="70800" y2="79450"/>
                        <a14:foregroundMark x1="57650" y1="80400" x2="60800" y2="98600"/>
                        <a14:foregroundMark x1="55300" y1="67600" x2="75300" y2="87100"/>
                        <a14:foregroundMark x1="76500" y1="73350" x2="83750" y2="94750"/>
                        <a14:foregroundMark x1="83750" y1="94750" x2="83750" y2="94750"/>
                        <a14:foregroundMark x1="52150" y1="45600" x2="69800" y2="72100"/>
                        <a14:foregroundMark x1="69800" y1="72100" x2="69800" y2="72100"/>
                        <a14:foregroundMark x1="91600" y1="76850" x2="97500" y2="91900"/>
                        <a14:foregroundMark x1="43750" y1="50050" x2="43750" y2="50050"/>
                        <a14:foregroundMark x1="45300" y1="48450" x2="45300" y2="48450"/>
                        <a14:foregroundMark x1="52750" y1="30900" x2="52750" y2="30900"/>
                        <a14:foregroundMark x1="44350" y1="23550" x2="57050" y2="35350"/>
                        <a14:foregroundMark x1="57050" y1="35350" x2="57050" y2="35350"/>
                        <a14:foregroundMark x1="42750" y1="21950" x2="47850" y2="24850"/>
                        <a14:foregroundMark x1="41950" y1="21300" x2="41950" y2="21300"/>
                        <a14:foregroundMark x1="41950" y1="21300" x2="41950" y2="21300"/>
                        <a14:foregroundMark x1="41800" y1="21300" x2="42550" y2="21650"/>
                        <a14:foregroundMark x1="53150" y1="37900" x2="53150" y2="37900"/>
                        <a14:foregroundMark x1="56300" y1="36000" x2="56300" y2="36000"/>
                        <a14:foregroundMark x1="55700" y1="35700" x2="55700" y2="35700"/>
                        <a14:foregroundMark x1="55300" y1="35350" x2="56700" y2="37600"/>
                        <a14:foregroundMark x1="52950" y1="36000" x2="52950" y2="38550"/>
                        <a14:foregroundMark x1="73750" y1="99550" x2="82000" y2="99850"/>
                        <a14:foregroundMark x1="82000" y1="99850" x2="87650" y2="99200"/>
                        <a14:foregroundMark x1="81200" y1="26750" x2="81200" y2="26750"/>
                        <a14:foregroundMark x1="77450" y1="21650" x2="86250" y2="30000"/>
                        <a14:foregroundMark x1="86250" y1="30000" x2="86500" y2="36350"/>
                        <a14:foregroundMark x1="81400" y1="21650" x2="87250" y2="27600"/>
                        <a14:foregroundMark x1="87250" y1="27600" x2="84750" y2="38800"/>
                        <a14:foregroundMark x1="84750" y1="38800" x2="74750" y2="24500"/>
                        <a14:foregroundMark x1="73750" y1="23550" x2="73750" y2="28350"/>
                        <a14:foregroundMark x1="72200" y1="38250" x2="72200" y2="38250"/>
                        <a14:foregroundMark x1="54150" y1="34100" x2="54150" y2="34100"/>
                        <a14:foregroundMark x1="73300" y1="33850" x2="73300" y2="33850"/>
                        <a14:foregroundMark x1="73450" y1="32950" x2="73450" y2="32950"/>
                        <a14:foregroundMark x1="73450" y1="32300" x2="73450" y2="32300"/>
                        <a14:foregroundMark x1="73450" y1="32100" x2="73450" y2="32100"/>
                        <a14:foregroundMark x1="73600" y1="32500" x2="73600" y2="32500"/>
                        <a14:foregroundMark x1="73600" y1="32100" x2="73600" y2="32100"/>
                        <a14:foregroundMark x1="82400" y1="32950" x2="82400" y2="32950"/>
                        <a14:foregroundMark x1="74550" y1="22900" x2="74550" y2="22900"/>
                        <a14:foregroundMark x1="53350" y1="31200" x2="53350" y2="31200"/>
                        <a14:backgroundMark x1="43850" y1="49600" x2="43850" y2="49600"/>
                      </a14:backgroundRemoval>
                    </a14:imgEffect>
                  </a14:imgLayer>
                </a14:imgProps>
              </a:ext>
            </a:extLst>
          </a:blip>
          <a:srcRect l="40502"/>
          <a:stretch/>
        </p:blipFill>
        <p:spPr>
          <a:xfrm>
            <a:off x="5992332" y="1626603"/>
            <a:ext cx="3151667" cy="3587900"/>
          </a:xfrm>
          <a:prstGeom prst="rect">
            <a:avLst/>
          </a:prstGeom>
        </p:spPr>
      </p:pic>
      <p:sp>
        <p:nvSpPr>
          <p:cNvPr id="4" name="Google Shape;8827;p72">
            <a:extLst>
              <a:ext uri="{FF2B5EF4-FFF2-40B4-BE49-F238E27FC236}">
                <a16:creationId xmlns:a16="http://schemas.microsoft.com/office/drawing/2014/main" id="{888AEA5F-C36F-A202-2B28-04E4CC3164C5}"/>
              </a:ext>
            </a:extLst>
          </p:cNvPr>
          <p:cNvSpPr txBox="1">
            <a:spLocks/>
          </p:cNvSpPr>
          <p:nvPr/>
        </p:nvSpPr>
        <p:spPr>
          <a:xfrm>
            <a:off x="1253812" y="2526525"/>
            <a:ext cx="4934807" cy="111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1"/>
              </a:buClr>
              <a:buSzPts val="4800"/>
              <a:buFont typeface="Calistoga"/>
              <a:buNone/>
              <a:defRPr sz="10000" b="0" i="0" u="none" strike="noStrike" cap="none">
                <a:solidFill>
                  <a:schemeClr val="dk2"/>
                </a:solidFill>
                <a:latin typeface="Calistoga"/>
                <a:ea typeface="Calistoga"/>
                <a:cs typeface="Calistoga"/>
                <a:sym typeface="Calistoga"/>
              </a:defRPr>
            </a:lvl1pPr>
            <a:lvl2pPr marR="0" lvl="1" algn="l" rtl="0">
              <a:lnSpc>
                <a:spcPct val="100000"/>
              </a:lnSpc>
              <a:spcBef>
                <a:spcPts val="0"/>
              </a:spcBef>
              <a:spcAft>
                <a:spcPts val="0"/>
              </a:spcAft>
              <a:buClr>
                <a:schemeClr val="dk1"/>
              </a:buClr>
              <a:buSzPts val="4800"/>
              <a:buFont typeface="Calistoga"/>
              <a:buNone/>
              <a:defRPr sz="4800" b="0" i="0" u="none" strike="noStrike" cap="none">
                <a:solidFill>
                  <a:schemeClr val="dk1"/>
                </a:solidFill>
                <a:latin typeface="Calistoga"/>
                <a:ea typeface="Calistoga"/>
                <a:cs typeface="Calistoga"/>
                <a:sym typeface="Calistoga"/>
              </a:defRPr>
            </a:lvl2pPr>
            <a:lvl3pPr marR="0" lvl="2" algn="l" rtl="0">
              <a:lnSpc>
                <a:spcPct val="100000"/>
              </a:lnSpc>
              <a:spcBef>
                <a:spcPts val="0"/>
              </a:spcBef>
              <a:spcAft>
                <a:spcPts val="0"/>
              </a:spcAft>
              <a:buClr>
                <a:schemeClr val="dk1"/>
              </a:buClr>
              <a:buSzPts val="4800"/>
              <a:buFont typeface="Calistoga"/>
              <a:buNone/>
              <a:defRPr sz="4800" b="0" i="0" u="none" strike="noStrike" cap="none">
                <a:solidFill>
                  <a:schemeClr val="dk1"/>
                </a:solidFill>
                <a:latin typeface="Calistoga"/>
                <a:ea typeface="Calistoga"/>
                <a:cs typeface="Calistoga"/>
                <a:sym typeface="Calistoga"/>
              </a:defRPr>
            </a:lvl3pPr>
            <a:lvl4pPr marR="0" lvl="3" algn="l" rtl="0">
              <a:lnSpc>
                <a:spcPct val="100000"/>
              </a:lnSpc>
              <a:spcBef>
                <a:spcPts val="0"/>
              </a:spcBef>
              <a:spcAft>
                <a:spcPts val="0"/>
              </a:spcAft>
              <a:buClr>
                <a:schemeClr val="dk1"/>
              </a:buClr>
              <a:buSzPts val="4800"/>
              <a:buFont typeface="Calistoga"/>
              <a:buNone/>
              <a:defRPr sz="4800" b="0" i="0" u="none" strike="noStrike" cap="none">
                <a:solidFill>
                  <a:schemeClr val="dk1"/>
                </a:solidFill>
                <a:latin typeface="Calistoga"/>
                <a:ea typeface="Calistoga"/>
                <a:cs typeface="Calistoga"/>
                <a:sym typeface="Calistoga"/>
              </a:defRPr>
            </a:lvl4pPr>
            <a:lvl5pPr marR="0" lvl="4" algn="l" rtl="0">
              <a:lnSpc>
                <a:spcPct val="100000"/>
              </a:lnSpc>
              <a:spcBef>
                <a:spcPts val="0"/>
              </a:spcBef>
              <a:spcAft>
                <a:spcPts val="0"/>
              </a:spcAft>
              <a:buClr>
                <a:schemeClr val="dk1"/>
              </a:buClr>
              <a:buSzPts val="4800"/>
              <a:buFont typeface="Calistoga"/>
              <a:buNone/>
              <a:defRPr sz="4800" b="0" i="0" u="none" strike="noStrike" cap="none">
                <a:solidFill>
                  <a:schemeClr val="dk1"/>
                </a:solidFill>
                <a:latin typeface="Calistoga"/>
                <a:ea typeface="Calistoga"/>
                <a:cs typeface="Calistoga"/>
                <a:sym typeface="Calistoga"/>
              </a:defRPr>
            </a:lvl5pPr>
            <a:lvl6pPr marR="0" lvl="5" algn="l" rtl="0">
              <a:lnSpc>
                <a:spcPct val="100000"/>
              </a:lnSpc>
              <a:spcBef>
                <a:spcPts val="0"/>
              </a:spcBef>
              <a:spcAft>
                <a:spcPts val="0"/>
              </a:spcAft>
              <a:buClr>
                <a:schemeClr val="dk1"/>
              </a:buClr>
              <a:buSzPts val="4800"/>
              <a:buFont typeface="Calistoga"/>
              <a:buNone/>
              <a:defRPr sz="4800" b="0" i="0" u="none" strike="noStrike" cap="none">
                <a:solidFill>
                  <a:schemeClr val="dk1"/>
                </a:solidFill>
                <a:latin typeface="Calistoga"/>
                <a:ea typeface="Calistoga"/>
                <a:cs typeface="Calistoga"/>
                <a:sym typeface="Calistoga"/>
              </a:defRPr>
            </a:lvl6pPr>
            <a:lvl7pPr marR="0" lvl="6" algn="l" rtl="0">
              <a:lnSpc>
                <a:spcPct val="100000"/>
              </a:lnSpc>
              <a:spcBef>
                <a:spcPts val="0"/>
              </a:spcBef>
              <a:spcAft>
                <a:spcPts val="0"/>
              </a:spcAft>
              <a:buClr>
                <a:schemeClr val="dk1"/>
              </a:buClr>
              <a:buSzPts val="4800"/>
              <a:buFont typeface="Calistoga"/>
              <a:buNone/>
              <a:defRPr sz="4800" b="0" i="0" u="none" strike="noStrike" cap="none">
                <a:solidFill>
                  <a:schemeClr val="dk1"/>
                </a:solidFill>
                <a:latin typeface="Calistoga"/>
                <a:ea typeface="Calistoga"/>
                <a:cs typeface="Calistoga"/>
                <a:sym typeface="Calistoga"/>
              </a:defRPr>
            </a:lvl7pPr>
            <a:lvl8pPr marR="0" lvl="7" algn="l" rtl="0">
              <a:lnSpc>
                <a:spcPct val="100000"/>
              </a:lnSpc>
              <a:spcBef>
                <a:spcPts val="0"/>
              </a:spcBef>
              <a:spcAft>
                <a:spcPts val="0"/>
              </a:spcAft>
              <a:buClr>
                <a:schemeClr val="dk1"/>
              </a:buClr>
              <a:buSzPts val="4800"/>
              <a:buFont typeface="Calistoga"/>
              <a:buNone/>
              <a:defRPr sz="4800" b="0" i="0" u="none" strike="noStrike" cap="none">
                <a:solidFill>
                  <a:schemeClr val="dk1"/>
                </a:solidFill>
                <a:latin typeface="Calistoga"/>
                <a:ea typeface="Calistoga"/>
                <a:cs typeface="Calistoga"/>
                <a:sym typeface="Calistoga"/>
              </a:defRPr>
            </a:lvl8pPr>
            <a:lvl9pPr marR="0" lvl="8" algn="l" rtl="0">
              <a:lnSpc>
                <a:spcPct val="100000"/>
              </a:lnSpc>
              <a:spcBef>
                <a:spcPts val="0"/>
              </a:spcBef>
              <a:spcAft>
                <a:spcPts val="0"/>
              </a:spcAft>
              <a:buClr>
                <a:schemeClr val="dk1"/>
              </a:buClr>
              <a:buSzPts val="4800"/>
              <a:buFont typeface="Calistoga"/>
              <a:buNone/>
              <a:defRPr sz="4800" b="0" i="0" u="none" strike="noStrike" cap="none">
                <a:solidFill>
                  <a:schemeClr val="dk1"/>
                </a:solidFill>
                <a:latin typeface="Calistoga"/>
                <a:ea typeface="Calistoga"/>
                <a:cs typeface="Calistoga"/>
                <a:sym typeface="Calistoga"/>
              </a:defRPr>
            </a:lvl9pPr>
          </a:lstStyle>
          <a:p>
            <a:r>
              <a:rPr lang="en-US" sz="6000" b="1">
                <a:latin typeface="Times New Roman" panose="02020603050405020304" pitchFamily="18" charset="0"/>
                <a:cs typeface="Times New Roman" panose="02020603050405020304" pitchFamily="18" charset="0"/>
              </a:rPr>
              <a:t>Suy ngẫm và phản hồi</a:t>
            </a:r>
          </a:p>
        </p:txBody>
      </p:sp>
    </p:spTree>
    <p:extLst>
      <p:ext uri="{BB962C8B-B14F-4D97-AF65-F5344CB8AC3E}">
        <p14:creationId xmlns:p14="http://schemas.microsoft.com/office/powerpoint/2010/main" val="18313526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155"/>
                                        </p:tgtEl>
                                        <p:attrNameLst>
                                          <p:attrName>style.visibility</p:attrName>
                                        </p:attrNameLst>
                                      </p:cBhvr>
                                      <p:to>
                                        <p:strVal val="visible"/>
                                      </p:to>
                                    </p:set>
                                    <p:anim calcmode="lin" valueType="num">
                                      <p:cBhvr>
                                        <p:cTn id="7" dur="500" fill="hold"/>
                                        <p:tgtEl>
                                          <p:spTgt spid="6155"/>
                                        </p:tgtEl>
                                        <p:attrNameLst>
                                          <p:attrName>ppt_w</p:attrName>
                                        </p:attrNameLst>
                                      </p:cBhvr>
                                      <p:tavLst>
                                        <p:tav tm="0">
                                          <p:val>
                                            <p:fltVal val="0"/>
                                          </p:val>
                                        </p:tav>
                                        <p:tav tm="100000">
                                          <p:val>
                                            <p:strVal val="#ppt_w"/>
                                          </p:val>
                                        </p:tav>
                                      </p:tavLst>
                                    </p:anim>
                                    <p:anim calcmode="lin" valueType="num">
                                      <p:cBhvr>
                                        <p:cTn id="8" dur="500" fill="hold"/>
                                        <p:tgtEl>
                                          <p:spTgt spid="6155"/>
                                        </p:tgtEl>
                                        <p:attrNameLst>
                                          <p:attrName>ppt_h</p:attrName>
                                        </p:attrNameLst>
                                      </p:cBhvr>
                                      <p:tavLst>
                                        <p:tav tm="0">
                                          <p:val>
                                            <p:fltVal val="0"/>
                                          </p:val>
                                        </p:tav>
                                        <p:tav tm="100000">
                                          <p:val>
                                            <p:strVal val="#ppt_h"/>
                                          </p:val>
                                        </p:tav>
                                      </p:tavLst>
                                    </p:anim>
                                    <p:animEffect transition="in" filter="fade">
                                      <p:cBhvr>
                                        <p:cTn id="9" dur="500"/>
                                        <p:tgtEl>
                                          <p:spTgt spid="615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159"/>
                                        </p:tgtEl>
                                        <p:attrNameLst>
                                          <p:attrName>style.visibility</p:attrName>
                                        </p:attrNameLst>
                                      </p:cBhvr>
                                      <p:to>
                                        <p:strVal val="visible"/>
                                      </p:to>
                                    </p:set>
                                    <p:anim calcmode="lin" valueType="num">
                                      <p:cBhvr>
                                        <p:cTn id="12" dur="500" fill="hold"/>
                                        <p:tgtEl>
                                          <p:spTgt spid="6159"/>
                                        </p:tgtEl>
                                        <p:attrNameLst>
                                          <p:attrName>ppt_w</p:attrName>
                                        </p:attrNameLst>
                                      </p:cBhvr>
                                      <p:tavLst>
                                        <p:tav tm="0">
                                          <p:val>
                                            <p:fltVal val="0"/>
                                          </p:val>
                                        </p:tav>
                                        <p:tav tm="100000">
                                          <p:val>
                                            <p:strVal val="#ppt_w"/>
                                          </p:val>
                                        </p:tav>
                                      </p:tavLst>
                                    </p:anim>
                                    <p:anim calcmode="lin" valueType="num">
                                      <p:cBhvr>
                                        <p:cTn id="13" dur="500" fill="hold"/>
                                        <p:tgtEl>
                                          <p:spTgt spid="6159"/>
                                        </p:tgtEl>
                                        <p:attrNameLst>
                                          <p:attrName>ppt_h</p:attrName>
                                        </p:attrNameLst>
                                      </p:cBhvr>
                                      <p:tavLst>
                                        <p:tav tm="0">
                                          <p:val>
                                            <p:fltVal val="0"/>
                                          </p:val>
                                        </p:tav>
                                        <p:tav tm="100000">
                                          <p:val>
                                            <p:strVal val="#ppt_h"/>
                                          </p:val>
                                        </p:tav>
                                      </p:tavLst>
                                    </p:anim>
                                    <p:animEffect transition="in" filter="fade">
                                      <p:cBhvr>
                                        <p:cTn id="14" dur="500"/>
                                        <p:tgtEl>
                                          <p:spTgt spid="6159"/>
                                        </p:tgtEl>
                                      </p:cBhvr>
                                    </p:animEffect>
                                  </p:childTnLst>
                                </p:cTn>
                              </p:par>
                              <p:par>
                                <p:cTn id="15" presetID="53" presetClass="entr" presetSubtype="16" fill="hold" nodeType="withEffect">
                                  <p:stCondLst>
                                    <p:cond delay="0"/>
                                  </p:stCondLst>
                                  <p:childTnLst>
                                    <p:set>
                                      <p:cBhvr>
                                        <p:cTn id="16" dur="1" fill="hold">
                                          <p:stCondLst>
                                            <p:cond delay="0"/>
                                          </p:stCondLst>
                                        </p:cTn>
                                        <p:tgtEl>
                                          <p:spTgt spid="6160"/>
                                        </p:tgtEl>
                                        <p:attrNameLst>
                                          <p:attrName>style.visibility</p:attrName>
                                        </p:attrNameLst>
                                      </p:cBhvr>
                                      <p:to>
                                        <p:strVal val="visible"/>
                                      </p:to>
                                    </p:set>
                                    <p:anim calcmode="lin" valueType="num">
                                      <p:cBhvr>
                                        <p:cTn id="17" dur="500" fill="hold"/>
                                        <p:tgtEl>
                                          <p:spTgt spid="6160"/>
                                        </p:tgtEl>
                                        <p:attrNameLst>
                                          <p:attrName>ppt_w</p:attrName>
                                        </p:attrNameLst>
                                      </p:cBhvr>
                                      <p:tavLst>
                                        <p:tav tm="0">
                                          <p:val>
                                            <p:fltVal val="0"/>
                                          </p:val>
                                        </p:tav>
                                        <p:tav tm="100000">
                                          <p:val>
                                            <p:strVal val="#ppt_w"/>
                                          </p:val>
                                        </p:tav>
                                      </p:tavLst>
                                    </p:anim>
                                    <p:anim calcmode="lin" valueType="num">
                                      <p:cBhvr>
                                        <p:cTn id="18" dur="500" fill="hold"/>
                                        <p:tgtEl>
                                          <p:spTgt spid="6160"/>
                                        </p:tgtEl>
                                        <p:attrNameLst>
                                          <p:attrName>ppt_h</p:attrName>
                                        </p:attrNameLst>
                                      </p:cBhvr>
                                      <p:tavLst>
                                        <p:tav tm="0">
                                          <p:val>
                                            <p:fltVal val="0"/>
                                          </p:val>
                                        </p:tav>
                                        <p:tav tm="100000">
                                          <p:val>
                                            <p:strVal val="#ppt_h"/>
                                          </p:val>
                                        </p:tav>
                                      </p:tavLst>
                                    </p:anim>
                                    <p:animEffect transition="in" filter="fade">
                                      <p:cBhvr>
                                        <p:cTn id="19" dur="500"/>
                                        <p:tgtEl>
                                          <p:spTgt spid="6160"/>
                                        </p:tgtEl>
                                      </p:cBhvr>
                                    </p:animEffect>
                                  </p:childTnLst>
                                </p:cTn>
                              </p:par>
                              <p:par>
                                <p:cTn id="20" presetID="53" presetClass="entr" presetSubtype="16" fill="hold" nodeType="withEffect">
                                  <p:stCondLst>
                                    <p:cond delay="0"/>
                                  </p:stCondLst>
                                  <p:childTnLst>
                                    <p:set>
                                      <p:cBhvr>
                                        <p:cTn id="21" dur="1" fill="hold">
                                          <p:stCondLst>
                                            <p:cond delay="0"/>
                                          </p:stCondLst>
                                        </p:cTn>
                                        <p:tgtEl>
                                          <p:spTgt spid="6169"/>
                                        </p:tgtEl>
                                        <p:attrNameLst>
                                          <p:attrName>style.visibility</p:attrName>
                                        </p:attrNameLst>
                                      </p:cBhvr>
                                      <p:to>
                                        <p:strVal val="visible"/>
                                      </p:to>
                                    </p:set>
                                    <p:anim calcmode="lin" valueType="num">
                                      <p:cBhvr>
                                        <p:cTn id="22" dur="500" fill="hold"/>
                                        <p:tgtEl>
                                          <p:spTgt spid="6169"/>
                                        </p:tgtEl>
                                        <p:attrNameLst>
                                          <p:attrName>ppt_w</p:attrName>
                                        </p:attrNameLst>
                                      </p:cBhvr>
                                      <p:tavLst>
                                        <p:tav tm="0">
                                          <p:val>
                                            <p:fltVal val="0"/>
                                          </p:val>
                                        </p:tav>
                                        <p:tav tm="100000">
                                          <p:val>
                                            <p:strVal val="#ppt_w"/>
                                          </p:val>
                                        </p:tav>
                                      </p:tavLst>
                                    </p:anim>
                                    <p:anim calcmode="lin" valueType="num">
                                      <p:cBhvr>
                                        <p:cTn id="23" dur="500" fill="hold"/>
                                        <p:tgtEl>
                                          <p:spTgt spid="6169"/>
                                        </p:tgtEl>
                                        <p:attrNameLst>
                                          <p:attrName>ppt_h</p:attrName>
                                        </p:attrNameLst>
                                      </p:cBhvr>
                                      <p:tavLst>
                                        <p:tav tm="0">
                                          <p:val>
                                            <p:fltVal val="0"/>
                                          </p:val>
                                        </p:tav>
                                        <p:tav tm="100000">
                                          <p:val>
                                            <p:strVal val="#ppt_h"/>
                                          </p:val>
                                        </p:tav>
                                      </p:tavLst>
                                    </p:anim>
                                    <p:animEffect transition="in" filter="fade">
                                      <p:cBhvr>
                                        <p:cTn id="24" dur="500"/>
                                        <p:tgtEl>
                                          <p:spTgt spid="6169"/>
                                        </p:tgtEl>
                                      </p:cBhvr>
                                    </p:animEffect>
                                  </p:childTnLst>
                                </p:cTn>
                              </p:par>
                              <p:par>
                                <p:cTn id="25" presetID="53" presetClass="entr" presetSubtype="16" fill="hold" nodeType="withEffect">
                                  <p:stCondLst>
                                    <p:cond delay="0"/>
                                  </p:stCondLst>
                                  <p:childTnLst>
                                    <p:set>
                                      <p:cBhvr>
                                        <p:cTn id="26" dur="1" fill="hold">
                                          <p:stCondLst>
                                            <p:cond delay="0"/>
                                          </p:stCondLst>
                                        </p:cTn>
                                        <p:tgtEl>
                                          <p:spTgt spid="6179"/>
                                        </p:tgtEl>
                                        <p:attrNameLst>
                                          <p:attrName>style.visibility</p:attrName>
                                        </p:attrNameLst>
                                      </p:cBhvr>
                                      <p:to>
                                        <p:strVal val="visible"/>
                                      </p:to>
                                    </p:set>
                                    <p:anim calcmode="lin" valueType="num">
                                      <p:cBhvr>
                                        <p:cTn id="27" dur="500" fill="hold"/>
                                        <p:tgtEl>
                                          <p:spTgt spid="6179"/>
                                        </p:tgtEl>
                                        <p:attrNameLst>
                                          <p:attrName>ppt_w</p:attrName>
                                        </p:attrNameLst>
                                      </p:cBhvr>
                                      <p:tavLst>
                                        <p:tav tm="0">
                                          <p:val>
                                            <p:fltVal val="0"/>
                                          </p:val>
                                        </p:tav>
                                        <p:tav tm="100000">
                                          <p:val>
                                            <p:strVal val="#ppt_w"/>
                                          </p:val>
                                        </p:tav>
                                      </p:tavLst>
                                    </p:anim>
                                    <p:anim calcmode="lin" valueType="num">
                                      <p:cBhvr>
                                        <p:cTn id="28" dur="500" fill="hold"/>
                                        <p:tgtEl>
                                          <p:spTgt spid="6179"/>
                                        </p:tgtEl>
                                        <p:attrNameLst>
                                          <p:attrName>ppt_h</p:attrName>
                                        </p:attrNameLst>
                                      </p:cBhvr>
                                      <p:tavLst>
                                        <p:tav tm="0">
                                          <p:val>
                                            <p:fltVal val="0"/>
                                          </p:val>
                                        </p:tav>
                                        <p:tav tm="100000">
                                          <p:val>
                                            <p:strVal val="#ppt_h"/>
                                          </p:val>
                                        </p:tav>
                                      </p:tavLst>
                                    </p:anim>
                                    <p:animEffect transition="in" filter="fade">
                                      <p:cBhvr>
                                        <p:cTn id="29" dur="500"/>
                                        <p:tgtEl>
                                          <p:spTgt spid="6179"/>
                                        </p:tgtEl>
                                      </p:cBhvr>
                                    </p:animEffect>
                                  </p:childTnLst>
                                </p:cTn>
                              </p:par>
                              <p:par>
                                <p:cTn id="30" presetID="53" presetClass="entr" presetSubtype="16" fill="hold" nodeType="withEffect">
                                  <p:stCondLst>
                                    <p:cond delay="0"/>
                                  </p:stCondLst>
                                  <p:childTnLst>
                                    <p:set>
                                      <p:cBhvr>
                                        <p:cTn id="31" dur="1" fill="hold">
                                          <p:stCondLst>
                                            <p:cond delay="0"/>
                                          </p:stCondLst>
                                        </p:cTn>
                                        <p:tgtEl>
                                          <p:spTgt spid="6195"/>
                                        </p:tgtEl>
                                        <p:attrNameLst>
                                          <p:attrName>style.visibility</p:attrName>
                                        </p:attrNameLst>
                                      </p:cBhvr>
                                      <p:to>
                                        <p:strVal val="visible"/>
                                      </p:to>
                                    </p:set>
                                    <p:anim calcmode="lin" valueType="num">
                                      <p:cBhvr>
                                        <p:cTn id="32" dur="500" fill="hold"/>
                                        <p:tgtEl>
                                          <p:spTgt spid="6195"/>
                                        </p:tgtEl>
                                        <p:attrNameLst>
                                          <p:attrName>ppt_w</p:attrName>
                                        </p:attrNameLst>
                                      </p:cBhvr>
                                      <p:tavLst>
                                        <p:tav tm="0">
                                          <p:val>
                                            <p:fltVal val="0"/>
                                          </p:val>
                                        </p:tav>
                                        <p:tav tm="100000">
                                          <p:val>
                                            <p:strVal val="#ppt_w"/>
                                          </p:val>
                                        </p:tav>
                                      </p:tavLst>
                                    </p:anim>
                                    <p:anim calcmode="lin" valueType="num">
                                      <p:cBhvr>
                                        <p:cTn id="33" dur="500" fill="hold"/>
                                        <p:tgtEl>
                                          <p:spTgt spid="6195"/>
                                        </p:tgtEl>
                                        <p:attrNameLst>
                                          <p:attrName>ppt_h</p:attrName>
                                        </p:attrNameLst>
                                      </p:cBhvr>
                                      <p:tavLst>
                                        <p:tav tm="0">
                                          <p:val>
                                            <p:fltVal val="0"/>
                                          </p:val>
                                        </p:tav>
                                        <p:tav tm="100000">
                                          <p:val>
                                            <p:strVal val="#ppt_h"/>
                                          </p:val>
                                        </p:tav>
                                      </p:tavLst>
                                    </p:anim>
                                    <p:animEffect transition="in" filter="fade">
                                      <p:cBhvr>
                                        <p:cTn id="34" dur="500"/>
                                        <p:tgtEl>
                                          <p:spTgt spid="6195"/>
                                        </p:tgtEl>
                                      </p:cBhvr>
                                    </p:animEffect>
                                  </p:childTnLst>
                                </p:cTn>
                              </p:par>
                              <p:par>
                                <p:cTn id="35" presetID="53" presetClass="entr" presetSubtype="16" fill="hold" nodeType="withEffect">
                                  <p:stCondLst>
                                    <p:cond delay="0"/>
                                  </p:stCondLst>
                                  <p:childTnLst>
                                    <p:set>
                                      <p:cBhvr>
                                        <p:cTn id="36" dur="1" fill="hold">
                                          <p:stCondLst>
                                            <p:cond delay="0"/>
                                          </p:stCondLst>
                                        </p:cTn>
                                        <p:tgtEl>
                                          <p:spTgt spid="6212"/>
                                        </p:tgtEl>
                                        <p:attrNameLst>
                                          <p:attrName>style.visibility</p:attrName>
                                        </p:attrNameLst>
                                      </p:cBhvr>
                                      <p:to>
                                        <p:strVal val="visible"/>
                                      </p:to>
                                    </p:set>
                                    <p:anim calcmode="lin" valueType="num">
                                      <p:cBhvr>
                                        <p:cTn id="37" dur="500" fill="hold"/>
                                        <p:tgtEl>
                                          <p:spTgt spid="6212"/>
                                        </p:tgtEl>
                                        <p:attrNameLst>
                                          <p:attrName>ppt_w</p:attrName>
                                        </p:attrNameLst>
                                      </p:cBhvr>
                                      <p:tavLst>
                                        <p:tav tm="0">
                                          <p:val>
                                            <p:fltVal val="0"/>
                                          </p:val>
                                        </p:tav>
                                        <p:tav tm="100000">
                                          <p:val>
                                            <p:strVal val="#ppt_w"/>
                                          </p:val>
                                        </p:tav>
                                      </p:tavLst>
                                    </p:anim>
                                    <p:anim calcmode="lin" valueType="num">
                                      <p:cBhvr>
                                        <p:cTn id="38" dur="500" fill="hold"/>
                                        <p:tgtEl>
                                          <p:spTgt spid="6212"/>
                                        </p:tgtEl>
                                        <p:attrNameLst>
                                          <p:attrName>ppt_h</p:attrName>
                                        </p:attrNameLst>
                                      </p:cBhvr>
                                      <p:tavLst>
                                        <p:tav tm="0">
                                          <p:val>
                                            <p:fltVal val="0"/>
                                          </p:val>
                                        </p:tav>
                                        <p:tav tm="100000">
                                          <p:val>
                                            <p:strVal val="#ppt_h"/>
                                          </p:val>
                                        </p:tav>
                                      </p:tavLst>
                                    </p:anim>
                                    <p:animEffect transition="in" filter="fade">
                                      <p:cBhvr>
                                        <p:cTn id="39" dur="500"/>
                                        <p:tgtEl>
                                          <p:spTgt spid="6212"/>
                                        </p:tgtEl>
                                      </p:cBhvr>
                                    </p:animEffect>
                                  </p:childTnLst>
                                </p:cTn>
                              </p:par>
                              <p:par>
                                <p:cTn id="40" presetID="53" presetClass="entr" presetSubtype="16" fill="hold" nodeType="withEffect">
                                  <p:stCondLst>
                                    <p:cond delay="0"/>
                                  </p:stCondLst>
                                  <p:childTnLst>
                                    <p:set>
                                      <p:cBhvr>
                                        <p:cTn id="41" dur="1" fill="hold">
                                          <p:stCondLst>
                                            <p:cond delay="0"/>
                                          </p:stCondLst>
                                        </p:cTn>
                                        <p:tgtEl>
                                          <p:spTgt spid="6334"/>
                                        </p:tgtEl>
                                        <p:attrNameLst>
                                          <p:attrName>style.visibility</p:attrName>
                                        </p:attrNameLst>
                                      </p:cBhvr>
                                      <p:to>
                                        <p:strVal val="visible"/>
                                      </p:to>
                                    </p:set>
                                    <p:anim calcmode="lin" valueType="num">
                                      <p:cBhvr>
                                        <p:cTn id="42" dur="500" fill="hold"/>
                                        <p:tgtEl>
                                          <p:spTgt spid="6334"/>
                                        </p:tgtEl>
                                        <p:attrNameLst>
                                          <p:attrName>ppt_w</p:attrName>
                                        </p:attrNameLst>
                                      </p:cBhvr>
                                      <p:tavLst>
                                        <p:tav tm="0">
                                          <p:val>
                                            <p:fltVal val="0"/>
                                          </p:val>
                                        </p:tav>
                                        <p:tav tm="100000">
                                          <p:val>
                                            <p:strVal val="#ppt_w"/>
                                          </p:val>
                                        </p:tav>
                                      </p:tavLst>
                                    </p:anim>
                                    <p:anim calcmode="lin" valueType="num">
                                      <p:cBhvr>
                                        <p:cTn id="43" dur="500" fill="hold"/>
                                        <p:tgtEl>
                                          <p:spTgt spid="6334"/>
                                        </p:tgtEl>
                                        <p:attrNameLst>
                                          <p:attrName>ppt_h</p:attrName>
                                        </p:attrNameLst>
                                      </p:cBhvr>
                                      <p:tavLst>
                                        <p:tav tm="0">
                                          <p:val>
                                            <p:fltVal val="0"/>
                                          </p:val>
                                        </p:tav>
                                        <p:tav tm="100000">
                                          <p:val>
                                            <p:strVal val="#ppt_h"/>
                                          </p:val>
                                        </p:tav>
                                      </p:tavLst>
                                    </p:anim>
                                    <p:animEffect transition="in" filter="fade">
                                      <p:cBhvr>
                                        <p:cTn id="44" dur="500"/>
                                        <p:tgtEl>
                                          <p:spTgt spid="6334"/>
                                        </p:tgtEl>
                                      </p:cBhvr>
                                    </p:animEffect>
                                  </p:childTnLst>
                                </p:cTn>
                              </p:par>
                              <p:par>
                                <p:cTn id="45" presetID="53" presetClass="entr" presetSubtype="16" fill="hold" nodeType="withEffect">
                                  <p:stCondLst>
                                    <p:cond delay="0"/>
                                  </p:stCondLst>
                                  <p:childTnLst>
                                    <p:set>
                                      <p:cBhvr>
                                        <p:cTn id="46" dur="1" fill="hold">
                                          <p:stCondLst>
                                            <p:cond delay="0"/>
                                          </p:stCondLst>
                                        </p:cTn>
                                        <p:tgtEl>
                                          <p:spTgt spid="6340"/>
                                        </p:tgtEl>
                                        <p:attrNameLst>
                                          <p:attrName>style.visibility</p:attrName>
                                        </p:attrNameLst>
                                      </p:cBhvr>
                                      <p:to>
                                        <p:strVal val="visible"/>
                                      </p:to>
                                    </p:set>
                                    <p:anim calcmode="lin" valueType="num">
                                      <p:cBhvr>
                                        <p:cTn id="47" dur="500" fill="hold"/>
                                        <p:tgtEl>
                                          <p:spTgt spid="6340"/>
                                        </p:tgtEl>
                                        <p:attrNameLst>
                                          <p:attrName>ppt_w</p:attrName>
                                        </p:attrNameLst>
                                      </p:cBhvr>
                                      <p:tavLst>
                                        <p:tav tm="0">
                                          <p:val>
                                            <p:fltVal val="0"/>
                                          </p:val>
                                        </p:tav>
                                        <p:tav tm="100000">
                                          <p:val>
                                            <p:strVal val="#ppt_w"/>
                                          </p:val>
                                        </p:tav>
                                      </p:tavLst>
                                    </p:anim>
                                    <p:anim calcmode="lin" valueType="num">
                                      <p:cBhvr>
                                        <p:cTn id="48" dur="500" fill="hold"/>
                                        <p:tgtEl>
                                          <p:spTgt spid="6340"/>
                                        </p:tgtEl>
                                        <p:attrNameLst>
                                          <p:attrName>ppt_h</p:attrName>
                                        </p:attrNameLst>
                                      </p:cBhvr>
                                      <p:tavLst>
                                        <p:tav tm="0">
                                          <p:val>
                                            <p:fltVal val="0"/>
                                          </p:val>
                                        </p:tav>
                                        <p:tav tm="100000">
                                          <p:val>
                                            <p:strVal val="#ppt_h"/>
                                          </p:val>
                                        </p:tav>
                                      </p:tavLst>
                                    </p:anim>
                                    <p:animEffect transition="in" filter="fade">
                                      <p:cBhvr>
                                        <p:cTn id="49" dur="500"/>
                                        <p:tgtEl>
                                          <p:spTgt spid="6340"/>
                                        </p:tgtEl>
                                      </p:cBhvr>
                                    </p:animEffect>
                                  </p:childTnLst>
                                </p:cTn>
                              </p:par>
                              <p:par>
                                <p:cTn id="50" presetID="53" presetClass="entr" presetSubtype="16" fill="hold" nodeType="withEffect">
                                  <p:stCondLst>
                                    <p:cond delay="0"/>
                                  </p:stCondLst>
                                  <p:childTnLst>
                                    <p:set>
                                      <p:cBhvr>
                                        <p:cTn id="51" dur="1" fill="hold">
                                          <p:stCondLst>
                                            <p:cond delay="0"/>
                                          </p:stCondLst>
                                        </p:cTn>
                                        <p:tgtEl>
                                          <p:spTgt spid="6375"/>
                                        </p:tgtEl>
                                        <p:attrNameLst>
                                          <p:attrName>style.visibility</p:attrName>
                                        </p:attrNameLst>
                                      </p:cBhvr>
                                      <p:to>
                                        <p:strVal val="visible"/>
                                      </p:to>
                                    </p:set>
                                    <p:anim calcmode="lin" valueType="num">
                                      <p:cBhvr>
                                        <p:cTn id="52" dur="500" fill="hold"/>
                                        <p:tgtEl>
                                          <p:spTgt spid="6375"/>
                                        </p:tgtEl>
                                        <p:attrNameLst>
                                          <p:attrName>ppt_w</p:attrName>
                                        </p:attrNameLst>
                                      </p:cBhvr>
                                      <p:tavLst>
                                        <p:tav tm="0">
                                          <p:val>
                                            <p:fltVal val="0"/>
                                          </p:val>
                                        </p:tav>
                                        <p:tav tm="100000">
                                          <p:val>
                                            <p:strVal val="#ppt_w"/>
                                          </p:val>
                                        </p:tav>
                                      </p:tavLst>
                                    </p:anim>
                                    <p:anim calcmode="lin" valueType="num">
                                      <p:cBhvr>
                                        <p:cTn id="53" dur="500" fill="hold"/>
                                        <p:tgtEl>
                                          <p:spTgt spid="6375"/>
                                        </p:tgtEl>
                                        <p:attrNameLst>
                                          <p:attrName>ppt_h</p:attrName>
                                        </p:attrNameLst>
                                      </p:cBhvr>
                                      <p:tavLst>
                                        <p:tav tm="0">
                                          <p:val>
                                            <p:fltVal val="0"/>
                                          </p:val>
                                        </p:tav>
                                        <p:tav tm="100000">
                                          <p:val>
                                            <p:strVal val="#ppt_h"/>
                                          </p:val>
                                        </p:tav>
                                      </p:tavLst>
                                    </p:anim>
                                    <p:animEffect transition="in" filter="fade">
                                      <p:cBhvr>
                                        <p:cTn id="54" dur="500"/>
                                        <p:tgtEl>
                                          <p:spTgt spid="6375"/>
                                        </p:tgtEl>
                                      </p:cBhvr>
                                    </p:animEffect>
                                  </p:childTnLst>
                                </p:cTn>
                              </p:par>
                              <p:par>
                                <p:cTn id="55" presetID="53" presetClass="entr" presetSubtype="16" fill="hold" nodeType="withEffect">
                                  <p:stCondLst>
                                    <p:cond delay="0"/>
                                  </p:stCondLst>
                                  <p:childTnLst>
                                    <p:set>
                                      <p:cBhvr>
                                        <p:cTn id="56" dur="1" fill="hold">
                                          <p:stCondLst>
                                            <p:cond delay="0"/>
                                          </p:stCondLst>
                                        </p:cTn>
                                        <p:tgtEl>
                                          <p:spTgt spid="6410"/>
                                        </p:tgtEl>
                                        <p:attrNameLst>
                                          <p:attrName>style.visibility</p:attrName>
                                        </p:attrNameLst>
                                      </p:cBhvr>
                                      <p:to>
                                        <p:strVal val="visible"/>
                                      </p:to>
                                    </p:set>
                                    <p:anim calcmode="lin" valueType="num">
                                      <p:cBhvr>
                                        <p:cTn id="57" dur="500" fill="hold"/>
                                        <p:tgtEl>
                                          <p:spTgt spid="6410"/>
                                        </p:tgtEl>
                                        <p:attrNameLst>
                                          <p:attrName>ppt_w</p:attrName>
                                        </p:attrNameLst>
                                      </p:cBhvr>
                                      <p:tavLst>
                                        <p:tav tm="0">
                                          <p:val>
                                            <p:fltVal val="0"/>
                                          </p:val>
                                        </p:tav>
                                        <p:tav tm="100000">
                                          <p:val>
                                            <p:strVal val="#ppt_w"/>
                                          </p:val>
                                        </p:tav>
                                      </p:tavLst>
                                    </p:anim>
                                    <p:anim calcmode="lin" valueType="num">
                                      <p:cBhvr>
                                        <p:cTn id="58" dur="500" fill="hold"/>
                                        <p:tgtEl>
                                          <p:spTgt spid="6410"/>
                                        </p:tgtEl>
                                        <p:attrNameLst>
                                          <p:attrName>ppt_h</p:attrName>
                                        </p:attrNameLst>
                                      </p:cBhvr>
                                      <p:tavLst>
                                        <p:tav tm="0">
                                          <p:val>
                                            <p:fltVal val="0"/>
                                          </p:val>
                                        </p:tav>
                                        <p:tav tm="100000">
                                          <p:val>
                                            <p:strVal val="#ppt_h"/>
                                          </p:val>
                                        </p:tav>
                                      </p:tavLst>
                                    </p:anim>
                                    <p:animEffect transition="in" filter="fade">
                                      <p:cBhvr>
                                        <p:cTn id="59" dur="500"/>
                                        <p:tgtEl>
                                          <p:spTgt spid="6410"/>
                                        </p:tgtEl>
                                      </p:cBhvr>
                                    </p:animEffect>
                                  </p:childTnLst>
                                </p:cTn>
                              </p:par>
                              <p:par>
                                <p:cTn id="60" presetID="53" presetClass="entr" presetSubtype="16" fill="hold" nodeType="withEffect">
                                  <p:stCondLst>
                                    <p:cond delay="0"/>
                                  </p:stCondLst>
                                  <p:childTnLst>
                                    <p:set>
                                      <p:cBhvr>
                                        <p:cTn id="61" dur="1" fill="hold">
                                          <p:stCondLst>
                                            <p:cond delay="0"/>
                                          </p:stCondLst>
                                        </p:cTn>
                                        <p:tgtEl>
                                          <p:spTgt spid="6445"/>
                                        </p:tgtEl>
                                        <p:attrNameLst>
                                          <p:attrName>style.visibility</p:attrName>
                                        </p:attrNameLst>
                                      </p:cBhvr>
                                      <p:to>
                                        <p:strVal val="visible"/>
                                      </p:to>
                                    </p:set>
                                    <p:anim calcmode="lin" valueType="num">
                                      <p:cBhvr>
                                        <p:cTn id="62" dur="500" fill="hold"/>
                                        <p:tgtEl>
                                          <p:spTgt spid="6445"/>
                                        </p:tgtEl>
                                        <p:attrNameLst>
                                          <p:attrName>ppt_w</p:attrName>
                                        </p:attrNameLst>
                                      </p:cBhvr>
                                      <p:tavLst>
                                        <p:tav tm="0">
                                          <p:val>
                                            <p:fltVal val="0"/>
                                          </p:val>
                                        </p:tav>
                                        <p:tav tm="100000">
                                          <p:val>
                                            <p:strVal val="#ppt_w"/>
                                          </p:val>
                                        </p:tav>
                                      </p:tavLst>
                                    </p:anim>
                                    <p:anim calcmode="lin" valueType="num">
                                      <p:cBhvr>
                                        <p:cTn id="63" dur="500" fill="hold"/>
                                        <p:tgtEl>
                                          <p:spTgt spid="6445"/>
                                        </p:tgtEl>
                                        <p:attrNameLst>
                                          <p:attrName>ppt_h</p:attrName>
                                        </p:attrNameLst>
                                      </p:cBhvr>
                                      <p:tavLst>
                                        <p:tav tm="0">
                                          <p:val>
                                            <p:fltVal val="0"/>
                                          </p:val>
                                        </p:tav>
                                        <p:tav tm="100000">
                                          <p:val>
                                            <p:strVal val="#ppt_h"/>
                                          </p:val>
                                        </p:tav>
                                      </p:tavLst>
                                    </p:anim>
                                    <p:animEffect transition="in" filter="fade">
                                      <p:cBhvr>
                                        <p:cTn id="64" dur="500"/>
                                        <p:tgtEl>
                                          <p:spTgt spid="6445"/>
                                        </p:tgtEl>
                                      </p:cBhvr>
                                    </p:animEffect>
                                  </p:childTnLst>
                                </p:cTn>
                              </p:par>
                              <p:par>
                                <p:cTn id="65" presetID="53" presetClass="entr" presetSubtype="16" fill="hold" nodeType="withEffect">
                                  <p:stCondLst>
                                    <p:cond delay="0"/>
                                  </p:stCondLst>
                                  <p:childTnLst>
                                    <p:set>
                                      <p:cBhvr>
                                        <p:cTn id="66" dur="1" fill="hold">
                                          <p:stCondLst>
                                            <p:cond delay="0"/>
                                          </p:stCondLst>
                                        </p:cTn>
                                        <p:tgtEl>
                                          <p:spTgt spid="6480"/>
                                        </p:tgtEl>
                                        <p:attrNameLst>
                                          <p:attrName>style.visibility</p:attrName>
                                        </p:attrNameLst>
                                      </p:cBhvr>
                                      <p:to>
                                        <p:strVal val="visible"/>
                                      </p:to>
                                    </p:set>
                                    <p:anim calcmode="lin" valueType="num">
                                      <p:cBhvr>
                                        <p:cTn id="67" dur="500" fill="hold"/>
                                        <p:tgtEl>
                                          <p:spTgt spid="6480"/>
                                        </p:tgtEl>
                                        <p:attrNameLst>
                                          <p:attrName>ppt_w</p:attrName>
                                        </p:attrNameLst>
                                      </p:cBhvr>
                                      <p:tavLst>
                                        <p:tav tm="0">
                                          <p:val>
                                            <p:fltVal val="0"/>
                                          </p:val>
                                        </p:tav>
                                        <p:tav tm="100000">
                                          <p:val>
                                            <p:strVal val="#ppt_w"/>
                                          </p:val>
                                        </p:tav>
                                      </p:tavLst>
                                    </p:anim>
                                    <p:anim calcmode="lin" valueType="num">
                                      <p:cBhvr>
                                        <p:cTn id="68" dur="500" fill="hold"/>
                                        <p:tgtEl>
                                          <p:spTgt spid="6480"/>
                                        </p:tgtEl>
                                        <p:attrNameLst>
                                          <p:attrName>ppt_h</p:attrName>
                                        </p:attrNameLst>
                                      </p:cBhvr>
                                      <p:tavLst>
                                        <p:tav tm="0">
                                          <p:val>
                                            <p:fltVal val="0"/>
                                          </p:val>
                                        </p:tav>
                                        <p:tav tm="100000">
                                          <p:val>
                                            <p:strVal val="#ppt_h"/>
                                          </p:val>
                                        </p:tav>
                                      </p:tavLst>
                                    </p:anim>
                                    <p:animEffect transition="in" filter="fade">
                                      <p:cBhvr>
                                        <p:cTn id="69" dur="500"/>
                                        <p:tgtEl>
                                          <p:spTgt spid="6480"/>
                                        </p:tgtEl>
                                      </p:cBhvr>
                                    </p:animEffect>
                                  </p:childTnLst>
                                </p:cTn>
                              </p:par>
                              <p:par>
                                <p:cTn id="70" presetID="53" presetClass="entr" presetSubtype="16" fill="hold" nodeType="withEffect">
                                  <p:stCondLst>
                                    <p:cond delay="0"/>
                                  </p:stCondLst>
                                  <p:childTnLst>
                                    <p:set>
                                      <p:cBhvr>
                                        <p:cTn id="71" dur="1" fill="hold">
                                          <p:stCondLst>
                                            <p:cond delay="0"/>
                                          </p:stCondLst>
                                        </p:cTn>
                                        <p:tgtEl>
                                          <p:spTgt spid="2"/>
                                        </p:tgtEl>
                                        <p:attrNameLst>
                                          <p:attrName>style.visibility</p:attrName>
                                        </p:attrNameLst>
                                      </p:cBhvr>
                                      <p:to>
                                        <p:strVal val="visible"/>
                                      </p:to>
                                    </p:set>
                                    <p:anim calcmode="lin" valueType="num">
                                      <p:cBhvr>
                                        <p:cTn id="72" dur="500" fill="hold"/>
                                        <p:tgtEl>
                                          <p:spTgt spid="2"/>
                                        </p:tgtEl>
                                        <p:attrNameLst>
                                          <p:attrName>ppt_w</p:attrName>
                                        </p:attrNameLst>
                                      </p:cBhvr>
                                      <p:tavLst>
                                        <p:tav tm="0">
                                          <p:val>
                                            <p:fltVal val="0"/>
                                          </p:val>
                                        </p:tav>
                                        <p:tav tm="100000">
                                          <p:val>
                                            <p:strVal val="#ppt_w"/>
                                          </p:val>
                                        </p:tav>
                                      </p:tavLst>
                                    </p:anim>
                                    <p:anim calcmode="lin" valueType="num">
                                      <p:cBhvr>
                                        <p:cTn id="73" dur="500" fill="hold"/>
                                        <p:tgtEl>
                                          <p:spTgt spid="2"/>
                                        </p:tgtEl>
                                        <p:attrNameLst>
                                          <p:attrName>ppt_h</p:attrName>
                                        </p:attrNameLst>
                                      </p:cBhvr>
                                      <p:tavLst>
                                        <p:tav tm="0">
                                          <p:val>
                                            <p:fltVal val="0"/>
                                          </p:val>
                                        </p:tav>
                                        <p:tav tm="100000">
                                          <p:val>
                                            <p:strVal val="#ppt_h"/>
                                          </p:val>
                                        </p:tav>
                                      </p:tavLst>
                                    </p:anim>
                                    <p:animEffect transition="in" filter="fade">
                                      <p:cBhvr>
                                        <p:cTn id="74" dur="500"/>
                                        <p:tgtEl>
                                          <p:spTgt spid="2"/>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4"/>
                                        </p:tgtEl>
                                        <p:attrNameLst>
                                          <p:attrName>style.visibility</p:attrName>
                                        </p:attrNameLst>
                                      </p:cBhvr>
                                      <p:to>
                                        <p:strVal val="visible"/>
                                      </p:to>
                                    </p:set>
                                    <p:anim calcmode="lin" valueType="num">
                                      <p:cBhvr>
                                        <p:cTn id="77" dur="500" fill="hold"/>
                                        <p:tgtEl>
                                          <p:spTgt spid="4"/>
                                        </p:tgtEl>
                                        <p:attrNameLst>
                                          <p:attrName>ppt_w</p:attrName>
                                        </p:attrNameLst>
                                      </p:cBhvr>
                                      <p:tavLst>
                                        <p:tav tm="0">
                                          <p:val>
                                            <p:fltVal val="0"/>
                                          </p:val>
                                        </p:tav>
                                        <p:tav tm="100000">
                                          <p:val>
                                            <p:strVal val="#ppt_w"/>
                                          </p:val>
                                        </p:tav>
                                      </p:tavLst>
                                    </p:anim>
                                    <p:anim calcmode="lin" valueType="num">
                                      <p:cBhvr>
                                        <p:cTn id="78" dur="500" fill="hold"/>
                                        <p:tgtEl>
                                          <p:spTgt spid="4"/>
                                        </p:tgtEl>
                                        <p:attrNameLst>
                                          <p:attrName>ppt_h</p:attrName>
                                        </p:attrNameLst>
                                      </p:cBhvr>
                                      <p:tavLst>
                                        <p:tav tm="0">
                                          <p:val>
                                            <p:fltVal val="0"/>
                                          </p:val>
                                        </p:tav>
                                        <p:tav tm="100000">
                                          <p:val>
                                            <p:strVal val="#ppt_h"/>
                                          </p:val>
                                        </p:tav>
                                      </p:tavLst>
                                    </p:anim>
                                    <p:animEffect transition="in" filter="fade">
                                      <p:cBhvr>
                                        <p:cTn id="7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9"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20"/>
        <p:cNvGrpSpPr/>
        <p:nvPr/>
      </p:nvGrpSpPr>
      <p:grpSpPr>
        <a:xfrm>
          <a:off x="0" y="0"/>
          <a:ext cx="0" cy="0"/>
          <a:chOff x="0" y="0"/>
          <a:chExt cx="0" cy="0"/>
        </a:xfrm>
      </p:grpSpPr>
      <p:sp>
        <p:nvSpPr>
          <p:cNvPr id="4126" name="Google Shape;4126;p46"/>
          <p:cNvSpPr/>
          <p:nvPr/>
        </p:nvSpPr>
        <p:spPr>
          <a:xfrm>
            <a:off x="5849203" y="424775"/>
            <a:ext cx="1528667" cy="645053"/>
          </a:xfrm>
          <a:custGeom>
            <a:avLst/>
            <a:gdLst/>
            <a:ahLst/>
            <a:cxnLst/>
            <a:rect l="l" t="t" r="r" b="b"/>
            <a:pathLst>
              <a:path w="48847" h="20612" extrusionOk="0">
                <a:moveTo>
                  <a:pt x="44190" y="18786"/>
                </a:moveTo>
                <a:cubicBezTo>
                  <a:pt x="43939" y="18398"/>
                  <a:pt x="43642" y="17918"/>
                  <a:pt x="43323" y="17348"/>
                </a:cubicBezTo>
                <a:cubicBezTo>
                  <a:pt x="40698" y="12805"/>
                  <a:pt x="33325" y="14540"/>
                  <a:pt x="33325" y="14540"/>
                </a:cubicBezTo>
                <a:cubicBezTo>
                  <a:pt x="38826" y="4976"/>
                  <a:pt x="20794" y="0"/>
                  <a:pt x="20223" y="11322"/>
                </a:cubicBezTo>
                <a:cubicBezTo>
                  <a:pt x="15248" y="6049"/>
                  <a:pt x="7875" y="13148"/>
                  <a:pt x="11801" y="16298"/>
                </a:cubicBezTo>
                <a:cubicBezTo>
                  <a:pt x="11801" y="16298"/>
                  <a:pt x="6095" y="14951"/>
                  <a:pt x="4040" y="18466"/>
                </a:cubicBezTo>
                <a:cubicBezTo>
                  <a:pt x="3995" y="18580"/>
                  <a:pt x="3926" y="18694"/>
                  <a:pt x="3858" y="18786"/>
                </a:cubicBezTo>
                <a:lnTo>
                  <a:pt x="913" y="18786"/>
                </a:lnTo>
                <a:cubicBezTo>
                  <a:pt x="411" y="18786"/>
                  <a:pt x="0" y="19196"/>
                  <a:pt x="0" y="19699"/>
                </a:cubicBezTo>
                <a:cubicBezTo>
                  <a:pt x="0" y="20201"/>
                  <a:pt x="411" y="20612"/>
                  <a:pt x="913" y="20612"/>
                </a:cubicBezTo>
                <a:lnTo>
                  <a:pt x="47933" y="20612"/>
                </a:lnTo>
                <a:cubicBezTo>
                  <a:pt x="48436" y="20612"/>
                  <a:pt x="48846" y="20201"/>
                  <a:pt x="48846" y="19699"/>
                </a:cubicBezTo>
                <a:cubicBezTo>
                  <a:pt x="48846" y="19196"/>
                  <a:pt x="48436" y="18786"/>
                  <a:pt x="47933" y="18786"/>
                </a:cubicBezTo>
                <a:close/>
              </a:path>
            </a:pathLst>
          </a:custGeom>
          <a:solidFill>
            <a:srgbClr val="60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46"/>
          <p:cNvSpPr/>
          <p:nvPr/>
        </p:nvSpPr>
        <p:spPr>
          <a:xfrm>
            <a:off x="-368728" y="931138"/>
            <a:ext cx="1528667" cy="494085"/>
          </a:xfrm>
          <a:custGeom>
            <a:avLst/>
            <a:gdLst/>
            <a:ahLst/>
            <a:cxnLst/>
            <a:rect l="l" t="t" r="r" b="b"/>
            <a:pathLst>
              <a:path w="48847" h="15788" extrusionOk="0">
                <a:moveTo>
                  <a:pt x="26824" y="0"/>
                </a:moveTo>
                <a:cubicBezTo>
                  <a:pt x="23574" y="0"/>
                  <a:pt x="20455" y="1904"/>
                  <a:pt x="20223" y="6498"/>
                </a:cubicBezTo>
                <a:cubicBezTo>
                  <a:pt x="18956" y="5148"/>
                  <a:pt x="17528" y="4610"/>
                  <a:pt x="16171" y="4610"/>
                </a:cubicBezTo>
                <a:cubicBezTo>
                  <a:pt x="12226" y="4610"/>
                  <a:pt x="8880" y="9153"/>
                  <a:pt x="11801" y="11496"/>
                </a:cubicBezTo>
                <a:cubicBezTo>
                  <a:pt x="11801" y="11496"/>
                  <a:pt x="10727" y="11243"/>
                  <a:pt x="9345" y="11243"/>
                </a:cubicBezTo>
                <a:cubicBezTo>
                  <a:pt x="7541" y="11243"/>
                  <a:pt x="5213" y="11675"/>
                  <a:pt x="4063" y="13665"/>
                </a:cubicBezTo>
                <a:cubicBezTo>
                  <a:pt x="3995" y="13779"/>
                  <a:pt x="3926" y="13870"/>
                  <a:pt x="3880" y="13984"/>
                </a:cubicBezTo>
                <a:lnTo>
                  <a:pt x="913" y="13984"/>
                </a:lnTo>
                <a:cubicBezTo>
                  <a:pt x="411" y="13984"/>
                  <a:pt x="0" y="14395"/>
                  <a:pt x="0" y="14897"/>
                </a:cubicBezTo>
                <a:cubicBezTo>
                  <a:pt x="0" y="15399"/>
                  <a:pt x="411" y="15787"/>
                  <a:pt x="913" y="15787"/>
                </a:cubicBezTo>
                <a:lnTo>
                  <a:pt x="47933" y="15787"/>
                </a:lnTo>
                <a:cubicBezTo>
                  <a:pt x="48435" y="15787"/>
                  <a:pt x="48846" y="15399"/>
                  <a:pt x="48846" y="14897"/>
                </a:cubicBezTo>
                <a:cubicBezTo>
                  <a:pt x="48846" y="14395"/>
                  <a:pt x="48435" y="13984"/>
                  <a:pt x="47933" y="13984"/>
                </a:cubicBezTo>
                <a:lnTo>
                  <a:pt x="44190" y="13984"/>
                </a:lnTo>
                <a:cubicBezTo>
                  <a:pt x="43939" y="13596"/>
                  <a:pt x="43665" y="13117"/>
                  <a:pt x="43323" y="12546"/>
                </a:cubicBezTo>
                <a:cubicBezTo>
                  <a:pt x="41826" y="9956"/>
                  <a:pt x="38786" y="9400"/>
                  <a:pt x="36449" y="9400"/>
                </a:cubicBezTo>
                <a:cubicBezTo>
                  <a:pt x="34687" y="9400"/>
                  <a:pt x="33325" y="9716"/>
                  <a:pt x="33325" y="9716"/>
                </a:cubicBezTo>
                <a:lnTo>
                  <a:pt x="33325" y="9716"/>
                </a:lnTo>
                <a:cubicBezTo>
                  <a:pt x="36589" y="4054"/>
                  <a:pt x="31567" y="0"/>
                  <a:pt x="26824" y="0"/>
                </a:cubicBezTo>
                <a:close/>
              </a:path>
            </a:pathLst>
          </a:custGeom>
          <a:solidFill>
            <a:srgbClr val="60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46"/>
          <p:cNvSpPr txBox="1">
            <a:spLocks noGrp="1"/>
          </p:cNvSpPr>
          <p:nvPr>
            <p:ph type="title"/>
          </p:nvPr>
        </p:nvSpPr>
        <p:spPr>
          <a:xfrm>
            <a:off x="724593" y="204489"/>
            <a:ext cx="6827875" cy="572700"/>
          </a:xfrm>
          <a:prstGeom prst="rect">
            <a:avLst/>
          </a:prstGeom>
        </p:spPr>
        <p:txBody>
          <a:bodyPr spcFirstLastPara="1" wrap="square" lIns="91425" tIns="91425" rIns="91425" bIns="91425" anchor="t" anchorCtr="0">
            <a:noAutofit/>
          </a:bodyPr>
          <a:lstStyle/>
          <a:p>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3. Liên hệ, kết nối</a:t>
            </a:r>
            <a:endParaRPr sz="4800" b="1">
              <a:latin typeface="Times New Roman" panose="02020603050405020304" pitchFamily="18" charset="0"/>
              <a:cs typeface="Times New Roman" panose="02020603050405020304" pitchFamily="18" charset="0"/>
            </a:endParaRPr>
          </a:p>
        </p:txBody>
      </p:sp>
      <p:grpSp>
        <p:nvGrpSpPr>
          <p:cNvPr id="4129" name="Google Shape;4129;p46"/>
          <p:cNvGrpSpPr/>
          <p:nvPr/>
        </p:nvGrpSpPr>
        <p:grpSpPr>
          <a:xfrm>
            <a:off x="242100" y="1154938"/>
            <a:ext cx="307025" cy="307025"/>
            <a:chOff x="462375" y="3055200"/>
            <a:chExt cx="307025" cy="307025"/>
          </a:xfrm>
        </p:grpSpPr>
        <p:sp>
          <p:nvSpPr>
            <p:cNvPr id="4130" name="Google Shape;4130;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1" name="Google Shape;4181;p46"/>
          <p:cNvGrpSpPr/>
          <p:nvPr/>
        </p:nvGrpSpPr>
        <p:grpSpPr>
          <a:xfrm>
            <a:off x="8297712" y="1729951"/>
            <a:ext cx="307025" cy="307025"/>
            <a:chOff x="462375" y="3055200"/>
            <a:chExt cx="307025" cy="307025"/>
          </a:xfrm>
        </p:grpSpPr>
        <p:sp>
          <p:nvSpPr>
            <p:cNvPr id="4182" name="Google Shape;4182;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7" name="Google Shape;4207;p46"/>
          <p:cNvGrpSpPr/>
          <p:nvPr/>
        </p:nvGrpSpPr>
        <p:grpSpPr>
          <a:xfrm>
            <a:off x="7203135" y="293062"/>
            <a:ext cx="307025" cy="307025"/>
            <a:chOff x="462375" y="3055200"/>
            <a:chExt cx="307025" cy="307025"/>
          </a:xfrm>
        </p:grpSpPr>
        <p:sp>
          <p:nvSpPr>
            <p:cNvPr id="4208" name="Google Shape;4208;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3" name="Google Shape;4233;p46"/>
          <p:cNvGrpSpPr/>
          <p:nvPr/>
        </p:nvGrpSpPr>
        <p:grpSpPr>
          <a:xfrm>
            <a:off x="437525" y="4117700"/>
            <a:ext cx="307025" cy="307025"/>
            <a:chOff x="462375" y="3055200"/>
            <a:chExt cx="307025" cy="307025"/>
          </a:xfrm>
        </p:grpSpPr>
        <p:sp>
          <p:nvSpPr>
            <p:cNvPr id="4234" name="Google Shape;4234;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9" name="Google Shape;4259;p46"/>
          <p:cNvSpPr/>
          <p:nvPr/>
        </p:nvSpPr>
        <p:spPr>
          <a:xfrm>
            <a:off x="6346475" y="835150"/>
            <a:ext cx="861675" cy="390900"/>
          </a:xfrm>
          <a:custGeom>
            <a:avLst/>
            <a:gdLst/>
            <a:ahLst/>
            <a:cxnLst/>
            <a:rect l="l" t="t" r="r" b="b"/>
            <a:pathLst>
              <a:path w="34467" h="15636" extrusionOk="0">
                <a:moveTo>
                  <a:pt x="31180" y="14334"/>
                </a:moveTo>
                <a:cubicBezTo>
                  <a:pt x="30997" y="14083"/>
                  <a:pt x="30792" y="13741"/>
                  <a:pt x="30564" y="13330"/>
                </a:cubicBezTo>
                <a:cubicBezTo>
                  <a:pt x="28715" y="10135"/>
                  <a:pt x="23511" y="11344"/>
                  <a:pt x="23511" y="11344"/>
                </a:cubicBezTo>
                <a:cubicBezTo>
                  <a:pt x="27391" y="4588"/>
                  <a:pt x="15431" y="0"/>
                  <a:pt x="14266" y="9062"/>
                </a:cubicBezTo>
                <a:cubicBezTo>
                  <a:pt x="10774" y="5341"/>
                  <a:pt x="5547" y="10363"/>
                  <a:pt x="8332" y="12577"/>
                </a:cubicBezTo>
                <a:cubicBezTo>
                  <a:pt x="8332" y="12577"/>
                  <a:pt x="4292" y="11641"/>
                  <a:pt x="2854" y="14129"/>
                </a:cubicBezTo>
                <a:cubicBezTo>
                  <a:pt x="2808" y="14197"/>
                  <a:pt x="2762" y="14266"/>
                  <a:pt x="2717" y="14334"/>
                </a:cubicBezTo>
                <a:lnTo>
                  <a:pt x="640" y="14334"/>
                </a:lnTo>
                <a:cubicBezTo>
                  <a:pt x="297" y="14334"/>
                  <a:pt x="1" y="14631"/>
                  <a:pt x="1" y="14973"/>
                </a:cubicBezTo>
                <a:cubicBezTo>
                  <a:pt x="1" y="15339"/>
                  <a:pt x="297" y="15635"/>
                  <a:pt x="640" y="15635"/>
                </a:cubicBezTo>
                <a:lnTo>
                  <a:pt x="33828" y="15635"/>
                </a:lnTo>
                <a:cubicBezTo>
                  <a:pt x="34170" y="15635"/>
                  <a:pt x="34467" y="15339"/>
                  <a:pt x="34467" y="14973"/>
                </a:cubicBezTo>
                <a:cubicBezTo>
                  <a:pt x="34467" y="14631"/>
                  <a:pt x="34170" y="14334"/>
                  <a:pt x="33828" y="14334"/>
                </a:cubicBezTo>
                <a:close/>
              </a:path>
            </a:pathLst>
          </a:custGeom>
          <a:solidFill>
            <a:srgbClr val="F3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60" name="Google Shape;4260;p46"/>
          <p:cNvGrpSpPr/>
          <p:nvPr/>
        </p:nvGrpSpPr>
        <p:grpSpPr>
          <a:xfrm flipH="1">
            <a:off x="7377875" y="-354425"/>
            <a:ext cx="1766125" cy="2169100"/>
            <a:chOff x="142825" y="-61675"/>
            <a:chExt cx="1766125" cy="2169100"/>
          </a:xfrm>
        </p:grpSpPr>
        <p:sp>
          <p:nvSpPr>
            <p:cNvPr id="4261" name="Google Shape;4261;p46"/>
            <p:cNvSpPr/>
            <p:nvPr/>
          </p:nvSpPr>
          <p:spPr>
            <a:xfrm>
              <a:off x="209575" y="-61675"/>
              <a:ext cx="1699375" cy="533125"/>
            </a:xfrm>
            <a:custGeom>
              <a:avLst/>
              <a:gdLst/>
              <a:ahLst/>
              <a:cxnLst/>
              <a:rect l="l" t="t" r="r" b="b"/>
              <a:pathLst>
                <a:path w="67975" h="21325" extrusionOk="0">
                  <a:moveTo>
                    <a:pt x="39695" y="1"/>
                  </a:moveTo>
                  <a:cubicBezTo>
                    <a:pt x="39588" y="1"/>
                    <a:pt x="39481" y="2"/>
                    <a:pt x="39374" y="4"/>
                  </a:cubicBezTo>
                  <a:cubicBezTo>
                    <a:pt x="28053" y="278"/>
                    <a:pt x="1" y="18881"/>
                    <a:pt x="1" y="18881"/>
                  </a:cubicBezTo>
                  <a:cubicBezTo>
                    <a:pt x="5507" y="20649"/>
                    <a:pt x="12181" y="21325"/>
                    <a:pt x="19171" y="21325"/>
                  </a:cubicBezTo>
                  <a:cubicBezTo>
                    <a:pt x="28698" y="21325"/>
                    <a:pt x="38809" y="20068"/>
                    <a:pt x="47340" y="18607"/>
                  </a:cubicBezTo>
                  <a:cubicBezTo>
                    <a:pt x="45446" y="15959"/>
                    <a:pt x="44191" y="12307"/>
                    <a:pt x="44191" y="12307"/>
                  </a:cubicBezTo>
                  <a:lnTo>
                    <a:pt x="44191" y="12307"/>
                  </a:lnTo>
                  <a:lnTo>
                    <a:pt x="50467" y="18036"/>
                  </a:lnTo>
                  <a:cubicBezTo>
                    <a:pt x="52636" y="17648"/>
                    <a:pt x="54667" y="17237"/>
                    <a:pt x="56516" y="16849"/>
                  </a:cubicBezTo>
                  <a:cubicBezTo>
                    <a:pt x="55033" y="15183"/>
                    <a:pt x="54028" y="14019"/>
                    <a:pt x="53754" y="12946"/>
                  </a:cubicBezTo>
                  <a:lnTo>
                    <a:pt x="53754" y="12946"/>
                  </a:lnTo>
                  <a:cubicBezTo>
                    <a:pt x="56334" y="14704"/>
                    <a:pt x="57680" y="15822"/>
                    <a:pt x="58959" y="16324"/>
                  </a:cubicBezTo>
                  <a:cubicBezTo>
                    <a:pt x="64482" y="15115"/>
                    <a:pt x="67974" y="14156"/>
                    <a:pt x="67974" y="14156"/>
                  </a:cubicBezTo>
                  <a:cubicBezTo>
                    <a:pt x="67974" y="14156"/>
                    <a:pt x="51019" y="1"/>
                    <a:pt x="39695"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46"/>
            <p:cNvSpPr/>
            <p:nvPr/>
          </p:nvSpPr>
          <p:spPr>
            <a:xfrm>
              <a:off x="142825" y="403075"/>
              <a:ext cx="1543575" cy="1218175"/>
            </a:xfrm>
            <a:custGeom>
              <a:avLst/>
              <a:gdLst/>
              <a:ahLst/>
              <a:cxnLst/>
              <a:rect l="l" t="t" r="r" b="b"/>
              <a:pathLst>
                <a:path w="61743" h="48727" extrusionOk="0">
                  <a:moveTo>
                    <a:pt x="8037" y="0"/>
                  </a:moveTo>
                  <a:cubicBezTo>
                    <a:pt x="5134" y="0"/>
                    <a:pt x="2595" y="1717"/>
                    <a:pt x="0" y="3509"/>
                  </a:cubicBezTo>
                  <a:cubicBezTo>
                    <a:pt x="8537" y="8850"/>
                    <a:pt x="15681" y="13552"/>
                    <a:pt x="21912" y="17866"/>
                  </a:cubicBezTo>
                  <a:cubicBezTo>
                    <a:pt x="22574" y="16223"/>
                    <a:pt x="24309" y="14351"/>
                    <a:pt x="25793" y="13324"/>
                  </a:cubicBezTo>
                  <a:lnTo>
                    <a:pt x="25793" y="13324"/>
                  </a:lnTo>
                  <a:cubicBezTo>
                    <a:pt x="25542" y="14009"/>
                    <a:pt x="24263" y="19464"/>
                    <a:pt x="24218" y="19487"/>
                  </a:cubicBezTo>
                  <a:cubicBezTo>
                    <a:pt x="25359" y="20286"/>
                    <a:pt x="33736" y="26426"/>
                    <a:pt x="33736" y="26426"/>
                  </a:cubicBezTo>
                  <a:lnTo>
                    <a:pt x="39077" y="19624"/>
                  </a:lnTo>
                  <a:lnTo>
                    <a:pt x="35676" y="27909"/>
                  </a:lnTo>
                  <a:cubicBezTo>
                    <a:pt x="37593" y="29370"/>
                    <a:pt x="45400" y="35761"/>
                    <a:pt x="45400" y="35761"/>
                  </a:cubicBezTo>
                  <a:lnTo>
                    <a:pt x="48321" y="29074"/>
                  </a:lnTo>
                  <a:cubicBezTo>
                    <a:pt x="49440" y="31653"/>
                    <a:pt x="49668" y="32999"/>
                    <a:pt x="48687" y="38683"/>
                  </a:cubicBezTo>
                  <a:cubicBezTo>
                    <a:pt x="52202" y="41742"/>
                    <a:pt x="56333" y="45394"/>
                    <a:pt x="59917" y="48726"/>
                  </a:cubicBezTo>
                  <a:cubicBezTo>
                    <a:pt x="61743" y="38044"/>
                    <a:pt x="57976" y="23230"/>
                    <a:pt x="49508" y="13552"/>
                  </a:cubicBezTo>
                  <a:cubicBezTo>
                    <a:pt x="40812" y="3578"/>
                    <a:pt x="16389" y="1067"/>
                    <a:pt x="8993" y="63"/>
                  </a:cubicBezTo>
                  <a:cubicBezTo>
                    <a:pt x="8670" y="20"/>
                    <a:pt x="8351" y="0"/>
                    <a:pt x="803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46"/>
            <p:cNvSpPr/>
            <p:nvPr/>
          </p:nvSpPr>
          <p:spPr>
            <a:xfrm>
              <a:off x="235825" y="403000"/>
              <a:ext cx="1414625" cy="1019650"/>
            </a:xfrm>
            <a:custGeom>
              <a:avLst/>
              <a:gdLst/>
              <a:ahLst/>
              <a:cxnLst/>
              <a:rect l="l" t="t" r="r" b="b"/>
              <a:pathLst>
                <a:path w="56585" h="40786" extrusionOk="0">
                  <a:moveTo>
                    <a:pt x="4306" y="1"/>
                  </a:moveTo>
                  <a:cubicBezTo>
                    <a:pt x="2798" y="1"/>
                    <a:pt x="1376" y="468"/>
                    <a:pt x="1" y="1184"/>
                  </a:cubicBezTo>
                  <a:cubicBezTo>
                    <a:pt x="640" y="1618"/>
                    <a:pt x="1370" y="2074"/>
                    <a:pt x="2169" y="2531"/>
                  </a:cubicBezTo>
                  <a:cubicBezTo>
                    <a:pt x="2169" y="2531"/>
                    <a:pt x="3673" y="2261"/>
                    <a:pt x="6447" y="2261"/>
                  </a:cubicBezTo>
                  <a:cubicBezTo>
                    <a:pt x="11745" y="2261"/>
                    <a:pt x="21675" y="3245"/>
                    <a:pt x="34604" y="8967"/>
                  </a:cubicBezTo>
                  <a:cubicBezTo>
                    <a:pt x="54005" y="17573"/>
                    <a:pt x="56516" y="40124"/>
                    <a:pt x="56585" y="40786"/>
                  </a:cubicBezTo>
                  <a:cubicBezTo>
                    <a:pt x="56037" y="31496"/>
                    <a:pt x="52316" y="20996"/>
                    <a:pt x="45788" y="13555"/>
                  </a:cubicBezTo>
                  <a:cubicBezTo>
                    <a:pt x="37092" y="3581"/>
                    <a:pt x="12669" y="1070"/>
                    <a:pt x="5273" y="66"/>
                  </a:cubicBezTo>
                  <a:cubicBezTo>
                    <a:pt x="4947" y="22"/>
                    <a:pt x="4624" y="1"/>
                    <a:pt x="4306"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46"/>
            <p:cNvSpPr/>
            <p:nvPr/>
          </p:nvSpPr>
          <p:spPr>
            <a:xfrm>
              <a:off x="144525" y="452000"/>
              <a:ext cx="645975" cy="1655425"/>
            </a:xfrm>
            <a:custGeom>
              <a:avLst/>
              <a:gdLst/>
              <a:ahLst/>
              <a:cxnLst/>
              <a:rect l="l" t="t" r="r" b="b"/>
              <a:pathLst>
                <a:path w="25839" h="66217" extrusionOk="0">
                  <a:moveTo>
                    <a:pt x="4589" y="0"/>
                  </a:moveTo>
                  <a:cubicBezTo>
                    <a:pt x="1302" y="4200"/>
                    <a:pt x="23" y="10911"/>
                    <a:pt x="1" y="18580"/>
                  </a:cubicBezTo>
                  <a:lnTo>
                    <a:pt x="5091" y="16092"/>
                  </a:lnTo>
                  <a:lnTo>
                    <a:pt x="46" y="21456"/>
                  </a:lnTo>
                  <a:cubicBezTo>
                    <a:pt x="183" y="25519"/>
                    <a:pt x="617" y="29787"/>
                    <a:pt x="1233" y="34055"/>
                  </a:cubicBezTo>
                  <a:lnTo>
                    <a:pt x="6255" y="31134"/>
                  </a:lnTo>
                  <a:lnTo>
                    <a:pt x="1827" y="37776"/>
                  </a:lnTo>
                  <a:cubicBezTo>
                    <a:pt x="2032" y="39008"/>
                    <a:pt x="2260" y="40241"/>
                    <a:pt x="2511" y="41474"/>
                  </a:cubicBezTo>
                  <a:lnTo>
                    <a:pt x="10637" y="34375"/>
                  </a:lnTo>
                  <a:lnTo>
                    <a:pt x="10637" y="34375"/>
                  </a:lnTo>
                  <a:cubicBezTo>
                    <a:pt x="6940" y="40287"/>
                    <a:pt x="5798" y="41633"/>
                    <a:pt x="3219" y="44966"/>
                  </a:cubicBezTo>
                  <a:cubicBezTo>
                    <a:pt x="4064" y="48937"/>
                    <a:pt x="5022" y="52726"/>
                    <a:pt x="5958" y="56173"/>
                  </a:cubicBezTo>
                  <a:lnTo>
                    <a:pt x="11048" y="49622"/>
                  </a:lnTo>
                  <a:lnTo>
                    <a:pt x="6871" y="59369"/>
                  </a:lnTo>
                  <a:cubicBezTo>
                    <a:pt x="7624" y="61971"/>
                    <a:pt x="8378" y="64299"/>
                    <a:pt x="9039" y="66216"/>
                  </a:cubicBezTo>
                  <a:cubicBezTo>
                    <a:pt x="25839" y="40127"/>
                    <a:pt x="23990" y="23784"/>
                    <a:pt x="4589"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46"/>
            <p:cNvSpPr/>
            <p:nvPr/>
          </p:nvSpPr>
          <p:spPr>
            <a:xfrm>
              <a:off x="274050" y="470825"/>
              <a:ext cx="470250" cy="1221750"/>
            </a:xfrm>
            <a:custGeom>
              <a:avLst/>
              <a:gdLst/>
              <a:ahLst/>
              <a:cxnLst/>
              <a:rect l="l" t="t" r="r" b="b"/>
              <a:pathLst>
                <a:path w="18810" h="48870" extrusionOk="0">
                  <a:moveTo>
                    <a:pt x="1" y="0"/>
                  </a:moveTo>
                  <a:lnTo>
                    <a:pt x="1" y="0"/>
                  </a:lnTo>
                  <a:cubicBezTo>
                    <a:pt x="2717" y="4314"/>
                    <a:pt x="18307" y="30358"/>
                    <a:pt x="12486" y="48869"/>
                  </a:cubicBezTo>
                  <a:cubicBezTo>
                    <a:pt x="18809" y="31727"/>
                    <a:pt x="14495" y="17964"/>
                    <a:pt x="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4270;p47">
            <a:extLst>
              <a:ext uri="{FF2B5EF4-FFF2-40B4-BE49-F238E27FC236}">
                <a16:creationId xmlns:a16="http://schemas.microsoft.com/office/drawing/2014/main" id="{4C696148-B5A0-DF2A-B7E9-BA90DA3DC256}"/>
              </a:ext>
            </a:extLst>
          </p:cNvPr>
          <p:cNvSpPr/>
          <p:nvPr/>
        </p:nvSpPr>
        <p:spPr>
          <a:xfrm>
            <a:off x="-294875" y="174362"/>
            <a:ext cx="1073950" cy="487350"/>
          </a:xfrm>
          <a:custGeom>
            <a:avLst/>
            <a:gdLst/>
            <a:ahLst/>
            <a:cxnLst/>
            <a:rect l="l" t="t" r="r" b="b"/>
            <a:pathLst>
              <a:path w="42958" h="19494" extrusionOk="0">
                <a:moveTo>
                  <a:pt x="38872" y="17896"/>
                </a:moveTo>
                <a:cubicBezTo>
                  <a:pt x="38644" y="17553"/>
                  <a:pt x="38392" y="17143"/>
                  <a:pt x="38096" y="16618"/>
                </a:cubicBezTo>
                <a:cubicBezTo>
                  <a:pt x="35790" y="12646"/>
                  <a:pt x="29308" y="14152"/>
                  <a:pt x="29308" y="14152"/>
                </a:cubicBezTo>
                <a:cubicBezTo>
                  <a:pt x="34147" y="5730"/>
                  <a:pt x="19242" y="1"/>
                  <a:pt x="17781" y="11322"/>
                </a:cubicBezTo>
                <a:cubicBezTo>
                  <a:pt x="13422" y="6666"/>
                  <a:pt x="6916" y="12943"/>
                  <a:pt x="10363" y="15705"/>
                </a:cubicBezTo>
                <a:cubicBezTo>
                  <a:pt x="10363" y="15705"/>
                  <a:pt x="5341" y="14518"/>
                  <a:pt x="3561" y="17622"/>
                </a:cubicBezTo>
                <a:cubicBezTo>
                  <a:pt x="3493" y="17713"/>
                  <a:pt x="3447" y="17804"/>
                  <a:pt x="3401" y="17896"/>
                </a:cubicBezTo>
                <a:lnTo>
                  <a:pt x="799" y="17896"/>
                </a:lnTo>
                <a:cubicBezTo>
                  <a:pt x="343" y="17896"/>
                  <a:pt x="0" y="18238"/>
                  <a:pt x="0" y="18695"/>
                </a:cubicBezTo>
                <a:cubicBezTo>
                  <a:pt x="0" y="19128"/>
                  <a:pt x="343" y="19494"/>
                  <a:pt x="799" y="19494"/>
                </a:cubicBezTo>
                <a:lnTo>
                  <a:pt x="42159" y="19494"/>
                </a:lnTo>
                <a:cubicBezTo>
                  <a:pt x="42615" y="19494"/>
                  <a:pt x="42957" y="19128"/>
                  <a:pt x="42957" y="18695"/>
                </a:cubicBezTo>
                <a:cubicBezTo>
                  <a:pt x="42957" y="18238"/>
                  <a:pt x="42615" y="17896"/>
                  <a:pt x="42159" y="17896"/>
                </a:cubicBezTo>
                <a:close/>
              </a:path>
            </a:pathLst>
          </a:custGeom>
          <a:solidFill>
            <a:srgbClr val="F3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4284;p47">
            <a:extLst>
              <a:ext uri="{FF2B5EF4-FFF2-40B4-BE49-F238E27FC236}">
                <a16:creationId xmlns:a16="http://schemas.microsoft.com/office/drawing/2014/main" id="{3D5FC324-1661-5336-97CA-39BF34D0AACE}"/>
              </a:ext>
            </a:extLst>
          </p:cNvPr>
          <p:cNvGrpSpPr/>
          <p:nvPr/>
        </p:nvGrpSpPr>
        <p:grpSpPr>
          <a:xfrm>
            <a:off x="-274232" y="62638"/>
            <a:ext cx="849101" cy="1067750"/>
            <a:chOff x="142825" y="-61675"/>
            <a:chExt cx="1766125" cy="2169100"/>
          </a:xfrm>
        </p:grpSpPr>
        <p:sp>
          <p:nvSpPr>
            <p:cNvPr id="4" name="Google Shape;4285;p47">
              <a:extLst>
                <a:ext uri="{FF2B5EF4-FFF2-40B4-BE49-F238E27FC236}">
                  <a16:creationId xmlns:a16="http://schemas.microsoft.com/office/drawing/2014/main" id="{CEC528BF-0902-BCE7-A72C-B8A65C5CFAFA}"/>
                </a:ext>
              </a:extLst>
            </p:cNvPr>
            <p:cNvSpPr/>
            <p:nvPr/>
          </p:nvSpPr>
          <p:spPr>
            <a:xfrm>
              <a:off x="209575" y="-61675"/>
              <a:ext cx="1699375" cy="533125"/>
            </a:xfrm>
            <a:custGeom>
              <a:avLst/>
              <a:gdLst/>
              <a:ahLst/>
              <a:cxnLst/>
              <a:rect l="l" t="t" r="r" b="b"/>
              <a:pathLst>
                <a:path w="67975" h="21325" extrusionOk="0">
                  <a:moveTo>
                    <a:pt x="39695" y="1"/>
                  </a:moveTo>
                  <a:cubicBezTo>
                    <a:pt x="39588" y="1"/>
                    <a:pt x="39481" y="2"/>
                    <a:pt x="39374" y="4"/>
                  </a:cubicBezTo>
                  <a:cubicBezTo>
                    <a:pt x="28053" y="278"/>
                    <a:pt x="1" y="18881"/>
                    <a:pt x="1" y="18881"/>
                  </a:cubicBezTo>
                  <a:cubicBezTo>
                    <a:pt x="5507" y="20649"/>
                    <a:pt x="12181" y="21325"/>
                    <a:pt x="19171" y="21325"/>
                  </a:cubicBezTo>
                  <a:cubicBezTo>
                    <a:pt x="28698" y="21325"/>
                    <a:pt x="38809" y="20068"/>
                    <a:pt x="47340" y="18607"/>
                  </a:cubicBezTo>
                  <a:cubicBezTo>
                    <a:pt x="45446" y="15959"/>
                    <a:pt x="44191" y="12307"/>
                    <a:pt x="44191" y="12307"/>
                  </a:cubicBezTo>
                  <a:lnTo>
                    <a:pt x="44191" y="12307"/>
                  </a:lnTo>
                  <a:lnTo>
                    <a:pt x="50467" y="18036"/>
                  </a:lnTo>
                  <a:cubicBezTo>
                    <a:pt x="52636" y="17648"/>
                    <a:pt x="54667" y="17237"/>
                    <a:pt x="56516" y="16849"/>
                  </a:cubicBezTo>
                  <a:cubicBezTo>
                    <a:pt x="55033" y="15183"/>
                    <a:pt x="54028" y="14019"/>
                    <a:pt x="53754" y="12946"/>
                  </a:cubicBezTo>
                  <a:lnTo>
                    <a:pt x="53754" y="12946"/>
                  </a:lnTo>
                  <a:cubicBezTo>
                    <a:pt x="56334" y="14704"/>
                    <a:pt x="57680" y="15822"/>
                    <a:pt x="58959" y="16324"/>
                  </a:cubicBezTo>
                  <a:cubicBezTo>
                    <a:pt x="64482" y="15115"/>
                    <a:pt x="67974" y="14156"/>
                    <a:pt x="67974" y="14156"/>
                  </a:cubicBezTo>
                  <a:cubicBezTo>
                    <a:pt x="67974" y="14156"/>
                    <a:pt x="51019" y="1"/>
                    <a:pt x="39695"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286;p47">
              <a:extLst>
                <a:ext uri="{FF2B5EF4-FFF2-40B4-BE49-F238E27FC236}">
                  <a16:creationId xmlns:a16="http://schemas.microsoft.com/office/drawing/2014/main" id="{2CD84A0F-0762-B805-CFD5-DD0961B9B97C}"/>
                </a:ext>
              </a:extLst>
            </p:cNvPr>
            <p:cNvSpPr/>
            <p:nvPr/>
          </p:nvSpPr>
          <p:spPr>
            <a:xfrm>
              <a:off x="142825" y="403075"/>
              <a:ext cx="1543575" cy="1218175"/>
            </a:xfrm>
            <a:custGeom>
              <a:avLst/>
              <a:gdLst/>
              <a:ahLst/>
              <a:cxnLst/>
              <a:rect l="l" t="t" r="r" b="b"/>
              <a:pathLst>
                <a:path w="61743" h="48727" extrusionOk="0">
                  <a:moveTo>
                    <a:pt x="8037" y="0"/>
                  </a:moveTo>
                  <a:cubicBezTo>
                    <a:pt x="5134" y="0"/>
                    <a:pt x="2595" y="1717"/>
                    <a:pt x="0" y="3509"/>
                  </a:cubicBezTo>
                  <a:cubicBezTo>
                    <a:pt x="8537" y="8850"/>
                    <a:pt x="15681" y="13552"/>
                    <a:pt x="21912" y="17866"/>
                  </a:cubicBezTo>
                  <a:cubicBezTo>
                    <a:pt x="22574" y="16223"/>
                    <a:pt x="24309" y="14351"/>
                    <a:pt x="25793" y="13324"/>
                  </a:cubicBezTo>
                  <a:lnTo>
                    <a:pt x="25793" y="13324"/>
                  </a:lnTo>
                  <a:cubicBezTo>
                    <a:pt x="25542" y="14009"/>
                    <a:pt x="24263" y="19464"/>
                    <a:pt x="24218" y="19487"/>
                  </a:cubicBezTo>
                  <a:cubicBezTo>
                    <a:pt x="25359" y="20286"/>
                    <a:pt x="33736" y="26426"/>
                    <a:pt x="33736" y="26426"/>
                  </a:cubicBezTo>
                  <a:lnTo>
                    <a:pt x="39077" y="19624"/>
                  </a:lnTo>
                  <a:lnTo>
                    <a:pt x="35676" y="27909"/>
                  </a:lnTo>
                  <a:cubicBezTo>
                    <a:pt x="37593" y="29370"/>
                    <a:pt x="45400" y="35761"/>
                    <a:pt x="45400" y="35761"/>
                  </a:cubicBezTo>
                  <a:lnTo>
                    <a:pt x="48321" y="29074"/>
                  </a:lnTo>
                  <a:cubicBezTo>
                    <a:pt x="49440" y="31653"/>
                    <a:pt x="49668" y="32999"/>
                    <a:pt x="48687" y="38683"/>
                  </a:cubicBezTo>
                  <a:cubicBezTo>
                    <a:pt x="52202" y="41742"/>
                    <a:pt x="56333" y="45394"/>
                    <a:pt x="59917" y="48726"/>
                  </a:cubicBezTo>
                  <a:cubicBezTo>
                    <a:pt x="61743" y="38044"/>
                    <a:pt x="57976" y="23230"/>
                    <a:pt x="49508" y="13552"/>
                  </a:cubicBezTo>
                  <a:cubicBezTo>
                    <a:pt x="40812" y="3578"/>
                    <a:pt x="16389" y="1067"/>
                    <a:pt x="8993" y="63"/>
                  </a:cubicBezTo>
                  <a:cubicBezTo>
                    <a:pt x="8670" y="20"/>
                    <a:pt x="8351" y="0"/>
                    <a:pt x="803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287;p47">
              <a:extLst>
                <a:ext uri="{FF2B5EF4-FFF2-40B4-BE49-F238E27FC236}">
                  <a16:creationId xmlns:a16="http://schemas.microsoft.com/office/drawing/2014/main" id="{9C2D0C05-DAA8-7767-EEFB-F65F9CDCCA2E}"/>
                </a:ext>
              </a:extLst>
            </p:cNvPr>
            <p:cNvSpPr/>
            <p:nvPr/>
          </p:nvSpPr>
          <p:spPr>
            <a:xfrm>
              <a:off x="235825" y="403000"/>
              <a:ext cx="1414625" cy="1019650"/>
            </a:xfrm>
            <a:custGeom>
              <a:avLst/>
              <a:gdLst/>
              <a:ahLst/>
              <a:cxnLst/>
              <a:rect l="l" t="t" r="r" b="b"/>
              <a:pathLst>
                <a:path w="56585" h="40786" extrusionOk="0">
                  <a:moveTo>
                    <a:pt x="4306" y="1"/>
                  </a:moveTo>
                  <a:cubicBezTo>
                    <a:pt x="2798" y="1"/>
                    <a:pt x="1376" y="468"/>
                    <a:pt x="1" y="1184"/>
                  </a:cubicBezTo>
                  <a:cubicBezTo>
                    <a:pt x="640" y="1618"/>
                    <a:pt x="1370" y="2074"/>
                    <a:pt x="2169" y="2531"/>
                  </a:cubicBezTo>
                  <a:cubicBezTo>
                    <a:pt x="2169" y="2531"/>
                    <a:pt x="3673" y="2261"/>
                    <a:pt x="6447" y="2261"/>
                  </a:cubicBezTo>
                  <a:cubicBezTo>
                    <a:pt x="11745" y="2261"/>
                    <a:pt x="21675" y="3245"/>
                    <a:pt x="34604" y="8967"/>
                  </a:cubicBezTo>
                  <a:cubicBezTo>
                    <a:pt x="54005" y="17573"/>
                    <a:pt x="56516" y="40124"/>
                    <a:pt x="56585" y="40786"/>
                  </a:cubicBezTo>
                  <a:cubicBezTo>
                    <a:pt x="56037" y="31496"/>
                    <a:pt x="52316" y="20996"/>
                    <a:pt x="45788" y="13555"/>
                  </a:cubicBezTo>
                  <a:cubicBezTo>
                    <a:pt x="37092" y="3581"/>
                    <a:pt x="12669" y="1070"/>
                    <a:pt x="5273" y="66"/>
                  </a:cubicBezTo>
                  <a:cubicBezTo>
                    <a:pt x="4947" y="22"/>
                    <a:pt x="4624" y="1"/>
                    <a:pt x="4306"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288;p47">
              <a:extLst>
                <a:ext uri="{FF2B5EF4-FFF2-40B4-BE49-F238E27FC236}">
                  <a16:creationId xmlns:a16="http://schemas.microsoft.com/office/drawing/2014/main" id="{135DB291-05CA-9A27-E786-9615CC838D74}"/>
                </a:ext>
              </a:extLst>
            </p:cNvPr>
            <p:cNvSpPr/>
            <p:nvPr/>
          </p:nvSpPr>
          <p:spPr>
            <a:xfrm>
              <a:off x="144525" y="452000"/>
              <a:ext cx="645975" cy="1655425"/>
            </a:xfrm>
            <a:custGeom>
              <a:avLst/>
              <a:gdLst/>
              <a:ahLst/>
              <a:cxnLst/>
              <a:rect l="l" t="t" r="r" b="b"/>
              <a:pathLst>
                <a:path w="25839" h="66217" extrusionOk="0">
                  <a:moveTo>
                    <a:pt x="4589" y="0"/>
                  </a:moveTo>
                  <a:cubicBezTo>
                    <a:pt x="1302" y="4200"/>
                    <a:pt x="23" y="10911"/>
                    <a:pt x="1" y="18580"/>
                  </a:cubicBezTo>
                  <a:lnTo>
                    <a:pt x="5091" y="16092"/>
                  </a:lnTo>
                  <a:lnTo>
                    <a:pt x="46" y="21456"/>
                  </a:lnTo>
                  <a:cubicBezTo>
                    <a:pt x="183" y="25519"/>
                    <a:pt x="617" y="29787"/>
                    <a:pt x="1233" y="34055"/>
                  </a:cubicBezTo>
                  <a:lnTo>
                    <a:pt x="6255" y="31134"/>
                  </a:lnTo>
                  <a:lnTo>
                    <a:pt x="1827" y="37776"/>
                  </a:lnTo>
                  <a:cubicBezTo>
                    <a:pt x="2032" y="39008"/>
                    <a:pt x="2260" y="40241"/>
                    <a:pt x="2511" y="41474"/>
                  </a:cubicBezTo>
                  <a:lnTo>
                    <a:pt x="10637" y="34375"/>
                  </a:lnTo>
                  <a:lnTo>
                    <a:pt x="10637" y="34375"/>
                  </a:lnTo>
                  <a:cubicBezTo>
                    <a:pt x="6940" y="40287"/>
                    <a:pt x="5798" y="41633"/>
                    <a:pt x="3219" y="44966"/>
                  </a:cubicBezTo>
                  <a:cubicBezTo>
                    <a:pt x="4064" y="48937"/>
                    <a:pt x="5022" y="52726"/>
                    <a:pt x="5958" y="56173"/>
                  </a:cubicBezTo>
                  <a:lnTo>
                    <a:pt x="11048" y="49622"/>
                  </a:lnTo>
                  <a:lnTo>
                    <a:pt x="6871" y="59369"/>
                  </a:lnTo>
                  <a:cubicBezTo>
                    <a:pt x="7624" y="61971"/>
                    <a:pt x="8378" y="64299"/>
                    <a:pt x="9039" y="66216"/>
                  </a:cubicBezTo>
                  <a:cubicBezTo>
                    <a:pt x="25839" y="40127"/>
                    <a:pt x="23990" y="23784"/>
                    <a:pt x="4589"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289;p47">
              <a:extLst>
                <a:ext uri="{FF2B5EF4-FFF2-40B4-BE49-F238E27FC236}">
                  <a16:creationId xmlns:a16="http://schemas.microsoft.com/office/drawing/2014/main" id="{7D5BFD72-AF9B-5E3F-490C-DF40E100068D}"/>
                </a:ext>
              </a:extLst>
            </p:cNvPr>
            <p:cNvSpPr/>
            <p:nvPr/>
          </p:nvSpPr>
          <p:spPr>
            <a:xfrm>
              <a:off x="274050" y="470825"/>
              <a:ext cx="470250" cy="1221750"/>
            </a:xfrm>
            <a:custGeom>
              <a:avLst/>
              <a:gdLst/>
              <a:ahLst/>
              <a:cxnLst/>
              <a:rect l="l" t="t" r="r" b="b"/>
              <a:pathLst>
                <a:path w="18810" h="48870" extrusionOk="0">
                  <a:moveTo>
                    <a:pt x="1" y="0"/>
                  </a:moveTo>
                  <a:lnTo>
                    <a:pt x="1" y="0"/>
                  </a:lnTo>
                  <a:cubicBezTo>
                    <a:pt x="2717" y="4314"/>
                    <a:pt x="18307" y="30358"/>
                    <a:pt x="12486" y="48869"/>
                  </a:cubicBezTo>
                  <a:cubicBezTo>
                    <a:pt x="18809" y="31727"/>
                    <a:pt x="14495" y="17964"/>
                    <a:pt x="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roup 8">
            <a:extLst>
              <a:ext uri="{FF2B5EF4-FFF2-40B4-BE49-F238E27FC236}">
                <a16:creationId xmlns:a16="http://schemas.microsoft.com/office/drawing/2014/main" id="{CA6D4B1A-489F-BB9D-945F-FAAD1A55618B}"/>
              </a:ext>
            </a:extLst>
          </p:cNvPr>
          <p:cNvGrpSpPr/>
          <p:nvPr/>
        </p:nvGrpSpPr>
        <p:grpSpPr>
          <a:xfrm>
            <a:off x="1361163" y="997475"/>
            <a:ext cx="6498673" cy="3643073"/>
            <a:chOff x="417022" y="139833"/>
            <a:chExt cx="8458812" cy="4578233"/>
          </a:xfrm>
        </p:grpSpPr>
        <p:grpSp>
          <p:nvGrpSpPr>
            <p:cNvPr id="10" name="Google Shape;1286;p50">
              <a:extLst>
                <a:ext uri="{FF2B5EF4-FFF2-40B4-BE49-F238E27FC236}">
                  <a16:creationId xmlns:a16="http://schemas.microsoft.com/office/drawing/2014/main" id="{83EBB2B0-3A08-4976-5360-30BBB6438612}"/>
                </a:ext>
              </a:extLst>
            </p:cNvPr>
            <p:cNvGrpSpPr/>
            <p:nvPr/>
          </p:nvGrpSpPr>
          <p:grpSpPr>
            <a:xfrm>
              <a:off x="417022" y="139833"/>
              <a:ext cx="8458812" cy="4578233"/>
              <a:chOff x="342594" y="166475"/>
              <a:chExt cx="8458812" cy="4578233"/>
            </a:xfrm>
          </p:grpSpPr>
          <p:sp>
            <p:nvSpPr>
              <p:cNvPr id="12" name="Google Shape;1287;p50">
                <a:extLst>
                  <a:ext uri="{FF2B5EF4-FFF2-40B4-BE49-F238E27FC236}">
                    <a16:creationId xmlns:a16="http://schemas.microsoft.com/office/drawing/2014/main" id="{54804DB5-1057-C241-7DA5-C46E132F430B}"/>
                  </a:ext>
                </a:extLst>
              </p:cNvPr>
              <p:cNvSpPr/>
              <p:nvPr/>
            </p:nvSpPr>
            <p:spPr>
              <a:xfrm>
                <a:off x="2918710" y="1489273"/>
                <a:ext cx="1223506" cy="659993"/>
              </a:xfrm>
              <a:custGeom>
                <a:avLst/>
                <a:gdLst/>
                <a:ahLst/>
                <a:cxnLst/>
                <a:rect l="l" t="t" r="r" b="b"/>
                <a:pathLst>
                  <a:path w="23968" h="12929" extrusionOk="0">
                    <a:moveTo>
                      <a:pt x="6635" y="0"/>
                    </a:moveTo>
                    <a:cubicBezTo>
                      <a:pt x="4499" y="4007"/>
                      <a:pt x="2136" y="8128"/>
                      <a:pt x="0" y="12135"/>
                    </a:cubicBezTo>
                    <a:lnTo>
                      <a:pt x="23967" y="12929"/>
                    </a:lnTo>
                    <a:cubicBezTo>
                      <a:pt x="23646" y="9697"/>
                      <a:pt x="23344" y="6408"/>
                      <a:pt x="23003" y="3195"/>
                    </a:cubicBezTo>
                    <a:cubicBezTo>
                      <a:pt x="22403" y="3227"/>
                      <a:pt x="21802" y="3243"/>
                      <a:pt x="21200" y="3243"/>
                    </a:cubicBezTo>
                    <a:cubicBezTo>
                      <a:pt x="16195" y="3243"/>
                      <a:pt x="11174" y="2126"/>
                      <a:pt x="6635" y="0"/>
                    </a:cubicBezTo>
                    <a:close/>
                  </a:path>
                </a:pathLst>
              </a:custGeom>
              <a:solidFill>
                <a:srgbClr val="F7957C"/>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1288;p50">
                <a:extLst>
                  <a:ext uri="{FF2B5EF4-FFF2-40B4-BE49-F238E27FC236}">
                    <a16:creationId xmlns:a16="http://schemas.microsoft.com/office/drawing/2014/main" id="{4A175EF5-8256-AEC3-C988-618E926913FE}"/>
                  </a:ext>
                </a:extLst>
              </p:cNvPr>
              <p:cNvSpPr/>
              <p:nvPr/>
            </p:nvSpPr>
            <p:spPr>
              <a:xfrm>
                <a:off x="6054387" y="974069"/>
                <a:ext cx="2747019" cy="1653786"/>
              </a:xfrm>
              <a:custGeom>
                <a:avLst/>
                <a:gdLst/>
                <a:ahLst/>
                <a:cxnLst/>
                <a:rect l="l" t="t" r="r" b="b"/>
                <a:pathLst>
                  <a:path w="53813" h="32397" extrusionOk="0">
                    <a:moveTo>
                      <a:pt x="27067" y="0"/>
                    </a:moveTo>
                    <a:cubicBezTo>
                      <a:pt x="22852" y="756"/>
                      <a:pt x="18826" y="1493"/>
                      <a:pt x="14630" y="2287"/>
                    </a:cubicBezTo>
                    <a:cubicBezTo>
                      <a:pt x="11644" y="2854"/>
                      <a:pt x="8998" y="3875"/>
                      <a:pt x="6163" y="5009"/>
                    </a:cubicBezTo>
                    <a:cubicBezTo>
                      <a:pt x="4121" y="5822"/>
                      <a:pt x="2061" y="6653"/>
                      <a:pt x="1" y="7466"/>
                    </a:cubicBezTo>
                    <a:lnTo>
                      <a:pt x="8998" y="32397"/>
                    </a:lnTo>
                    <a:cubicBezTo>
                      <a:pt x="12627" y="31981"/>
                      <a:pt x="16294" y="31981"/>
                      <a:pt x="19961" y="31981"/>
                    </a:cubicBezTo>
                    <a:cubicBezTo>
                      <a:pt x="25971" y="31962"/>
                      <a:pt x="32076" y="31603"/>
                      <a:pt x="38068" y="31603"/>
                    </a:cubicBezTo>
                    <a:cubicBezTo>
                      <a:pt x="38408" y="28465"/>
                      <a:pt x="38692" y="25403"/>
                      <a:pt x="39032" y="22266"/>
                    </a:cubicBezTo>
                    <a:cubicBezTo>
                      <a:pt x="44003" y="20943"/>
                      <a:pt x="48861" y="19657"/>
                      <a:pt x="53813" y="18353"/>
                    </a:cubicBezTo>
                    <a:cubicBezTo>
                      <a:pt x="52149" y="16104"/>
                      <a:pt x="50562" y="13836"/>
                      <a:pt x="48766" y="11662"/>
                    </a:cubicBezTo>
                    <a:lnTo>
                      <a:pt x="48766" y="11681"/>
                    </a:lnTo>
                    <a:cubicBezTo>
                      <a:pt x="46366" y="8751"/>
                      <a:pt x="43020" y="6937"/>
                      <a:pt x="39712" y="5104"/>
                    </a:cubicBezTo>
                    <a:cubicBezTo>
                      <a:pt x="36726" y="3440"/>
                      <a:pt x="33910" y="1739"/>
                      <a:pt x="30923" y="76"/>
                    </a:cubicBezTo>
                    <a:cubicBezTo>
                      <a:pt x="30415" y="479"/>
                      <a:pt x="29776" y="704"/>
                      <a:pt x="29127" y="704"/>
                    </a:cubicBezTo>
                    <a:cubicBezTo>
                      <a:pt x="29077" y="704"/>
                      <a:pt x="29027" y="702"/>
                      <a:pt x="28976" y="700"/>
                    </a:cubicBezTo>
                    <a:cubicBezTo>
                      <a:pt x="28277" y="643"/>
                      <a:pt x="27559" y="492"/>
                      <a:pt x="27067" y="0"/>
                    </a:cubicBezTo>
                    <a:close/>
                  </a:path>
                </a:pathLst>
              </a:custGeom>
              <a:solidFill>
                <a:srgbClr val="C7CD9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1289;p50">
                <a:extLst>
                  <a:ext uri="{FF2B5EF4-FFF2-40B4-BE49-F238E27FC236}">
                    <a16:creationId xmlns:a16="http://schemas.microsoft.com/office/drawing/2014/main" id="{CDA6A776-FE9A-B5B0-D8D7-A6625D2E9431}"/>
                  </a:ext>
                </a:extLst>
              </p:cNvPr>
              <p:cNvSpPr/>
              <p:nvPr/>
            </p:nvSpPr>
            <p:spPr>
              <a:xfrm>
                <a:off x="685110" y="1051250"/>
                <a:ext cx="2706538" cy="1158829"/>
              </a:xfrm>
              <a:custGeom>
                <a:avLst/>
                <a:gdLst/>
                <a:ahLst/>
                <a:cxnLst/>
                <a:rect l="l" t="t" r="r" b="b"/>
                <a:pathLst>
                  <a:path w="53020" h="22701" extrusionOk="0">
                    <a:moveTo>
                      <a:pt x="24403" y="0"/>
                    </a:moveTo>
                    <a:cubicBezTo>
                      <a:pt x="21000" y="605"/>
                      <a:pt x="17598" y="1210"/>
                      <a:pt x="14177" y="1815"/>
                    </a:cubicBezTo>
                    <a:cubicBezTo>
                      <a:pt x="12173" y="2174"/>
                      <a:pt x="10264" y="3100"/>
                      <a:pt x="8544" y="4196"/>
                    </a:cubicBezTo>
                    <a:cubicBezTo>
                      <a:pt x="5652" y="6049"/>
                      <a:pt x="2817" y="8203"/>
                      <a:pt x="1" y="10150"/>
                    </a:cubicBezTo>
                    <a:cubicBezTo>
                      <a:pt x="4235" y="14006"/>
                      <a:pt x="8355" y="17975"/>
                      <a:pt x="12608" y="21831"/>
                    </a:cubicBezTo>
                    <a:lnTo>
                      <a:pt x="44740" y="22701"/>
                    </a:lnTo>
                    <a:cubicBezTo>
                      <a:pt x="47557" y="18013"/>
                      <a:pt x="50203" y="13477"/>
                      <a:pt x="53019" y="8789"/>
                    </a:cubicBezTo>
                    <a:cubicBezTo>
                      <a:pt x="48464" y="6483"/>
                      <a:pt x="43757" y="4801"/>
                      <a:pt x="38843" y="3403"/>
                    </a:cubicBezTo>
                    <a:cubicBezTo>
                      <a:pt x="33834" y="1985"/>
                      <a:pt x="29336" y="756"/>
                      <a:pt x="29336" y="756"/>
                    </a:cubicBezTo>
                    <a:cubicBezTo>
                      <a:pt x="28976" y="1716"/>
                      <a:pt x="27963" y="2365"/>
                      <a:pt x="26946" y="2365"/>
                    </a:cubicBezTo>
                    <a:cubicBezTo>
                      <a:pt x="26842" y="2365"/>
                      <a:pt x="26737" y="2358"/>
                      <a:pt x="26633" y="2344"/>
                    </a:cubicBezTo>
                    <a:cubicBezTo>
                      <a:pt x="25518" y="2174"/>
                      <a:pt x="24497" y="1134"/>
                      <a:pt x="24403" y="0"/>
                    </a:cubicBezTo>
                    <a:close/>
                  </a:path>
                </a:pathLst>
              </a:custGeom>
              <a:solidFill>
                <a:srgbClr val="C7CD9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Google Shape;1290;p50">
                <a:extLst>
                  <a:ext uri="{FF2B5EF4-FFF2-40B4-BE49-F238E27FC236}">
                    <a16:creationId xmlns:a16="http://schemas.microsoft.com/office/drawing/2014/main" id="{11C0BD75-92C7-DB95-7C77-691F0E103D62}"/>
                  </a:ext>
                </a:extLst>
              </p:cNvPr>
              <p:cNvSpPr/>
              <p:nvPr/>
            </p:nvSpPr>
            <p:spPr>
              <a:xfrm>
                <a:off x="6636204" y="1084991"/>
                <a:ext cx="161157" cy="617573"/>
              </a:xfrm>
              <a:custGeom>
                <a:avLst/>
                <a:gdLst/>
                <a:ahLst/>
                <a:cxnLst/>
                <a:rect l="l" t="t" r="r" b="b"/>
                <a:pathLst>
                  <a:path w="3157" h="12098" fill="none" extrusionOk="0">
                    <a:moveTo>
                      <a:pt x="0" y="12098"/>
                    </a:moveTo>
                    <a:cubicBezTo>
                      <a:pt x="775" y="9187"/>
                      <a:pt x="2401" y="2912"/>
                      <a:pt x="3157" y="1"/>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6" name="Google Shape;1291;p50">
                <a:extLst>
                  <a:ext uri="{FF2B5EF4-FFF2-40B4-BE49-F238E27FC236}">
                    <a16:creationId xmlns:a16="http://schemas.microsoft.com/office/drawing/2014/main" id="{7FA01903-8748-123B-1E10-096F16759B24}"/>
                  </a:ext>
                </a:extLst>
              </p:cNvPr>
              <p:cNvSpPr/>
              <p:nvPr/>
            </p:nvSpPr>
            <p:spPr>
              <a:xfrm>
                <a:off x="1373051" y="1075343"/>
                <a:ext cx="1438672" cy="1114469"/>
              </a:xfrm>
              <a:custGeom>
                <a:avLst/>
                <a:gdLst/>
                <a:ahLst/>
                <a:cxnLst/>
                <a:rect l="l" t="t" r="r" b="b"/>
                <a:pathLst>
                  <a:path w="28183" h="21832" extrusionOk="0">
                    <a:moveTo>
                      <a:pt x="4877" y="1"/>
                    </a:moveTo>
                    <a:cubicBezTo>
                      <a:pt x="4008" y="133"/>
                      <a:pt x="3081" y="360"/>
                      <a:pt x="2212" y="492"/>
                    </a:cubicBezTo>
                    <a:cubicBezTo>
                      <a:pt x="2496" y="4216"/>
                      <a:pt x="2760" y="7939"/>
                      <a:pt x="3025" y="11663"/>
                    </a:cubicBezTo>
                    <a:cubicBezTo>
                      <a:pt x="3252" y="14989"/>
                      <a:pt x="2155" y="18429"/>
                      <a:pt x="1" y="20962"/>
                    </a:cubicBezTo>
                    <a:lnTo>
                      <a:pt x="28182" y="21832"/>
                    </a:lnTo>
                    <a:cubicBezTo>
                      <a:pt x="27502" y="19866"/>
                      <a:pt x="26538" y="18203"/>
                      <a:pt x="26122" y="16161"/>
                    </a:cubicBezTo>
                    <a:cubicBezTo>
                      <a:pt x="25158" y="11417"/>
                      <a:pt x="24327" y="6616"/>
                      <a:pt x="23381" y="1872"/>
                    </a:cubicBezTo>
                    <a:cubicBezTo>
                      <a:pt x="22436" y="1607"/>
                      <a:pt x="21491" y="1437"/>
                      <a:pt x="20565" y="1173"/>
                    </a:cubicBezTo>
                    <a:lnTo>
                      <a:pt x="20565" y="1173"/>
                    </a:lnTo>
                    <a:cubicBezTo>
                      <a:pt x="20905" y="4896"/>
                      <a:pt x="21208" y="8582"/>
                      <a:pt x="21548" y="12306"/>
                    </a:cubicBezTo>
                    <a:cubicBezTo>
                      <a:pt x="16766" y="12154"/>
                      <a:pt x="12060" y="12154"/>
                      <a:pt x="7278" y="12003"/>
                    </a:cubicBezTo>
                    <a:cubicBezTo>
                      <a:pt x="6484" y="7958"/>
                      <a:pt x="5652" y="4065"/>
                      <a:pt x="4877" y="1"/>
                    </a:cubicBezTo>
                    <a:close/>
                  </a:path>
                </a:pathLst>
              </a:custGeom>
              <a:solidFill>
                <a:srgbClr val="5A3A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7" name="Google Shape;1292;p50">
                <a:extLst>
                  <a:ext uri="{FF2B5EF4-FFF2-40B4-BE49-F238E27FC236}">
                    <a16:creationId xmlns:a16="http://schemas.microsoft.com/office/drawing/2014/main" id="{2AB34AD0-7E5D-C92F-686C-37AD38FF0CB2}"/>
                  </a:ext>
                </a:extLst>
              </p:cNvPr>
              <p:cNvSpPr/>
              <p:nvPr/>
            </p:nvSpPr>
            <p:spPr>
              <a:xfrm>
                <a:off x="4652523" y="1225877"/>
                <a:ext cx="2074468" cy="1267867"/>
              </a:xfrm>
              <a:custGeom>
                <a:avLst/>
                <a:gdLst/>
                <a:ahLst/>
                <a:cxnLst/>
                <a:rect l="l" t="t" r="r" b="b"/>
                <a:pathLst>
                  <a:path w="40638" h="24837" extrusionOk="0">
                    <a:moveTo>
                      <a:pt x="19771" y="0"/>
                    </a:moveTo>
                    <a:cubicBezTo>
                      <a:pt x="16066" y="1437"/>
                      <a:pt x="12362" y="2873"/>
                      <a:pt x="8657" y="4329"/>
                    </a:cubicBezTo>
                    <a:cubicBezTo>
                      <a:pt x="4914" y="5765"/>
                      <a:pt x="2117" y="8846"/>
                      <a:pt x="0" y="12248"/>
                    </a:cubicBezTo>
                    <a:lnTo>
                      <a:pt x="8751" y="24837"/>
                    </a:lnTo>
                    <a:cubicBezTo>
                      <a:pt x="19298" y="23381"/>
                      <a:pt x="30091" y="21926"/>
                      <a:pt x="40638" y="20489"/>
                    </a:cubicBezTo>
                    <a:cubicBezTo>
                      <a:pt x="40468" y="17805"/>
                      <a:pt x="40317" y="15046"/>
                      <a:pt x="40165" y="12305"/>
                    </a:cubicBezTo>
                    <a:cubicBezTo>
                      <a:pt x="39958" y="8355"/>
                      <a:pt x="37292" y="4953"/>
                      <a:pt x="33531" y="3724"/>
                    </a:cubicBezTo>
                    <a:lnTo>
                      <a:pt x="33474" y="3686"/>
                    </a:lnTo>
                    <a:cubicBezTo>
                      <a:pt x="30072" y="2571"/>
                      <a:pt x="26859" y="1494"/>
                      <a:pt x="23457" y="360"/>
                    </a:cubicBezTo>
                    <a:cubicBezTo>
                      <a:pt x="23066" y="1038"/>
                      <a:pt x="22296" y="1473"/>
                      <a:pt x="21513" y="1473"/>
                    </a:cubicBezTo>
                    <a:cubicBezTo>
                      <a:pt x="21424" y="1473"/>
                      <a:pt x="21334" y="1467"/>
                      <a:pt x="21245" y="1456"/>
                    </a:cubicBezTo>
                    <a:cubicBezTo>
                      <a:pt x="20395" y="1342"/>
                      <a:pt x="19979" y="832"/>
                      <a:pt x="19771" y="0"/>
                    </a:cubicBezTo>
                    <a:close/>
                  </a:path>
                </a:pathLst>
              </a:custGeom>
              <a:solidFill>
                <a:srgbClr val="FC5B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8" name="Google Shape;1293;p50">
                <a:extLst>
                  <a:ext uri="{FF2B5EF4-FFF2-40B4-BE49-F238E27FC236}">
                    <a16:creationId xmlns:a16="http://schemas.microsoft.com/office/drawing/2014/main" id="{70ECEFB9-8B7E-B71E-4D51-047E1B00E789}"/>
                  </a:ext>
                </a:extLst>
              </p:cNvPr>
              <p:cNvSpPr/>
              <p:nvPr/>
            </p:nvSpPr>
            <p:spPr>
              <a:xfrm>
                <a:off x="6459637" y="1472887"/>
                <a:ext cx="45381" cy="668671"/>
              </a:xfrm>
              <a:custGeom>
                <a:avLst/>
                <a:gdLst/>
                <a:ahLst/>
                <a:cxnLst/>
                <a:rect l="l" t="t" r="r" b="b"/>
                <a:pathLst>
                  <a:path w="889" h="13099" fill="none" extrusionOk="0">
                    <a:moveTo>
                      <a:pt x="889" y="0"/>
                    </a:moveTo>
                    <a:cubicBezTo>
                      <a:pt x="170" y="4328"/>
                      <a:pt x="0" y="8732"/>
                      <a:pt x="378" y="13099"/>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9" name="Google Shape;1294;p50">
                <a:extLst>
                  <a:ext uri="{FF2B5EF4-FFF2-40B4-BE49-F238E27FC236}">
                    <a16:creationId xmlns:a16="http://schemas.microsoft.com/office/drawing/2014/main" id="{F9CB80CE-5323-931E-5F2A-B5CAF43A8C46}"/>
                  </a:ext>
                </a:extLst>
              </p:cNvPr>
              <p:cNvSpPr/>
              <p:nvPr/>
            </p:nvSpPr>
            <p:spPr>
              <a:xfrm>
                <a:off x="5092484" y="1756548"/>
                <a:ext cx="726559" cy="247989"/>
              </a:xfrm>
              <a:custGeom>
                <a:avLst/>
                <a:gdLst/>
                <a:ahLst/>
                <a:cxnLst/>
                <a:rect l="l" t="t" r="r" b="b"/>
                <a:pathLst>
                  <a:path w="14233" h="4858" fill="none" extrusionOk="0">
                    <a:moveTo>
                      <a:pt x="14233" y="0"/>
                    </a:moveTo>
                    <a:cubicBezTo>
                      <a:pt x="9337" y="1134"/>
                      <a:pt x="4574" y="2760"/>
                      <a:pt x="0" y="4858"/>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0" name="Google Shape;1295;p50">
                <a:extLst>
                  <a:ext uri="{FF2B5EF4-FFF2-40B4-BE49-F238E27FC236}">
                    <a16:creationId xmlns:a16="http://schemas.microsoft.com/office/drawing/2014/main" id="{3E83E62A-F93D-3AD7-2A83-0679146E3445}"/>
                  </a:ext>
                </a:extLst>
              </p:cNvPr>
              <p:cNvSpPr/>
              <p:nvPr/>
            </p:nvSpPr>
            <p:spPr>
              <a:xfrm>
                <a:off x="5481298" y="1826940"/>
                <a:ext cx="83973" cy="359017"/>
              </a:xfrm>
              <a:custGeom>
                <a:avLst/>
                <a:gdLst/>
                <a:ahLst/>
                <a:cxnLst/>
                <a:rect l="l" t="t" r="r" b="b"/>
                <a:pathLst>
                  <a:path w="1645" h="7033" fill="none" extrusionOk="0">
                    <a:moveTo>
                      <a:pt x="1645" y="1"/>
                    </a:moveTo>
                    <a:cubicBezTo>
                      <a:pt x="284" y="2042"/>
                      <a:pt x="0" y="4764"/>
                      <a:pt x="945" y="7032"/>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1" name="Google Shape;1296;p50">
                <a:extLst>
                  <a:ext uri="{FF2B5EF4-FFF2-40B4-BE49-F238E27FC236}">
                    <a16:creationId xmlns:a16="http://schemas.microsoft.com/office/drawing/2014/main" id="{2F82F0DE-8297-0DFF-DB50-D4169EF9A472}"/>
                  </a:ext>
                </a:extLst>
              </p:cNvPr>
              <p:cNvSpPr/>
              <p:nvPr/>
            </p:nvSpPr>
            <p:spPr>
              <a:xfrm>
                <a:off x="5071249" y="1462269"/>
                <a:ext cx="83973" cy="506595"/>
              </a:xfrm>
              <a:custGeom>
                <a:avLst/>
                <a:gdLst/>
                <a:ahLst/>
                <a:cxnLst/>
                <a:rect l="l" t="t" r="r" b="b"/>
                <a:pathLst>
                  <a:path w="1645" h="9924" fill="none" extrusionOk="0">
                    <a:moveTo>
                      <a:pt x="0" y="0"/>
                    </a:moveTo>
                    <a:lnTo>
                      <a:pt x="1645" y="9923"/>
                    </a:ln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297;p50">
                <a:extLst>
                  <a:ext uri="{FF2B5EF4-FFF2-40B4-BE49-F238E27FC236}">
                    <a16:creationId xmlns:a16="http://schemas.microsoft.com/office/drawing/2014/main" id="{A9CAA1D8-3518-A77B-997F-922461EB4663}"/>
                  </a:ext>
                </a:extLst>
              </p:cNvPr>
              <p:cNvSpPr/>
              <p:nvPr/>
            </p:nvSpPr>
            <p:spPr>
              <a:xfrm>
                <a:off x="3091397" y="1298260"/>
                <a:ext cx="2225058" cy="980316"/>
              </a:xfrm>
              <a:custGeom>
                <a:avLst/>
                <a:gdLst/>
                <a:ahLst/>
                <a:cxnLst/>
                <a:rect l="l" t="t" r="r" b="b"/>
                <a:pathLst>
                  <a:path w="43588" h="19204" extrusionOk="0">
                    <a:moveTo>
                      <a:pt x="23042" y="0"/>
                    </a:moveTo>
                    <a:cubicBezTo>
                      <a:pt x="23023" y="1021"/>
                      <a:pt x="22267" y="1985"/>
                      <a:pt x="21284" y="2268"/>
                    </a:cubicBezTo>
                    <a:cubicBezTo>
                      <a:pt x="21090" y="2320"/>
                      <a:pt x="20891" y="2345"/>
                      <a:pt x="20692" y="2345"/>
                    </a:cubicBezTo>
                    <a:cubicBezTo>
                      <a:pt x="19883" y="2345"/>
                      <a:pt x="19074" y="1930"/>
                      <a:pt x="18619" y="1247"/>
                    </a:cubicBezTo>
                    <a:cubicBezTo>
                      <a:pt x="16974" y="1928"/>
                      <a:pt x="15311" y="2627"/>
                      <a:pt x="13666" y="3327"/>
                    </a:cubicBezTo>
                    <a:cubicBezTo>
                      <a:pt x="9829" y="4914"/>
                      <a:pt x="5974" y="6842"/>
                      <a:pt x="3781" y="10358"/>
                    </a:cubicBezTo>
                    <a:lnTo>
                      <a:pt x="1" y="17465"/>
                    </a:lnTo>
                    <a:lnTo>
                      <a:pt x="43587" y="19204"/>
                    </a:lnTo>
                    <a:lnTo>
                      <a:pt x="41811" y="10679"/>
                    </a:lnTo>
                    <a:cubicBezTo>
                      <a:pt x="41073" y="7466"/>
                      <a:pt x="38616" y="4858"/>
                      <a:pt x="35573" y="3591"/>
                    </a:cubicBezTo>
                    <a:lnTo>
                      <a:pt x="35573" y="3572"/>
                    </a:lnTo>
                    <a:cubicBezTo>
                      <a:pt x="31509" y="1890"/>
                      <a:pt x="27370" y="775"/>
                      <a:pt x="23042" y="0"/>
                    </a:cubicBezTo>
                    <a:close/>
                  </a:path>
                </a:pathLst>
              </a:custGeom>
              <a:solidFill>
                <a:srgbClr val="FC7C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3" name="Google Shape;1298;p50">
                <a:extLst>
                  <a:ext uri="{FF2B5EF4-FFF2-40B4-BE49-F238E27FC236}">
                    <a16:creationId xmlns:a16="http://schemas.microsoft.com/office/drawing/2014/main" id="{D5A37F2B-FF58-00F1-D064-34632B60E924}"/>
                  </a:ext>
                </a:extLst>
              </p:cNvPr>
              <p:cNvSpPr/>
              <p:nvPr/>
            </p:nvSpPr>
            <p:spPr>
              <a:xfrm>
                <a:off x="8045826" y="1322353"/>
                <a:ext cx="142831" cy="770970"/>
              </a:xfrm>
              <a:custGeom>
                <a:avLst/>
                <a:gdLst/>
                <a:ahLst/>
                <a:cxnLst/>
                <a:rect l="l" t="t" r="r" b="b"/>
                <a:pathLst>
                  <a:path w="2798" h="15103" fill="none" extrusionOk="0">
                    <a:moveTo>
                      <a:pt x="0" y="15103"/>
                    </a:moveTo>
                    <a:cubicBezTo>
                      <a:pt x="926" y="10075"/>
                      <a:pt x="1871" y="5028"/>
                      <a:pt x="2797" y="1"/>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4" name="Google Shape;1299;p50">
                <a:extLst>
                  <a:ext uri="{FF2B5EF4-FFF2-40B4-BE49-F238E27FC236}">
                    <a16:creationId xmlns:a16="http://schemas.microsoft.com/office/drawing/2014/main" id="{8AC1DA40-5164-D067-64A5-04C2B2DC853E}"/>
                  </a:ext>
                </a:extLst>
              </p:cNvPr>
              <p:cNvSpPr/>
              <p:nvPr/>
            </p:nvSpPr>
            <p:spPr>
              <a:xfrm>
                <a:off x="8065122" y="1817292"/>
                <a:ext cx="644577" cy="191122"/>
              </a:xfrm>
              <a:custGeom>
                <a:avLst/>
                <a:gdLst/>
                <a:ahLst/>
                <a:cxnLst/>
                <a:rect l="l" t="t" r="r" b="b"/>
                <a:pathLst>
                  <a:path w="12627" h="3744" fill="none" extrusionOk="0">
                    <a:moveTo>
                      <a:pt x="0" y="3743"/>
                    </a:moveTo>
                    <a:cubicBezTo>
                      <a:pt x="4215" y="2496"/>
                      <a:pt x="8411" y="1248"/>
                      <a:pt x="12626" y="1"/>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5" name="Google Shape;1300;p50">
                <a:extLst>
                  <a:ext uri="{FF2B5EF4-FFF2-40B4-BE49-F238E27FC236}">
                    <a16:creationId xmlns:a16="http://schemas.microsoft.com/office/drawing/2014/main" id="{57153B27-9524-2614-3F93-E49CDCE9982D}"/>
                  </a:ext>
                </a:extLst>
              </p:cNvPr>
              <p:cNvSpPr/>
              <p:nvPr/>
            </p:nvSpPr>
            <p:spPr>
              <a:xfrm>
                <a:off x="7325063" y="1055078"/>
                <a:ext cx="442939" cy="175654"/>
              </a:xfrm>
              <a:custGeom>
                <a:avLst/>
                <a:gdLst/>
                <a:ahLst/>
                <a:cxnLst/>
                <a:rect l="l" t="t" r="r" b="b"/>
                <a:pathLst>
                  <a:path w="8677" h="3441" fill="none" extrusionOk="0">
                    <a:moveTo>
                      <a:pt x="1" y="1"/>
                    </a:moveTo>
                    <a:cubicBezTo>
                      <a:pt x="511" y="1834"/>
                      <a:pt x="2269" y="3233"/>
                      <a:pt x="4178" y="3346"/>
                    </a:cubicBezTo>
                    <a:cubicBezTo>
                      <a:pt x="6068" y="3441"/>
                      <a:pt x="7958" y="2231"/>
                      <a:pt x="8676" y="473"/>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6" name="Google Shape;1301;p50">
                <a:extLst>
                  <a:ext uri="{FF2B5EF4-FFF2-40B4-BE49-F238E27FC236}">
                    <a16:creationId xmlns:a16="http://schemas.microsoft.com/office/drawing/2014/main" id="{C1EDA70A-8540-E392-3787-8C968892D2FD}"/>
                  </a:ext>
                </a:extLst>
              </p:cNvPr>
              <p:cNvSpPr/>
              <p:nvPr/>
            </p:nvSpPr>
            <p:spPr>
              <a:xfrm>
                <a:off x="7756347" y="1950470"/>
                <a:ext cx="975518" cy="1207069"/>
              </a:xfrm>
              <a:custGeom>
                <a:avLst/>
                <a:gdLst/>
                <a:ahLst/>
                <a:cxnLst/>
                <a:rect l="l" t="t" r="r" b="b"/>
                <a:pathLst>
                  <a:path w="19110" h="23646" extrusionOk="0">
                    <a:moveTo>
                      <a:pt x="16917" y="0"/>
                    </a:moveTo>
                    <a:lnTo>
                      <a:pt x="5577" y="2892"/>
                    </a:lnTo>
                    <a:cubicBezTo>
                      <a:pt x="5406" y="4291"/>
                      <a:pt x="5161" y="5822"/>
                      <a:pt x="5009" y="7220"/>
                    </a:cubicBezTo>
                    <a:cubicBezTo>
                      <a:pt x="4046" y="8411"/>
                      <a:pt x="3100" y="9621"/>
                      <a:pt x="2155" y="10831"/>
                    </a:cubicBezTo>
                    <a:cubicBezTo>
                      <a:pt x="605" y="12777"/>
                      <a:pt x="1" y="15367"/>
                      <a:pt x="549" y="17805"/>
                    </a:cubicBezTo>
                    <a:cubicBezTo>
                      <a:pt x="1097" y="20243"/>
                      <a:pt x="2722" y="22417"/>
                      <a:pt x="4896" y="23627"/>
                    </a:cubicBezTo>
                    <a:cubicBezTo>
                      <a:pt x="5728" y="23589"/>
                      <a:pt x="6503" y="23646"/>
                      <a:pt x="7334" y="23513"/>
                    </a:cubicBezTo>
                    <a:cubicBezTo>
                      <a:pt x="8620" y="23286"/>
                      <a:pt x="9867" y="22946"/>
                      <a:pt x="11077" y="22474"/>
                    </a:cubicBezTo>
                    <a:cubicBezTo>
                      <a:pt x="13685" y="21472"/>
                      <a:pt x="15840" y="19374"/>
                      <a:pt x="17201" y="16936"/>
                    </a:cubicBezTo>
                    <a:cubicBezTo>
                      <a:pt x="18562" y="14497"/>
                      <a:pt x="19110" y="11624"/>
                      <a:pt x="18713" y="8865"/>
                    </a:cubicBezTo>
                    <a:cubicBezTo>
                      <a:pt x="18297" y="5916"/>
                      <a:pt x="17768" y="2854"/>
                      <a:pt x="16917" y="0"/>
                    </a:cubicBezTo>
                    <a:close/>
                  </a:path>
                </a:pathLst>
              </a:custGeom>
              <a:solidFill>
                <a:srgbClr val="FC7C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7" name="Google Shape;1302;p50">
                <a:extLst>
                  <a:ext uri="{FF2B5EF4-FFF2-40B4-BE49-F238E27FC236}">
                    <a16:creationId xmlns:a16="http://schemas.microsoft.com/office/drawing/2014/main" id="{2CD4E20E-FE55-A19C-F757-3EDA78C370D7}"/>
                  </a:ext>
                </a:extLst>
              </p:cNvPr>
              <p:cNvSpPr/>
              <p:nvPr/>
            </p:nvSpPr>
            <p:spPr>
              <a:xfrm>
                <a:off x="8013974" y="2196459"/>
                <a:ext cx="560604" cy="222006"/>
              </a:xfrm>
              <a:custGeom>
                <a:avLst/>
                <a:gdLst/>
                <a:ahLst/>
                <a:cxnLst/>
                <a:rect l="l" t="t" r="r" b="b"/>
                <a:pathLst>
                  <a:path w="10982" h="4349" fill="none" extrusionOk="0">
                    <a:moveTo>
                      <a:pt x="0" y="2912"/>
                    </a:moveTo>
                    <a:cubicBezTo>
                      <a:pt x="1304" y="1041"/>
                      <a:pt x="3686" y="1"/>
                      <a:pt x="5935" y="285"/>
                    </a:cubicBezTo>
                    <a:cubicBezTo>
                      <a:pt x="8185" y="587"/>
                      <a:pt x="10207" y="2212"/>
                      <a:pt x="10982" y="4348"/>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8" name="Google Shape;1303;p50">
                <a:extLst>
                  <a:ext uri="{FF2B5EF4-FFF2-40B4-BE49-F238E27FC236}">
                    <a16:creationId xmlns:a16="http://schemas.microsoft.com/office/drawing/2014/main" id="{CF642EEB-80E8-DBC2-37FB-CB2A703938CE}"/>
                  </a:ext>
                </a:extLst>
              </p:cNvPr>
              <p:cNvSpPr/>
              <p:nvPr/>
            </p:nvSpPr>
            <p:spPr>
              <a:xfrm>
                <a:off x="7387798" y="866005"/>
                <a:ext cx="319404" cy="301282"/>
              </a:xfrm>
              <a:custGeom>
                <a:avLst/>
                <a:gdLst/>
                <a:ahLst/>
                <a:cxnLst/>
                <a:rect l="l" t="t" r="r" b="b"/>
                <a:pathLst>
                  <a:path w="6257" h="5902" extrusionOk="0">
                    <a:moveTo>
                      <a:pt x="6105" y="0"/>
                    </a:moveTo>
                    <a:cubicBezTo>
                      <a:pt x="3837" y="643"/>
                      <a:pt x="1720" y="1909"/>
                      <a:pt x="0" y="3535"/>
                    </a:cubicBezTo>
                    <a:cubicBezTo>
                      <a:pt x="365" y="4886"/>
                      <a:pt x="1700" y="5901"/>
                      <a:pt x="3102" y="5901"/>
                    </a:cubicBezTo>
                    <a:cubicBezTo>
                      <a:pt x="3152" y="5901"/>
                      <a:pt x="3201" y="5900"/>
                      <a:pt x="3251" y="5897"/>
                    </a:cubicBezTo>
                    <a:cubicBezTo>
                      <a:pt x="4707" y="5841"/>
                      <a:pt x="6030" y="4669"/>
                      <a:pt x="6257" y="3232"/>
                    </a:cubicBezTo>
                    <a:lnTo>
                      <a:pt x="6105" y="0"/>
                    </a:lnTo>
                    <a:close/>
                  </a:path>
                </a:pathLst>
              </a:custGeom>
              <a:solidFill>
                <a:srgbClr val="FC7C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9" name="Google Shape;1304;p50">
                <a:extLst>
                  <a:ext uri="{FF2B5EF4-FFF2-40B4-BE49-F238E27FC236}">
                    <a16:creationId xmlns:a16="http://schemas.microsoft.com/office/drawing/2014/main" id="{D9C15C10-E00D-169A-EF2C-D5F3344E8895}"/>
                  </a:ext>
                </a:extLst>
              </p:cNvPr>
              <p:cNvSpPr/>
              <p:nvPr/>
            </p:nvSpPr>
            <p:spPr>
              <a:xfrm>
                <a:off x="7136960" y="177144"/>
                <a:ext cx="781588" cy="889145"/>
              </a:xfrm>
              <a:custGeom>
                <a:avLst/>
                <a:gdLst/>
                <a:ahLst/>
                <a:cxnLst/>
                <a:rect l="l" t="t" r="r" b="b"/>
                <a:pathLst>
                  <a:path w="15311" h="17418" extrusionOk="0">
                    <a:moveTo>
                      <a:pt x="7406" y="1"/>
                    </a:moveTo>
                    <a:cubicBezTo>
                      <a:pt x="6942" y="1"/>
                      <a:pt x="6496" y="164"/>
                      <a:pt x="6256" y="548"/>
                    </a:cubicBezTo>
                    <a:cubicBezTo>
                      <a:pt x="5576" y="1588"/>
                      <a:pt x="4820" y="2552"/>
                      <a:pt x="4272" y="3648"/>
                    </a:cubicBezTo>
                    <a:cubicBezTo>
                      <a:pt x="3894" y="4423"/>
                      <a:pt x="3969" y="5406"/>
                      <a:pt x="4480" y="6086"/>
                    </a:cubicBezTo>
                    <a:lnTo>
                      <a:pt x="2249" y="9261"/>
                    </a:lnTo>
                    <a:cubicBezTo>
                      <a:pt x="2179" y="9253"/>
                      <a:pt x="2108" y="9249"/>
                      <a:pt x="2038" y="9249"/>
                    </a:cubicBezTo>
                    <a:cubicBezTo>
                      <a:pt x="1622" y="9249"/>
                      <a:pt x="1231" y="9400"/>
                      <a:pt x="1021" y="9772"/>
                    </a:cubicBezTo>
                    <a:cubicBezTo>
                      <a:pt x="302" y="11076"/>
                      <a:pt x="0" y="12569"/>
                      <a:pt x="132" y="14062"/>
                    </a:cubicBezTo>
                    <a:cubicBezTo>
                      <a:pt x="189" y="14592"/>
                      <a:pt x="473" y="15083"/>
                      <a:pt x="832" y="15442"/>
                    </a:cubicBezTo>
                    <a:cubicBezTo>
                      <a:pt x="1210" y="15820"/>
                      <a:pt x="1682" y="16104"/>
                      <a:pt x="2136" y="16349"/>
                    </a:cubicBezTo>
                    <a:cubicBezTo>
                      <a:pt x="3194" y="16898"/>
                      <a:pt x="4328" y="17332"/>
                      <a:pt x="5500" y="17408"/>
                    </a:cubicBezTo>
                    <a:cubicBezTo>
                      <a:pt x="5612" y="17414"/>
                      <a:pt x="5724" y="17418"/>
                      <a:pt x="5835" y="17418"/>
                    </a:cubicBezTo>
                    <a:cubicBezTo>
                      <a:pt x="7943" y="17418"/>
                      <a:pt x="9942" y="16248"/>
                      <a:pt x="11379" y="14686"/>
                    </a:cubicBezTo>
                    <a:cubicBezTo>
                      <a:pt x="12910" y="13061"/>
                      <a:pt x="13892" y="11000"/>
                      <a:pt x="14856" y="8997"/>
                    </a:cubicBezTo>
                    <a:cubicBezTo>
                      <a:pt x="15064" y="8581"/>
                      <a:pt x="15272" y="8127"/>
                      <a:pt x="15291" y="7655"/>
                    </a:cubicBezTo>
                    <a:cubicBezTo>
                      <a:pt x="15310" y="7201"/>
                      <a:pt x="15102" y="6766"/>
                      <a:pt x="14667" y="6596"/>
                    </a:cubicBezTo>
                    <a:cubicBezTo>
                      <a:pt x="15045" y="6105"/>
                      <a:pt x="15083" y="5387"/>
                      <a:pt x="14781" y="4857"/>
                    </a:cubicBezTo>
                    <a:cubicBezTo>
                      <a:pt x="14507" y="4361"/>
                      <a:pt x="14062" y="4112"/>
                      <a:pt x="13531" y="4112"/>
                    </a:cubicBezTo>
                    <a:cubicBezTo>
                      <a:pt x="13476" y="4112"/>
                      <a:pt x="13420" y="4115"/>
                      <a:pt x="13363" y="4120"/>
                    </a:cubicBezTo>
                    <a:cubicBezTo>
                      <a:pt x="13496" y="3478"/>
                      <a:pt x="13136" y="2741"/>
                      <a:pt x="12550" y="2438"/>
                    </a:cubicBezTo>
                    <a:cubicBezTo>
                      <a:pt x="12331" y="2329"/>
                      <a:pt x="12090" y="2276"/>
                      <a:pt x="11849" y="2276"/>
                    </a:cubicBezTo>
                    <a:cubicBezTo>
                      <a:pt x="11424" y="2276"/>
                      <a:pt x="11000" y="2439"/>
                      <a:pt x="10698" y="2741"/>
                    </a:cubicBezTo>
                    <a:cubicBezTo>
                      <a:pt x="10641" y="2400"/>
                      <a:pt x="10434" y="2079"/>
                      <a:pt x="10112" y="1909"/>
                    </a:cubicBezTo>
                    <a:cubicBezTo>
                      <a:pt x="9957" y="1821"/>
                      <a:pt x="9806" y="1779"/>
                      <a:pt x="9653" y="1779"/>
                    </a:cubicBezTo>
                    <a:cubicBezTo>
                      <a:pt x="9508" y="1779"/>
                      <a:pt x="9361" y="1817"/>
                      <a:pt x="9205" y="1890"/>
                    </a:cubicBezTo>
                    <a:cubicBezTo>
                      <a:pt x="9281" y="1172"/>
                      <a:pt x="8846" y="435"/>
                      <a:pt x="8184" y="151"/>
                    </a:cubicBezTo>
                    <a:cubicBezTo>
                      <a:pt x="7943" y="55"/>
                      <a:pt x="7671" y="1"/>
                      <a:pt x="7406" y="1"/>
                    </a:cubicBezTo>
                    <a:close/>
                  </a:path>
                </a:pathLst>
              </a:custGeom>
              <a:solidFill>
                <a:srgbClr val="FC5B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0" name="Google Shape;1305;p50">
                <a:extLst>
                  <a:ext uri="{FF2B5EF4-FFF2-40B4-BE49-F238E27FC236}">
                    <a16:creationId xmlns:a16="http://schemas.microsoft.com/office/drawing/2014/main" id="{855A3108-E02A-BB24-8750-F524543D1408}"/>
                  </a:ext>
                </a:extLst>
              </p:cNvPr>
              <p:cNvSpPr/>
              <p:nvPr/>
            </p:nvSpPr>
            <p:spPr>
              <a:xfrm>
                <a:off x="7328943" y="166475"/>
                <a:ext cx="111028" cy="311747"/>
              </a:xfrm>
              <a:custGeom>
                <a:avLst/>
                <a:gdLst/>
                <a:ahLst/>
                <a:cxnLst/>
                <a:rect l="l" t="t" r="r" b="b"/>
                <a:pathLst>
                  <a:path w="2175" h="6107" fill="none" extrusionOk="0">
                    <a:moveTo>
                      <a:pt x="2174" y="1"/>
                    </a:moveTo>
                    <a:lnTo>
                      <a:pt x="549" y="2893"/>
                    </a:lnTo>
                    <a:cubicBezTo>
                      <a:pt x="0" y="3857"/>
                      <a:pt x="133" y="5066"/>
                      <a:pt x="530" y="6106"/>
                    </a:cubicBezTo>
                  </a:path>
                </a:pathLst>
              </a:custGeom>
              <a:noFill/>
              <a:ln w="8975" cap="rnd" cmpd="sng">
                <a:solidFill>
                  <a:srgbClr val="FC5B53"/>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1" name="Google Shape;1306;p50">
                <a:extLst>
                  <a:ext uri="{FF2B5EF4-FFF2-40B4-BE49-F238E27FC236}">
                    <a16:creationId xmlns:a16="http://schemas.microsoft.com/office/drawing/2014/main" id="{DB4A01C5-4848-2F3B-DA2B-2483A81E826E}"/>
                  </a:ext>
                </a:extLst>
              </p:cNvPr>
              <p:cNvSpPr/>
              <p:nvPr/>
            </p:nvSpPr>
            <p:spPr>
              <a:xfrm>
                <a:off x="7218940" y="450544"/>
                <a:ext cx="484441" cy="373055"/>
              </a:xfrm>
              <a:custGeom>
                <a:avLst/>
                <a:gdLst/>
                <a:ahLst/>
                <a:cxnLst/>
                <a:rect l="l" t="t" r="r" b="b"/>
                <a:pathLst>
                  <a:path w="9490" h="7308" extrusionOk="0">
                    <a:moveTo>
                      <a:pt x="4601" y="0"/>
                    </a:moveTo>
                    <a:cubicBezTo>
                      <a:pt x="3410" y="0"/>
                      <a:pt x="2218" y="547"/>
                      <a:pt x="1569" y="1562"/>
                    </a:cubicBezTo>
                    <a:cubicBezTo>
                      <a:pt x="946" y="2488"/>
                      <a:pt x="379" y="3509"/>
                      <a:pt x="1" y="4567"/>
                    </a:cubicBezTo>
                    <a:cubicBezTo>
                      <a:pt x="2571" y="4567"/>
                      <a:pt x="5104" y="5588"/>
                      <a:pt x="6994" y="7308"/>
                    </a:cubicBezTo>
                    <a:lnTo>
                      <a:pt x="7845" y="7043"/>
                    </a:lnTo>
                    <a:cubicBezTo>
                      <a:pt x="8393" y="6230"/>
                      <a:pt x="8941" y="5418"/>
                      <a:pt x="9489" y="4605"/>
                    </a:cubicBezTo>
                    <a:cubicBezTo>
                      <a:pt x="8771" y="3792"/>
                      <a:pt x="8355" y="2771"/>
                      <a:pt x="8053" y="1732"/>
                    </a:cubicBezTo>
                    <a:cubicBezTo>
                      <a:pt x="7896" y="1864"/>
                      <a:pt x="7709" y="1935"/>
                      <a:pt x="7520" y="1935"/>
                    </a:cubicBezTo>
                    <a:cubicBezTo>
                      <a:pt x="7413" y="1935"/>
                      <a:pt x="7305" y="1912"/>
                      <a:pt x="7202" y="1864"/>
                    </a:cubicBezTo>
                    <a:cubicBezTo>
                      <a:pt x="6918" y="1751"/>
                      <a:pt x="6711" y="1448"/>
                      <a:pt x="6711" y="1146"/>
                    </a:cubicBezTo>
                    <a:cubicBezTo>
                      <a:pt x="6568" y="1241"/>
                      <a:pt x="6392" y="1283"/>
                      <a:pt x="6213" y="1283"/>
                    </a:cubicBezTo>
                    <a:cubicBezTo>
                      <a:pt x="5963" y="1283"/>
                      <a:pt x="5707" y="1202"/>
                      <a:pt x="5520" y="1070"/>
                    </a:cubicBezTo>
                    <a:cubicBezTo>
                      <a:pt x="5198" y="843"/>
                      <a:pt x="5009" y="428"/>
                      <a:pt x="5085" y="31"/>
                    </a:cubicBezTo>
                    <a:cubicBezTo>
                      <a:pt x="4925" y="10"/>
                      <a:pt x="4763" y="0"/>
                      <a:pt x="4601" y="0"/>
                    </a:cubicBezTo>
                    <a:close/>
                  </a:path>
                </a:pathLst>
              </a:custGeom>
              <a:solidFill>
                <a:srgbClr val="FC7C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2" name="Google Shape;1307;p50">
                <a:extLst>
                  <a:ext uri="{FF2B5EF4-FFF2-40B4-BE49-F238E27FC236}">
                    <a16:creationId xmlns:a16="http://schemas.microsoft.com/office/drawing/2014/main" id="{62CA767D-590B-72EF-D298-D9BEC575B71A}"/>
                  </a:ext>
                </a:extLst>
              </p:cNvPr>
              <p:cNvSpPr/>
              <p:nvPr/>
            </p:nvSpPr>
            <p:spPr>
              <a:xfrm>
                <a:off x="7304798" y="605468"/>
                <a:ext cx="36754" cy="35784"/>
              </a:xfrm>
              <a:custGeom>
                <a:avLst/>
                <a:gdLst/>
                <a:ahLst/>
                <a:cxnLst/>
                <a:rect l="l" t="t" r="r" b="b"/>
                <a:pathLst>
                  <a:path w="720" h="701" extrusionOk="0">
                    <a:moveTo>
                      <a:pt x="360" y="1"/>
                    </a:moveTo>
                    <a:cubicBezTo>
                      <a:pt x="171" y="1"/>
                      <a:pt x="1" y="152"/>
                      <a:pt x="1" y="341"/>
                    </a:cubicBezTo>
                    <a:cubicBezTo>
                      <a:pt x="1" y="549"/>
                      <a:pt x="171" y="700"/>
                      <a:pt x="360" y="700"/>
                    </a:cubicBezTo>
                    <a:cubicBezTo>
                      <a:pt x="549" y="700"/>
                      <a:pt x="719" y="549"/>
                      <a:pt x="719" y="341"/>
                    </a:cubicBezTo>
                    <a:cubicBezTo>
                      <a:pt x="719" y="152"/>
                      <a:pt x="549" y="1"/>
                      <a:pt x="360"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3" name="Google Shape;1308;p50">
                <a:extLst>
                  <a:ext uri="{FF2B5EF4-FFF2-40B4-BE49-F238E27FC236}">
                    <a16:creationId xmlns:a16="http://schemas.microsoft.com/office/drawing/2014/main" id="{5B2E972C-51CF-D20C-95C5-9C75F868DAEB}"/>
                  </a:ext>
                </a:extLst>
              </p:cNvPr>
              <p:cNvSpPr/>
              <p:nvPr/>
            </p:nvSpPr>
            <p:spPr>
              <a:xfrm>
                <a:off x="7534452" y="695206"/>
                <a:ext cx="35733" cy="36754"/>
              </a:xfrm>
              <a:custGeom>
                <a:avLst/>
                <a:gdLst/>
                <a:ahLst/>
                <a:cxnLst/>
                <a:rect l="l" t="t" r="r" b="b"/>
                <a:pathLst>
                  <a:path w="700" h="720" extrusionOk="0">
                    <a:moveTo>
                      <a:pt x="359" y="1"/>
                    </a:moveTo>
                    <a:cubicBezTo>
                      <a:pt x="152" y="1"/>
                      <a:pt x="0" y="171"/>
                      <a:pt x="0" y="360"/>
                    </a:cubicBezTo>
                    <a:cubicBezTo>
                      <a:pt x="0" y="549"/>
                      <a:pt x="152" y="719"/>
                      <a:pt x="359" y="719"/>
                    </a:cubicBezTo>
                    <a:cubicBezTo>
                      <a:pt x="548" y="719"/>
                      <a:pt x="700" y="549"/>
                      <a:pt x="700" y="360"/>
                    </a:cubicBezTo>
                    <a:cubicBezTo>
                      <a:pt x="700" y="171"/>
                      <a:pt x="548" y="1"/>
                      <a:pt x="359"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4" name="Google Shape;1309;p50">
                <a:extLst>
                  <a:ext uri="{FF2B5EF4-FFF2-40B4-BE49-F238E27FC236}">
                    <a16:creationId xmlns:a16="http://schemas.microsoft.com/office/drawing/2014/main" id="{8092BE46-B74A-9A60-82F5-6E6AEA1B9380}"/>
                  </a:ext>
                </a:extLst>
              </p:cNvPr>
              <p:cNvSpPr/>
              <p:nvPr/>
            </p:nvSpPr>
            <p:spPr>
              <a:xfrm>
                <a:off x="7385859" y="637320"/>
                <a:ext cx="51201" cy="84024"/>
              </a:xfrm>
              <a:custGeom>
                <a:avLst/>
                <a:gdLst/>
                <a:ahLst/>
                <a:cxnLst/>
                <a:rect l="l" t="t" r="r" b="b"/>
                <a:pathLst>
                  <a:path w="1003" h="1646" fill="none" extrusionOk="0">
                    <a:moveTo>
                      <a:pt x="1002" y="1"/>
                    </a:moveTo>
                    <a:cubicBezTo>
                      <a:pt x="662" y="473"/>
                      <a:pt x="341" y="946"/>
                      <a:pt x="1" y="1418"/>
                    </a:cubicBezTo>
                    <a:cubicBezTo>
                      <a:pt x="171" y="1494"/>
                      <a:pt x="322" y="1570"/>
                      <a:pt x="492" y="1645"/>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5" name="Google Shape;1310;p50">
                <a:extLst>
                  <a:ext uri="{FF2B5EF4-FFF2-40B4-BE49-F238E27FC236}">
                    <a16:creationId xmlns:a16="http://schemas.microsoft.com/office/drawing/2014/main" id="{EB9F66DC-F221-6ACD-CFC4-7D76652A54E6}"/>
                  </a:ext>
                </a:extLst>
              </p:cNvPr>
              <p:cNvSpPr/>
              <p:nvPr/>
            </p:nvSpPr>
            <p:spPr>
              <a:xfrm>
                <a:off x="7406124" y="783974"/>
                <a:ext cx="54059" cy="28025"/>
              </a:xfrm>
              <a:custGeom>
                <a:avLst/>
                <a:gdLst/>
                <a:ahLst/>
                <a:cxnLst/>
                <a:rect l="l" t="t" r="r" b="b"/>
                <a:pathLst>
                  <a:path w="1059" h="549" fill="none" extrusionOk="0">
                    <a:moveTo>
                      <a:pt x="0" y="1"/>
                    </a:moveTo>
                    <a:cubicBezTo>
                      <a:pt x="0" y="265"/>
                      <a:pt x="227" y="511"/>
                      <a:pt x="492" y="530"/>
                    </a:cubicBezTo>
                    <a:cubicBezTo>
                      <a:pt x="757" y="549"/>
                      <a:pt x="1021" y="341"/>
                      <a:pt x="1059" y="76"/>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6" name="Google Shape;1311;p50">
                <a:extLst>
                  <a:ext uri="{FF2B5EF4-FFF2-40B4-BE49-F238E27FC236}">
                    <a16:creationId xmlns:a16="http://schemas.microsoft.com/office/drawing/2014/main" id="{858B0D6E-43CB-9F33-4769-1201FB72F23A}"/>
                  </a:ext>
                </a:extLst>
              </p:cNvPr>
              <p:cNvSpPr/>
              <p:nvPr/>
            </p:nvSpPr>
            <p:spPr>
              <a:xfrm>
                <a:off x="7309648" y="502253"/>
                <a:ext cx="77235" cy="35733"/>
              </a:xfrm>
              <a:custGeom>
                <a:avLst/>
                <a:gdLst/>
                <a:ahLst/>
                <a:cxnLst/>
                <a:rect l="l" t="t" r="r" b="b"/>
                <a:pathLst>
                  <a:path w="1513" h="700" fill="none" extrusionOk="0">
                    <a:moveTo>
                      <a:pt x="0" y="284"/>
                    </a:moveTo>
                    <a:cubicBezTo>
                      <a:pt x="227" y="76"/>
                      <a:pt x="567" y="1"/>
                      <a:pt x="870" y="76"/>
                    </a:cubicBezTo>
                    <a:cubicBezTo>
                      <a:pt x="1172" y="171"/>
                      <a:pt x="1418" y="416"/>
                      <a:pt x="1512" y="700"/>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7" name="Google Shape;1312;p50">
                <a:extLst>
                  <a:ext uri="{FF2B5EF4-FFF2-40B4-BE49-F238E27FC236}">
                    <a16:creationId xmlns:a16="http://schemas.microsoft.com/office/drawing/2014/main" id="{792CBE3B-602A-795A-C2DB-C9900A0ACA01}"/>
                  </a:ext>
                </a:extLst>
              </p:cNvPr>
              <p:cNvSpPr/>
              <p:nvPr/>
            </p:nvSpPr>
            <p:spPr>
              <a:xfrm>
                <a:off x="7555687" y="609347"/>
                <a:ext cx="51150" cy="19347"/>
              </a:xfrm>
              <a:custGeom>
                <a:avLst/>
                <a:gdLst/>
                <a:ahLst/>
                <a:cxnLst/>
                <a:rect l="l" t="t" r="r" b="b"/>
                <a:pathLst>
                  <a:path w="1002" h="379" fill="none" extrusionOk="0">
                    <a:moveTo>
                      <a:pt x="0" y="1"/>
                    </a:moveTo>
                    <a:cubicBezTo>
                      <a:pt x="321" y="133"/>
                      <a:pt x="662" y="246"/>
                      <a:pt x="1002" y="379"/>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8" name="Google Shape;1313;p50">
                <a:extLst>
                  <a:ext uri="{FF2B5EF4-FFF2-40B4-BE49-F238E27FC236}">
                    <a16:creationId xmlns:a16="http://schemas.microsoft.com/office/drawing/2014/main" id="{D9C201D4-9E5C-63A2-4818-259AE2A704CE}"/>
                  </a:ext>
                </a:extLst>
              </p:cNvPr>
              <p:cNvSpPr/>
              <p:nvPr/>
            </p:nvSpPr>
            <p:spPr>
              <a:xfrm>
                <a:off x="7465949" y="452076"/>
                <a:ext cx="20317" cy="73406"/>
              </a:xfrm>
              <a:custGeom>
                <a:avLst/>
                <a:gdLst/>
                <a:ahLst/>
                <a:cxnLst/>
                <a:rect l="l" t="t" r="r" b="b"/>
                <a:pathLst>
                  <a:path w="398" h="1438" fill="none" extrusionOk="0">
                    <a:moveTo>
                      <a:pt x="265" y="1"/>
                    </a:moveTo>
                    <a:cubicBezTo>
                      <a:pt x="0" y="435"/>
                      <a:pt x="57" y="1040"/>
                      <a:pt x="397" y="1437"/>
                    </a:cubicBezTo>
                  </a:path>
                </a:pathLst>
              </a:custGeom>
              <a:noFill/>
              <a:ln w="8975" cap="rnd" cmpd="sng">
                <a:solidFill>
                  <a:srgbClr val="FC5B53"/>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39" name="Google Shape;1314;p50">
                <a:extLst>
                  <a:ext uri="{FF2B5EF4-FFF2-40B4-BE49-F238E27FC236}">
                    <a16:creationId xmlns:a16="http://schemas.microsoft.com/office/drawing/2014/main" id="{506E8DFC-98A5-A0C8-67B5-9604CC18586E}"/>
                  </a:ext>
                </a:extLst>
              </p:cNvPr>
              <p:cNvSpPr/>
              <p:nvPr/>
            </p:nvSpPr>
            <p:spPr>
              <a:xfrm>
                <a:off x="7654103" y="698116"/>
                <a:ext cx="210367" cy="234665"/>
              </a:xfrm>
              <a:custGeom>
                <a:avLst/>
                <a:gdLst/>
                <a:ahLst/>
                <a:cxnLst/>
                <a:rect l="l" t="t" r="r" b="b"/>
                <a:pathLst>
                  <a:path w="4121" h="4597" extrusionOk="0">
                    <a:moveTo>
                      <a:pt x="1682" y="0"/>
                    </a:moveTo>
                    <a:lnTo>
                      <a:pt x="0" y="3932"/>
                    </a:lnTo>
                    <a:cubicBezTo>
                      <a:pt x="426" y="4369"/>
                      <a:pt x="1033" y="4596"/>
                      <a:pt x="1644" y="4596"/>
                    </a:cubicBezTo>
                    <a:cubicBezTo>
                      <a:pt x="2037" y="4596"/>
                      <a:pt x="2431" y="4502"/>
                      <a:pt x="2779" y="4310"/>
                    </a:cubicBezTo>
                    <a:cubicBezTo>
                      <a:pt x="3648" y="3819"/>
                      <a:pt x="4121" y="2703"/>
                      <a:pt x="3875" y="1739"/>
                    </a:cubicBezTo>
                    <a:cubicBezTo>
                      <a:pt x="3629" y="757"/>
                      <a:pt x="2684" y="19"/>
                      <a:pt x="1682" y="0"/>
                    </a:cubicBezTo>
                    <a:close/>
                  </a:path>
                </a:pathLst>
              </a:custGeom>
              <a:solidFill>
                <a:srgbClr val="FC7C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 name="Google Shape;1315;p50">
                <a:extLst>
                  <a:ext uri="{FF2B5EF4-FFF2-40B4-BE49-F238E27FC236}">
                    <a16:creationId xmlns:a16="http://schemas.microsoft.com/office/drawing/2014/main" id="{3FB31F61-C70B-EB0D-8676-BDB315E308EE}"/>
                  </a:ext>
                </a:extLst>
              </p:cNvPr>
              <p:cNvSpPr/>
              <p:nvPr/>
            </p:nvSpPr>
            <p:spPr>
              <a:xfrm>
                <a:off x="7730314" y="783974"/>
                <a:ext cx="93621" cy="13579"/>
              </a:xfrm>
              <a:custGeom>
                <a:avLst/>
                <a:gdLst/>
                <a:ahLst/>
                <a:cxnLst/>
                <a:rect l="l" t="t" r="r" b="b"/>
                <a:pathLst>
                  <a:path w="1834" h="266" fill="none" extrusionOk="0">
                    <a:moveTo>
                      <a:pt x="0" y="1"/>
                    </a:moveTo>
                    <a:lnTo>
                      <a:pt x="1834" y="265"/>
                    </a:ln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 name="Google Shape;1316;p50">
                <a:extLst>
                  <a:ext uri="{FF2B5EF4-FFF2-40B4-BE49-F238E27FC236}">
                    <a16:creationId xmlns:a16="http://schemas.microsoft.com/office/drawing/2014/main" id="{CE0DF9A4-D52D-B2E7-3EC0-5BD99E70D4B1}"/>
                  </a:ext>
                </a:extLst>
              </p:cNvPr>
              <p:cNvSpPr/>
              <p:nvPr/>
            </p:nvSpPr>
            <p:spPr>
              <a:xfrm>
                <a:off x="342594" y="1419799"/>
                <a:ext cx="1469555" cy="1297985"/>
              </a:xfrm>
              <a:custGeom>
                <a:avLst/>
                <a:gdLst/>
                <a:ahLst/>
                <a:cxnLst/>
                <a:rect l="l" t="t" r="r" b="b"/>
                <a:pathLst>
                  <a:path w="28788" h="25427" extrusionOk="0">
                    <a:moveTo>
                      <a:pt x="13213" y="1"/>
                    </a:moveTo>
                    <a:cubicBezTo>
                      <a:pt x="9508" y="2439"/>
                      <a:pt x="6201" y="5463"/>
                      <a:pt x="3441" y="8922"/>
                    </a:cubicBezTo>
                    <a:cubicBezTo>
                      <a:pt x="1513" y="11341"/>
                      <a:pt x="1" y="14214"/>
                      <a:pt x="474" y="17276"/>
                    </a:cubicBezTo>
                    <a:cubicBezTo>
                      <a:pt x="927" y="20338"/>
                      <a:pt x="3044" y="23098"/>
                      <a:pt x="5879" y="24364"/>
                    </a:cubicBezTo>
                    <a:cubicBezTo>
                      <a:pt x="7999" y="25316"/>
                      <a:pt x="10369" y="25427"/>
                      <a:pt x="12704" y="25427"/>
                    </a:cubicBezTo>
                    <a:cubicBezTo>
                      <a:pt x="13013" y="25427"/>
                      <a:pt x="13322" y="25425"/>
                      <a:pt x="13629" y="25423"/>
                    </a:cubicBezTo>
                    <a:cubicBezTo>
                      <a:pt x="16937" y="25404"/>
                      <a:pt x="20074" y="24402"/>
                      <a:pt x="22777" y="22493"/>
                    </a:cubicBezTo>
                    <a:cubicBezTo>
                      <a:pt x="25480" y="20584"/>
                      <a:pt x="27597" y="17843"/>
                      <a:pt x="28788" y="14762"/>
                    </a:cubicBezTo>
                    <a:lnTo>
                      <a:pt x="13213" y="1"/>
                    </a:lnTo>
                    <a:close/>
                  </a:path>
                </a:pathLst>
              </a:custGeom>
              <a:solidFill>
                <a:srgbClr val="FB858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 name="Google Shape;1317;p50">
                <a:extLst>
                  <a:ext uri="{FF2B5EF4-FFF2-40B4-BE49-F238E27FC236}">
                    <a16:creationId xmlns:a16="http://schemas.microsoft.com/office/drawing/2014/main" id="{4F127415-1705-D98D-076C-F2B7E814D3A8}"/>
                  </a:ext>
                </a:extLst>
              </p:cNvPr>
              <p:cNvSpPr/>
              <p:nvPr/>
            </p:nvSpPr>
            <p:spPr>
              <a:xfrm>
                <a:off x="1709798" y="249475"/>
                <a:ext cx="118685" cy="169886"/>
              </a:xfrm>
              <a:custGeom>
                <a:avLst/>
                <a:gdLst/>
                <a:ahLst/>
                <a:cxnLst/>
                <a:rect l="l" t="t" r="r" b="b"/>
                <a:pathLst>
                  <a:path w="2325" h="3328" fill="none" extrusionOk="0">
                    <a:moveTo>
                      <a:pt x="907" y="3327"/>
                    </a:moveTo>
                    <a:cubicBezTo>
                      <a:pt x="265" y="2855"/>
                      <a:pt x="0" y="1909"/>
                      <a:pt x="321" y="1172"/>
                    </a:cubicBezTo>
                    <a:cubicBezTo>
                      <a:pt x="662" y="435"/>
                      <a:pt x="1550" y="0"/>
                      <a:pt x="2325" y="189"/>
                    </a:cubicBezTo>
                  </a:path>
                </a:pathLst>
              </a:custGeom>
              <a:noFill/>
              <a:ln w="8975" cap="rnd" cmpd="sng">
                <a:solidFill>
                  <a:srgbClr val="FFC442"/>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3" name="Google Shape;1318;p50">
                <a:extLst>
                  <a:ext uri="{FF2B5EF4-FFF2-40B4-BE49-F238E27FC236}">
                    <a16:creationId xmlns:a16="http://schemas.microsoft.com/office/drawing/2014/main" id="{EA7E9A93-7F67-6D0B-4B67-846B933321AF}"/>
                  </a:ext>
                </a:extLst>
              </p:cNvPr>
              <p:cNvSpPr/>
              <p:nvPr/>
            </p:nvSpPr>
            <p:spPr>
              <a:xfrm>
                <a:off x="1528382" y="208894"/>
                <a:ext cx="1012221" cy="927890"/>
              </a:xfrm>
              <a:custGeom>
                <a:avLst/>
                <a:gdLst/>
                <a:ahLst/>
                <a:cxnLst/>
                <a:rect l="l" t="t" r="r" b="b"/>
                <a:pathLst>
                  <a:path w="19829" h="18177" extrusionOk="0">
                    <a:moveTo>
                      <a:pt x="12871" y="0"/>
                    </a:moveTo>
                    <a:cubicBezTo>
                      <a:pt x="12053" y="0"/>
                      <a:pt x="11263" y="435"/>
                      <a:pt x="10888" y="1155"/>
                    </a:cubicBezTo>
                    <a:cubicBezTo>
                      <a:pt x="10657" y="746"/>
                      <a:pt x="10192" y="471"/>
                      <a:pt x="9713" y="471"/>
                    </a:cubicBezTo>
                    <a:cubicBezTo>
                      <a:pt x="9682" y="471"/>
                      <a:pt x="9652" y="472"/>
                      <a:pt x="9621" y="474"/>
                    </a:cubicBezTo>
                    <a:cubicBezTo>
                      <a:pt x="9111" y="531"/>
                      <a:pt x="8657" y="909"/>
                      <a:pt x="8487" y="1400"/>
                    </a:cubicBezTo>
                    <a:cubicBezTo>
                      <a:pt x="8351" y="1158"/>
                      <a:pt x="8094" y="1013"/>
                      <a:pt x="7832" y="1013"/>
                    </a:cubicBezTo>
                    <a:cubicBezTo>
                      <a:pt x="7767" y="1013"/>
                      <a:pt x="7701" y="1022"/>
                      <a:pt x="7637" y="1041"/>
                    </a:cubicBezTo>
                    <a:cubicBezTo>
                      <a:pt x="7315" y="1117"/>
                      <a:pt x="6994" y="1381"/>
                      <a:pt x="6994" y="1722"/>
                    </a:cubicBezTo>
                    <a:cubicBezTo>
                      <a:pt x="6684" y="1450"/>
                      <a:pt x="6268" y="1313"/>
                      <a:pt x="5853" y="1313"/>
                    </a:cubicBezTo>
                    <a:cubicBezTo>
                      <a:pt x="5460" y="1313"/>
                      <a:pt x="5067" y="1436"/>
                      <a:pt x="4764" y="1684"/>
                    </a:cubicBezTo>
                    <a:cubicBezTo>
                      <a:pt x="4140" y="2175"/>
                      <a:pt x="3932" y="3158"/>
                      <a:pt x="4310" y="3876"/>
                    </a:cubicBezTo>
                    <a:cubicBezTo>
                      <a:pt x="4010" y="3753"/>
                      <a:pt x="3690" y="3695"/>
                      <a:pt x="3368" y="3695"/>
                    </a:cubicBezTo>
                    <a:cubicBezTo>
                      <a:pt x="2801" y="3695"/>
                      <a:pt x="2229" y="3879"/>
                      <a:pt x="1759" y="4217"/>
                    </a:cubicBezTo>
                    <a:cubicBezTo>
                      <a:pt x="1021" y="4746"/>
                      <a:pt x="606" y="5653"/>
                      <a:pt x="643" y="6560"/>
                    </a:cubicBezTo>
                    <a:cubicBezTo>
                      <a:pt x="700" y="7260"/>
                      <a:pt x="1059" y="7959"/>
                      <a:pt x="1683" y="8261"/>
                    </a:cubicBezTo>
                    <a:cubicBezTo>
                      <a:pt x="1663" y="8260"/>
                      <a:pt x="1642" y="8260"/>
                      <a:pt x="1622" y="8260"/>
                    </a:cubicBezTo>
                    <a:cubicBezTo>
                      <a:pt x="939" y="8260"/>
                      <a:pt x="205" y="8868"/>
                      <a:pt x="95" y="9547"/>
                    </a:cubicBezTo>
                    <a:cubicBezTo>
                      <a:pt x="1" y="10246"/>
                      <a:pt x="473" y="11002"/>
                      <a:pt x="1154" y="11172"/>
                    </a:cubicBezTo>
                    <a:cubicBezTo>
                      <a:pt x="662" y="11267"/>
                      <a:pt x="171" y="11777"/>
                      <a:pt x="265" y="12287"/>
                    </a:cubicBezTo>
                    <a:cubicBezTo>
                      <a:pt x="334" y="12736"/>
                      <a:pt x="782" y="13091"/>
                      <a:pt x="1249" y="13091"/>
                    </a:cubicBezTo>
                    <a:cubicBezTo>
                      <a:pt x="1292" y="13091"/>
                      <a:pt x="1337" y="13088"/>
                      <a:pt x="1380" y="13081"/>
                    </a:cubicBezTo>
                    <a:lnTo>
                      <a:pt x="1380" y="13081"/>
                    </a:lnTo>
                    <a:cubicBezTo>
                      <a:pt x="984" y="13554"/>
                      <a:pt x="832" y="14272"/>
                      <a:pt x="1154" y="14801"/>
                    </a:cubicBezTo>
                    <a:cubicBezTo>
                      <a:pt x="1412" y="15253"/>
                      <a:pt x="1931" y="15525"/>
                      <a:pt x="2453" y="15525"/>
                    </a:cubicBezTo>
                    <a:cubicBezTo>
                      <a:pt x="2543" y="15525"/>
                      <a:pt x="2634" y="15517"/>
                      <a:pt x="2722" y="15501"/>
                    </a:cubicBezTo>
                    <a:lnTo>
                      <a:pt x="2722" y="15501"/>
                    </a:lnTo>
                    <a:cubicBezTo>
                      <a:pt x="2666" y="15916"/>
                      <a:pt x="2798" y="16370"/>
                      <a:pt x="3157" y="16578"/>
                    </a:cubicBezTo>
                    <a:cubicBezTo>
                      <a:pt x="3319" y="16680"/>
                      <a:pt x="3511" y="16729"/>
                      <a:pt x="3705" y="16729"/>
                    </a:cubicBezTo>
                    <a:cubicBezTo>
                      <a:pt x="3941" y="16729"/>
                      <a:pt x="4180" y="16656"/>
                      <a:pt x="4367" y="16521"/>
                    </a:cubicBezTo>
                    <a:cubicBezTo>
                      <a:pt x="4405" y="17202"/>
                      <a:pt x="4934" y="17788"/>
                      <a:pt x="5558" y="18033"/>
                    </a:cubicBezTo>
                    <a:cubicBezTo>
                      <a:pt x="5835" y="18131"/>
                      <a:pt x="6126" y="18176"/>
                      <a:pt x="6417" y="18176"/>
                    </a:cubicBezTo>
                    <a:cubicBezTo>
                      <a:pt x="6802" y="18176"/>
                      <a:pt x="7187" y="18098"/>
                      <a:pt x="7542" y="17958"/>
                    </a:cubicBezTo>
                    <a:cubicBezTo>
                      <a:pt x="8185" y="17712"/>
                      <a:pt x="8733" y="17296"/>
                      <a:pt x="9243" y="16843"/>
                    </a:cubicBezTo>
                    <a:lnTo>
                      <a:pt x="17447" y="11626"/>
                    </a:lnTo>
                    <a:cubicBezTo>
                      <a:pt x="17862" y="11607"/>
                      <a:pt x="18259" y="11323"/>
                      <a:pt x="18411" y="10926"/>
                    </a:cubicBezTo>
                    <a:cubicBezTo>
                      <a:pt x="18581" y="10548"/>
                      <a:pt x="18581" y="10038"/>
                      <a:pt x="18297" y="9736"/>
                    </a:cubicBezTo>
                    <a:cubicBezTo>
                      <a:pt x="19204" y="9452"/>
                      <a:pt x="19828" y="8469"/>
                      <a:pt x="19696" y="7524"/>
                    </a:cubicBezTo>
                    <a:lnTo>
                      <a:pt x="19696" y="7505"/>
                    </a:lnTo>
                    <a:cubicBezTo>
                      <a:pt x="19564" y="6560"/>
                      <a:pt x="18713" y="5785"/>
                      <a:pt x="17768" y="5766"/>
                    </a:cubicBezTo>
                    <a:cubicBezTo>
                      <a:pt x="17976" y="5426"/>
                      <a:pt x="18014" y="4992"/>
                      <a:pt x="17825" y="4651"/>
                    </a:cubicBezTo>
                    <a:cubicBezTo>
                      <a:pt x="17655" y="4292"/>
                      <a:pt x="17371" y="4122"/>
                      <a:pt x="16974" y="4084"/>
                    </a:cubicBezTo>
                    <a:cubicBezTo>
                      <a:pt x="17295" y="3574"/>
                      <a:pt x="17201" y="2837"/>
                      <a:pt x="16766" y="2402"/>
                    </a:cubicBezTo>
                    <a:cubicBezTo>
                      <a:pt x="16505" y="2141"/>
                      <a:pt x="16154" y="1992"/>
                      <a:pt x="15798" y="1992"/>
                    </a:cubicBezTo>
                    <a:cubicBezTo>
                      <a:pt x="15588" y="1992"/>
                      <a:pt x="15375" y="2044"/>
                      <a:pt x="15178" y="2156"/>
                    </a:cubicBezTo>
                    <a:cubicBezTo>
                      <a:pt x="15122" y="1173"/>
                      <a:pt x="14347" y="266"/>
                      <a:pt x="13383" y="58"/>
                    </a:cubicBezTo>
                    <a:cubicBezTo>
                      <a:pt x="13213" y="19"/>
                      <a:pt x="13042" y="0"/>
                      <a:pt x="12871" y="0"/>
                    </a:cubicBezTo>
                    <a:close/>
                  </a:path>
                </a:pathLst>
              </a:custGeom>
              <a:solidFill>
                <a:srgbClr val="FFC4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4" name="Google Shape;1319;p50">
                <a:extLst>
                  <a:ext uri="{FF2B5EF4-FFF2-40B4-BE49-F238E27FC236}">
                    <a16:creationId xmlns:a16="http://schemas.microsoft.com/office/drawing/2014/main" id="{9D4E2770-5EAB-ED79-E906-68EEC7E1219B}"/>
                  </a:ext>
                </a:extLst>
              </p:cNvPr>
              <p:cNvSpPr/>
              <p:nvPr/>
            </p:nvSpPr>
            <p:spPr>
              <a:xfrm>
                <a:off x="1743539" y="1104286"/>
                <a:ext cx="641718" cy="294340"/>
              </a:xfrm>
              <a:custGeom>
                <a:avLst/>
                <a:gdLst/>
                <a:ahLst/>
                <a:cxnLst/>
                <a:rect l="l" t="t" r="r" b="b"/>
                <a:pathLst>
                  <a:path w="12571" h="5766" fill="none" extrusionOk="0">
                    <a:moveTo>
                      <a:pt x="1" y="1"/>
                    </a:moveTo>
                    <a:cubicBezTo>
                      <a:pt x="303" y="1872"/>
                      <a:pt x="1456" y="3592"/>
                      <a:pt x="3082" y="4556"/>
                    </a:cubicBezTo>
                    <a:cubicBezTo>
                      <a:pt x="4707" y="5539"/>
                      <a:pt x="6767" y="5766"/>
                      <a:pt x="8563" y="5161"/>
                    </a:cubicBezTo>
                    <a:cubicBezTo>
                      <a:pt x="10359" y="4556"/>
                      <a:pt x="11852" y="3138"/>
                      <a:pt x="12570" y="1381"/>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5" name="Google Shape;1320;p50">
                <a:extLst>
                  <a:ext uri="{FF2B5EF4-FFF2-40B4-BE49-F238E27FC236}">
                    <a16:creationId xmlns:a16="http://schemas.microsoft.com/office/drawing/2014/main" id="{9A5FA872-C7C6-B540-4263-4E3B997976E4}"/>
                  </a:ext>
                </a:extLst>
              </p:cNvPr>
              <p:cNvSpPr/>
              <p:nvPr/>
            </p:nvSpPr>
            <p:spPr>
              <a:xfrm>
                <a:off x="765200" y="1521125"/>
                <a:ext cx="451617" cy="448708"/>
              </a:xfrm>
              <a:custGeom>
                <a:avLst/>
                <a:gdLst/>
                <a:ahLst/>
                <a:cxnLst/>
                <a:rect l="l" t="t" r="r" b="b"/>
                <a:pathLst>
                  <a:path w="8847" h="8790" fill="none" extrusionOk="0">
                    <a:moveTo>
                      <a:pt x="1" y="0"/>
                    </a:moveTo>
                    <a:cubicBezTo>
                      <a:pt x="2949" y="2930"/>
                      <a:pt x="5898" y="5860"/>
                      <a:pt x="8847" y="8789"/>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6" name="Google Shape;1321;p50">
                <a:extLst>
                  <a:ext uri="{FF2B5EF4-FFF2-40B4-BE49-F238E27FC236}">
                    <a16:creationId xmlns:a16="http://schemas.microsoft.com/office/drawing/2014/main" id="{9FE846C8-B893-514F-85E0-36F781342FA0}"/>
                  </a:ext>
                </a:extLst>
              </p:cNvPr>
              <p:cNvSpPr/>
              <p:nvPr/>
            </p:nvSpPr>
            <p:spPr>
              <a:xfrm>
                <a:off x="1256310" y="1203672"/>
                <a:ext cx="290460" cy="673521"/>
              </a:xfrm>
              <a:custGeom>
                <a:avLst/>
                <a:gdLst/>
                <a:ahLst/>
                <a:cxnLst/>
                <a:rect l="l" t="t" r="r" b="b"/>
                <a:pathLst>
                  <a:path w="5690" h="13194" fill="none" extrusionOk="0">
                    <a:moveTo>
                      <a:pt x="1" y="1"/>
                    </a:moveTo>
                    <a:cubicBezTo>
                      <a:pt x="2344" y="4197"/>
                      <a:pt x="4253" y="8620"/>
                      <a:pt x="5690" y="13194"/>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7" name="Google Shape;1322;p50">
                <a:extLst>
                  <a:ext uri="{FF2B5EF4-FFF2-40B4-BE49-F238E27FC236}">
                    <a16:creationId xmlns:a16="http://schemas.microsoft.com/office/drawing/2014/main" id="{8561D0ED-832C-46CC-1BF7-11C2E6E9218C}"/>
                  </a:ext>
                </a:extLst>
              </p:cNvPr>
              <p:cNvSpPr/>
              <p:nvPr/>
            </p:nvSpPr>
            <p:spPr>
              <a:xfrm>
                <a:off x="2664962" y="1292440"/>
                <a:ext cx="184333" cy="670611"/>
              </a:xfrm>
              <a:custGeom>
                <a:avLst/>
                <a:gdLst/>
                <a:ahLst/>
                <a:cxnLst/>
                <a:rect l="l" t="t" r="r" b="b"/>
                <a:pathLst>
                  <a:path w="3611" h="13137" fill="none" extrusionOk="0">
                    <a:moveTo>
                      <a:pt x="3611" y="1"/>
                    </a:moveTo>
                    <a:cubicBezTo>
                      <a:pt x="2287" y="3460"/>
                      <a:pt x="1210" y="7013"/>
                      <a:pt x="360" y="10604"/>
                    </a:cubicBezTo>
                    <a:cubicBezTo>
                      <a:pt x="171" y="11455"/>
                      <a:pt x="0" y="12362"/>
                      <a:pt x="360" y="13137"/>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8" name="Google Shape;1323;p50">
                <a:extLst>
                  <a:ext uri="{FF2B5EF4-FFF2-40B4-BE49-F238E27FC236}">
                    <a16:creationId xmlns:a16="http://schemas.microsoft.com/office/drawing/2014/main" id="{35D9F84D-2A33-CC5F-9C08-A193463D0275}"/>
                  </a:ext>
                </a:extLst>
              </p:cNvPr>
              <p:cNvSpPr/>
              <p:nvPr/>
            </p:nvSpPr>
            <p:spPr>
              <a:xfrm>
                <a:off x="3008448" y="1461300"/>
                <a:ext cx="297199" cy="596337"/>
              </a:xfrm>
              <a:custGeom>
                <a:avLst/>
                <a:gdLst/>
                <a:ahLst/>
                <a:cxnLst/>
                <a:rect l="l" t="t" r="r" b="b"/>
                <a:pathLst>
                  <a:path w="5822" h="11682" fill="none" extrusionOk="0">
                    <a:moveTo>
                      <a:pt x="5822" y="0"/>
                    </a:moveTo>
                    <a:cubicBezTo>
                      <a:pt x="3875" y="3894"/>
                      <a:pt x="1947" y="7788"/>
                      <a:pt x="0" y="11681"/>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9" name="Google Shape;1324;p50">
                <a:extLst>
                  <a:ext uri="{FF2B5EF4-FFF2-40B4-BE49-F238E27FC236}">
                    <a16:creationId xmlns:a16="http://schemas.microsoft.com/office/drawing/2014/main" id="{C57A6DE9-903A-578E-C828-F5BEE379B350}"/>
                  </a:ext>
                </a:extLst>
              </p:cNvPr>
              <p:cNvSpPr/>
              <p:nvPr/>
            </p:nvSpPr>
            <p:spPr>
              <a:xfrm>
                <a:off x="1548647" y="1656192"/>
                <a:ext cx="162178" cy="83973"/>
              </a:xfrm>
              <a:custGeom>
                <a:avLst/>
                <a:gdLst/>
                <a:ahLst/>
                <a:cxnLst/>
                <a:rect l="l" t="t" r="r" b="b"/>
                <a:pathLst>
                  <a:path w="3177" h="1645" fill="none" extrusionOk="0">
                    <a:moveTo>
                      <a:pt x="1" y="265"/>
                    </a:moveTo>
                    <a:cubicBezTo>
                      <a:pt x="133" y="1040"/>
                      <a:pt x="908" y="1645"/>
                      <a:pt x="1702" y="1588"/>
                    </a:cubicBezTo>
                    <a:cubicBezTo>
                      <a:pt x="2496" y="1531"/>
                      <a:pt x="3176" y="794"/>
                      <a:pt x="3176" y="0"/>
                    </a:cubicBezTo>
                    <a:close/>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0" name="Google Shape;1325;p50">
                <a:extLst>
                  <a:ext uri="{FF2B5EF4-FFF2-40B4-BE49-F238E27FC236}">
                    <a16:creationId xmlns:a16="http://schemas.microsoft.com/office/drawing/2014/main" id="{4035B534-A0F7-1619-F3BD-DF9DC70C5586}"/>
                  </a:ext>
                </a:extLst>
              </p:cNvPr>
              <p:cNvSpPr/>
              <p:nvPr/>
            </p:nvSpPr>
            <p:spPr>
              <a:xfrm>
                <a:off x="2486456" y="1660990"/>
                <a:ext cx="153449" cy="77235"/>
              </a:xfrm>
              <a:custGeom>
                <a:avLst/>
                <a:gdLst/>
                <a:ahLst/>
                <a:cxnLst/>
                <a:rect l="l" t="t" r="r" b="b"/>
                <a:pathLst>
                  <a:path w="3006" h="1513" fill="none" extrusionOk="0">
                    <a:moveTo>
                      <a:pt x="1" y="171"/>
                    </a:moveTo>
                    <a:cubicBezTo>
                      <a:pt x="114" y="908"/>
                      <a:pt x="832" y="1513"/>
                      <a:pt x="1588" y="1456"/>
                    </a:cubicBezTo>
                    <a:cubicBezTo>
                      <a:pt x="2344" y="1418"/>
                      <a:pt x="2987" y="738"/>
                      <a:pt x="3006" y="1"/>
                    </a:cubicBezTo>
                    <a:close/>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1" name="Google Shape;1326;p50">
                <a:extLst>
                  <a:ext uri="{FF2B5EF4-FFF2-40B4-BE49-F238E27FC236}">
                    <a16:creationId xmlns:a16="http://schemas.microsoft.com/office/drawing/2014/main" id="{574F7E88-6D8B-D55F-EB3E-5FC4A2E4846C}"/>
                  </a:ext>
                </a:extLst>
              </p:cNvPr>
              <p:cNvSpPr/>
              <p:nvPr/>
            </p:nvSpPr>
            <p:spPr>
              <a:xfrm>
                <a:off x="1778301" y="611287"/>
                <a:ext cx="674491" cy="678523"/>
              </a:xfrm>
              <a:custGeom>
                <a:avLst/>
                <a:gdLst/>
                <a:ahLst/>
                <a:cxnLst/>
                <a:rect l="l" t="t" r="r" b="b"/>
                <a:pathLst>
                  <a:path w="13213" h="13292" extrusionOk="0">
                    <a:moveTo>
                      <a:pt x="11492" y="0"/>
                    </a:moveTo>
                    <a:cubicBezTo>
                      <a:pt x="11341" y="265"/>
                      <a:pt x="11038" y="454"/>
                      <a:pt x="10736" y="473"/>
                    </a:cubicBezTo>
                    <a:cubicBezTo>
                      <a:pt x="10717" y="474"/>
                      <a:pt x="10698" y="475"/>
                      <a:pt x="10678" y="475"/>
                    </a:cubicBezTo>
                    <a:cubicBezTo>
                      <a:pt x="10393" y="475"/>
                      <a:pt x="10099" y="345"/>
                      <a:pt x="9904" y="133"/>
                    </a:cubicBezTo>
                    <a:lnTo>
                      <a:pt x="9904" y="133"/>
                    </a:lnTo>
                    <a:cubicBezTo>
                      <a:pt x="9961" y="643"/>
                      <a:pt x="9564" y="1191"/>
                      <a:pt x="9035" y="1305"/>
                    </a:cubicBezTo>
                    <a:cubicBezTo>
                      <a:pt x="8963" y="1321"/>
                      <a:pt x="8893" y="1328"/>
                      <a:pt x="8826" y="1328"/>
                    </a:cubicBezTo>
                    <a:cubicBezTo>
                      <a:pt x="8417" y="1328"/>
                      <a:pt x="8104" y="1043"/>
                      <a:pt x="7958" y="605"/>
                    </a:cubicBezTo>
                    <a:cubicBezTo>
                      <a:pt x="7882" y="1116"/>
                      <a:pt x="7485" y="1569"/>
                      <a:pt x="6975" y="1683"/>
                    </a:cubicBezTo>
                    <a:cubicBezTo>
                      <a:pt x="6885" y="1703"/>
                      <a:pt x="6793" y="1713"/>
                      <a:pt x="6701" y="1713"/>
                    </a:cubicBezTo>
                    <a:cubicBezTo>
                      <a:pt x="6286" y="1713"/>
                      <a:pt x="5865" y="1512"/>
                      <a:pt x="5633" y="1172"/>
                    </a:cubicBezTo>
                    <a:cubicBezTo>
                      <a:pt x="5534" y="1511"/>
                      <a:pt x="5141" y="1754"/>
                      <a:pt x="4775" y="1754"/>
                    </a:cubicBezTo>
                    <a:cubicBezTo>
                      <a:pt x="4650" y="1754"/>
                      <a:pt x="4529" y="1726"/>
                      <a:pt x="4423" y="1664"/>
                    </a:cubicBezTo>
                    <a:lnTo>
                      <a:pt x="4423" y="1664"/>
                    </a:lnTo>
                    <a:cubicBezTo>
                      <a:pt x="4536" y="2269"/>
                      <a:pt x="3988" y="2873"/>
                      <a:pt x="3383" y="2930"/>
                    </a:cubicBezTo>
                    <a:cubicBezTo>
                      <a:pt x="3213" y="2628"/>
                      <a:pt x="2949" y="2287"/>
                      <a:pt x="2760" y="1985"/>
                    </a:cubicBezTo>
                    <a:cubicBezTo>
                      <a:pt x="2656" y="1969"/>
                      <a:pt x="2550" y="1961"/>
                      <a:pt x="2445" y="1961"/>
                    </a:cubicBezTo>
                    <a:cubicBezTo>
                      <a:pt x="1671" y="1961"/>
                      <a:pt x="889" y="2378"/>
                      <a:pt x="473" y="3043"/>
                    </a:cubicBezTo>
                    <a:cubicBezTo>
                      <a:pt x="0" y="3800"/>
                      <a:pt x="38" y="4839"/>
                      <a:pt x="548" y="5576"/>
                    </a:cubicBezTo>
                    <a:cubicBezTo>
                      <a:pt x="971" y="6170"/>
                      <a:pt x="1703" y="6532"/>
                      <a:pt x="2436" y="6532"/>
                    </a:cubicBezTo>
                    <a:cubicBezTo>
                      <a:pt x="2589" y="6532"/>
                      <a:pt x="2742" y="6516"/>
                      <a:pt x="2892" y="6483"/>
                    </a:cubicBezTo>
                    <a:lnTo>
                      <a:pt x="2892" y="6483"/>
                    </a:lnTo>
                    <a:cubicBezTo>
                      <a:pt x="2646" y="7466"/>
                      <a:pt x="2363" y="8430"/>
                      <a:pt x="2117" y="9413"/>
                    </a:cubicBezTo>
                    <a:cubicBezTo>
                      <a:pt x="1834" y="9451"/>
                      <a:pt x="1342" y="9470"/>
                      <a:pt x="1040" y="9508"/>
                    </a:cubicBezTo>
                    <a:cubicBezTo>
                      <a:pt x="1399" y="11417"/>
                      <a:pt x="3100" y="12985"/>
                      <a:pt x="5009" y="13250"/>
                    </a:cubicBezTo>
                    <a:cubicBezTo>
                      <a:pt x="5208" y="13278"/>
                      <a:pt x="5410" y="13291"/>
                      <a:pt x="5613" y="13291"/>
                    </a:cubicBezTo>
                    <a:cubicBezTo>
                      <a:pt x="7367" y="13291"/>
                      <a:pt x="9237" y="12296"/>
                      <a:pt x="9999" y="10755"/>
                    </a:cubicBezTo>
                    <a:cubicBezTo>
                      <a:pt x="9621" y="10623"/>
                      <a:pt x="9205" y="10472"/>
                      <a:pt x="8827" y="10339"/>
                    </a:cubicBezTo>
                    <a:cubicBezTo>
                      <a:pt x="8940" y="9734"/>
                      <a:pt x="8997" y="9111"/>
                      <a:pt x="9111" y="8506"/>
                    </a:cubicBezTo>
                    <a:cubicBezTo>
                      <a:pt x="10396" y="8298"/>
                      <a:pt x="11587" y="7485"/>
                      <a:pt x="12248" y="6351"/>
                    </a:cubicBezTo>
                    <a:cubicBezTo>
                      <a:pt x="12910" y="5217"/>
                      <a:pt x="13212" y="3837"/>
                      <a:pt x="12721" y="2609"/>
                    </a:cubicBezTo>
                    <a:cubicBezTo>
                      <a:pt x="12362" y="1701"/>
                      <a:pt x="11870" y="908"/>
                      <a:pt x="11492" y="0"/>
                    </a:cubicBezTo>
                    <a:close/>
                  </a:path>
                </a:pathLst>
              </a:custGeom>
              <a:solidFill>
                <a:srgbClr val="FB858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2" name="Google Shape;1327;p50">
                <a:extLst>
                  <a:ext uri="{FF2B5EF4-FFF2-40B4-BE49-F238E27FC236}">
                    <a16:creationId xmlns:a16="http://schemas.microsoft.com/office/drawing/2014/main" id="{A7878881-07D3-D6F2-BB55-DD58DFECE83F}"/>
                  </a:ext>
                </a:extLst>
              </p:cNvPr>
              <p:cNvSpPr/>
              <p:nvPr/>
            </p:nvSpPr>
            <p:spPr>
              <a:xfrm>
                <a:off x="2068699" y="686528"/>
                <a:ext cx="93621" cy="44462"/>
              </a:xfrm>
              <a:custGeom>
                <a:avLst/>
                <a:gdLst/>
                <a:ahLst/>
                <a:cxnLst/>
                <a:rect l="l" t="t" r="r" b="b"/>
                <a:pathLst>
                  <a:path w="1834" h="871" fill="none" extrusionOk="0">
                    <a:moveTo>
                      <a:pt x="0" y="870"/>
                    </a:moveTo>
                    <a:cubicBezTo>
                      <a:pt x="95" y="492"/>
                      <a:pt x="416" y="190"/>
                      <a:pt x="775" y="95"/>
                    </a:cubicBezTo>
                    <a:cubicBezTo>
                      <a:pt x="1153" y="1"/>
                      <a:pt x="1569" y="133"/>
                      <a:pt x="1834" y="417"/>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3" name="Google Shape;1328;p50">
                <a:extLst>
                  <a:ext uri="{FF2B5EF4-FFF2-40B4-BE49-F238E27FC236}">
                    <a16:creationId xmlns:a16="http://schemas.microsoft.com/office/drawing/2014/main" id="{62556DFE-D67A-E85A-8D8F-797CA88E8BB5}"/>
                  </a:ext>
                </a:extLst>
              </p:cNvPr>
              <p:cNvSpPr/>
              <p:nvPr/>
            </p:nvSpPr>
            <p:spPr>
              <a:xfrm>
                <a:off x="2088964" y="767589"/>
                <a:ext cx="62737" cy="22257"/>
              </a:xfrm>
              <a:custGeom>
                <a:avLst/>
                <a:gdLst/>
                <a:ahLst/>
                <a:cxnLst/>
                <a:rect l="l" t="t" r="r" b="b"/>
                <a:pathLst>
                  <a:path w="1229" h="436" fill="none" extrusionOk="0">
                    <a:moveTo>
                      <a:pt x="0" y="435"/>
                    </a:moveTo>
                    <a:cubicBezTo>
                      <a:pt x="114" y="208"/>
                      <a:pt x="341" y="57"/>
                      <a:pt x="586" y="38"/>
                    </a:cubicBezTo>
                    <a:cubicBezTo>
                      <a:pt x="832" y="0"/>
                      <a:pt x="1078" y="114"/>
                      <a:pt x="1229" y="322"/>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4" name="Google Shape;1329;p50">
                <a:extLst>
                  <a:ext uri="{FF2B5EF4-FFF2-40B4-BE49-F238E27FC236}">
                    <a16:creationId xmlns:a16="http://schemas.microsoft.com/office/drawing/2014/main" id="{F2B00708-46AD-5435-C611-710F8987D99C}"/>
                  </a:ext>
                </a:extLst>
              </p:cNvPr>
              <p:cNvSpPr/>
              <p:nvPr/>
            </p:nvSpPr>
            <p:spPr>
              <a:xfrm>
                <a:off x="2334034" y="712613"/>
                <a:ext cx="51201" cy="32824"/>
              </a:xfrm>
              <a:custGeom>
                <a:avLst/>
                <a:gdLst/>
                <a:ahLst/>
                <a:cxnLst/>
                <a:rect l="l" t="t" r="r" b="b"/>
                <a:pathLst>
                  <a:path w="1003" h="643" fill="none" extrusionOk="0">
                    <a:moveTo>
                      <a:pt x="0" y="643"/>
                    </a:moveTo>
                    <a:cubicBezTo>
                      <a:pt x="0" y="416"/>
                      <a:pt x="151" y="189"/>
                      <a:pt x="359" y="95"/>
                    </a:cubicBezTo>
                    <a:cubicBezTo>
                      <a:pt x="567" y="0"/>
                      <a:pt x="832" y="38"/>
                      <a:pt x="1002" y="208"/>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5" name="Google Shape;1330;p50">
                <a:extLst>
                  <a:ext uri="{FF2B5EF4-FFF2-40B4-BE49-F238E27FC236}">
                    <a16:creationId xmlns:a16="http://schemas.microsoft.com/office/drawing/2014/main" id="{2E8D0E84-6D2F-61BE-7E89-2BED680CACEF}"/>
                  </a:ext>
                </a:extLst>
              </p:cNvPr>
              <p:cNvSpPr/>
              <p:nvPr/>
            </p:nvSpPr>
            <p:spPr>
              <a:xfrm>
                <a:off x="2238528" y="757941"/>
                <a:ext cx="30884" cy="70497"/>
              </a:xfrm>
              <a:custGeom>
                <a:avLst/>
                <a:gdLst/>
                <a:ahLst/>
                <a:cxnLst/>
                <a:rect l="l" t="t" r="r" b="b"/>
                <a:pathLst>
                  <a:path w="605" h="1381" fill="none" extrusionOk="0">
                    <a:moveTo>
                      <a:pt x="76" y="0"/>
                    </a:moveTo>
                    <a:cubicBezTo>
                      <a:pt x="246" y="435"/>
                      <a:pt x="435" y="870"/>
                      <a:pt x="605" y="1305"/>
                    </a:cubicBezTo>
                    <a:cubicBezTo>
                      <a:pt x="397" y="1305"/>
                      <a:pt x="208" y="1380"/>
                      <a:pt x="0" y="1380"/>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6" name="Google Shape;1331;p50">
                <a:extLst>
                  <a:ext uri="{FF2B5EF4-FFF2-40B4-BE49-F238E27FC236}">
                    <a16:creationId xmlns:a16="http://schemas.microsoft.com/office/drawing/2014/main" id="{FA88354D-4EF3-C322-C48C-3F5A1F551F54}"/>
                  </a:ext>
                </a:extLst>
              </p:cNvPr>
              <p:cNvSpPr/>
              <p:nvPr/>
            </p:nvSpPr>
            <p:spPr>
              <a:xfrm>
                <a:off x="2308920" y="643139"/>
                <a:ext cx="63758" cy="17407"/>
              </a:xfrm>
              <a:custGeom>
                <a:avLst/>
                <a:gdLst/>
                <a:ahLst/>
                <a:cxnLst/>
                <a:rect l="l" t="t" r="r" b="b"/>
                <a:pathLst>
                  <a:path w="1249" h="341" fill="none" extrusionOk="0">
                    <a:moveTo>
                      <a:pt x="1" y="340"/>
                    </a:moveTo>
                    <a:cubicBezTo>
                      <a:pt x="417" y="227"/>
                      <a:pt x="833" y="114"/>
                      <a:pt x="1248" y="0"/>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7" name="Google Shape;1332;p50">
                <a:extLst>
                  <a:ext uri="{FF2B5EF4-FFF2-40B4-BE49-F238E27FC236}">
                    <a16:creationId xmlns:a16="http://schemas.microsoft.com/office/drawing/2014/main" id="{D8F229DF-159F-1FD5-1084-F08F680F81A3}"/>
                  </a:ext>
                </a:extLst>
              </p:cNvPr>
              <p:cNvSpPr/>
              <p:nvPr/>
            </p:nvSpPr>
            <p:spPr>
              <a:xfrm>
                <a:off x="1857422" y="791682"/>
                <a:ext cx="71415" cy="21287"/>
              </a:xfrm>
              <a:custGeom>
                <a:avLst/>
                <a:gdLst/>
                <a:ahLst/>
                <a:cxnLst/>
                <a:rect l="l" t="t" r="r" b="b"/>
                <a:pathLst>
                  <a:path w="1399" h="417" fill="none" extrusionOk="0">
                    <a:moveTo>
                      <a:pt x="0" y="1"/>
                    </a:moveTo>
                    <a:lnTo>
                      <a:pt x="1399" y="417"/>
                    </a:ln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8" name="Google Shape;1333;p50">
                <a:extLst>
                  <a:ext uri="{FF2B5EF4-FFF2-40B4-BE49-F238E27FC236}">
                    <a16:creationId xmlns:a16="http://schemas.microsoft.com/office/drawing/2014/main" id="{6B8F5AAB-2C75-4FFA-53BC-017219EA2D66}"/>
                  </a:ext>
                </a:extLst>
              </p:cNvPr>
              <p:cNvSpPr/>
              <p:nvPr/>
            </p:nvSpPr>
            <p:spPr>
              <a:xfrm>
                <a:off x="1922046" y="948954"/>
                <a:ext cx="25115" cy="51"/>
              </a:xfrm>
              <a:custGeom>
                <a:avLst/>
                <a:gdLst/>
                <a:ahLst/>
                <a:cxnLst/>
                <a:rect l="l" t="t" r="r" b="b"/>
                <a:pathLst>
                  <a:path w="492" h="1" fill="none" extrusionOk="0">
                    <a:moveTo>
                      <a:pt x="0" y="1"/>
                    </a:moveTo>
                    <a:lnTo>
                      <a:pt x="492" y="1"/>
                    </a:ln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59" name="Google Shape;1334;p50">
                <a:extLst>
                  <a:ext uri="{FF2B5EF4-FFF2-40B4-BE49-F238E27FC236}">
                    <a16:creationId xmlns:a16="http://schemas.microsoft.com/office/drawing/2014/main" id="{FD2535DA-3B31-3304-87F1-BA1857A8FD2E}"/>
                  </a:ext>
                </a:extLst>
              </p:cNvPr>
              <p:cNvSpPr/>
              <p:nvPr/>
            </p:nvSpPr>
            <p:spPr>
              <a:xfrm>
                <a:off x="2047464" y="1009750"/>
                <a:ext cx="201689" cy="51201"/>
              </a:xfrm>
              <a:custGeom>
                <a:avLst/>
                <a:gdLst/>
                <a:ahLst/>
                <a:cxnLst/>
                <a:rect l="l" t="t" r="r" b="b"/>
                <a:pathLst>
                  <a:path w="3951" h="1003" fill="none" extrusionOk="0">
                    <a:moveTo>
                      <a:pt x="1" y="1"/>
                    </a:moveTo>
                    <a:cubicBezTo>
                      <a:pt x="1135" y="757"/>
                      <a:pt x="2628" y="1002"/>
                      <a:pt x="3951" y="643"/>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0" name="Google Shape;1335;p50">
                <a:extLst>
                  <a:ext uri="{FF2B5EF4-FFF2-40B4-BE49-F238E27FC236}">
                    <a16:creationId xmlns:a16="http://schemas.microsoft.com/office/drawing/2014/main" id="{04E3D876-CE38-5365-C867-93EFBF817BED}"/>
                  </a:ext>
                </a:extLst>
              </p:cNvPr>
              <p:cNvSpPr/>
              <p:nvPr/>
            </p:nvSpPr>
            <p:spPr>
              <a:xfrm>
                <a:off x="2165175" y="854418"/>
                <a:ext cx="44462" cy="25115"/>
              </a:xfrm>
              <a:custGeom>
                <a:avLst/>
                <a:gdLst/>
                <a:ahLst/>
                <a:cxnLst/>
                <a:rect l="l" t="t" r="r" b="b"/>
                <a:pathLst>
                  <a:path w="871" h="492" fill="none" extrusionOk="0">
                    <a:moveTo>
                      <a:pt x="1" y="0"/>
                    </a:moveTo>
                    <a:cubicBezTo>
                      <a:pt x="19" y="189"/>
                      <a:pt x="152" y="360"/>
                      <a:pt x="322" y="435"/>
                    </a:cubicBezTo>
                    <a:cubicBezTo>
                      <a:pt x="511" y="492"/>
                      <a:pt x="719" y="454"/>
                      <a:pt x="870" y="322"/>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1" name="Google Shape;1336;p50">
                <a:extLst>
                  <a:ext uri="{FF2B5EF4-FFF2-40B4-BE49-F238E27FC236}">
                    <a16:creationId xmlns:a16="http://schemas.microsoft.com/office/drawing/2014/main" id="{C207C4B3-9B16-E9AB-A6BC-C4DAA45AAE4C}"/>
                  </a:ext>
                </a:extLst>
              </p:cNvPr>
              <p:cNvSpPr/>
              <p:nvPr/>
            </p:nvSpPr>
            <p:spPr>
              <a:xfrm>
                <a:off x="5760109" y="1475745"/>
                <a:ext cx="141912" cy="328133"/>
              </a:xfrm>
              <a:custGeom>
                <a:avLst/>
                <a:gdLst/>
                <a:ahLst/>
                <a:cxnLst/>
                <a:rect l="l" t="t" r="r" b="b"/>
                <a:pathLst>
                  <a:path w="2780" h="6428" fill="none" extrusionOk="0">
                    <a:moveTo>
                      <a:pt x="1" y="1"/>
                    </a:moveTo>
                    <a:cubicBezTo>
                      <a:pt x="1097" y="2061"/>
                      <a:pt x="2023" y="4216"/>
                      <a:pt x="2779" y="6427"/>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2" name="Google Shape;1337;p50">
                <a:extLst>
                  <a:ext uri="{FF2B5EF4-FFF2-40B4-BE49-F238E27FC236}">
                    <a16:creationId xmlns:a16="http://schemas.microsoft.com/office/drawing/2014/main" id="{AC5E33CB-E73D-5175-B39F-E2CC38AACAC3}"/>
                  </a:ext>
                </a:extLst>
              </p:cNvPr>
              <p:cNvSpPr/>
              <p:nvPr/>
            </p:nvSpPr>
            <p:spPr>
              <a:xfrm>
                <a:off x="4711378" y="728284"/>
                <a:ext cx="824979" cy="618287"/>
              </a:xfrm>
              <a:custGeom>
                <a:avLst/>
                <a:gdLst/>
                <a:ahLst/>
                <a:cxnLst/>
                <a:rect l="l" t="t" r="r" b="b"/>
                <a:pathLst>
                  <a:path w="16161" h="12112" extrusionOk="0">
                    <a:moveTo>
                      <a:pt x="13062" y="1"/>
                    </a:moveTo>
                    <a:cubicBezTo>
                      <a:pt x="12596" y="1"/>
                      <a:pt x="12131" y="61"/>
                      <a:pt x="11681" y="184"/>
                    </a:cubicBezTo>
                    <a:cubicBezTo>
                      <a:pt x="10188" y="600"/>
                      <a:pt x="8884" y="1697"/>
                      <a:pt x="8222" y="3114"/>
                    </a:cubicBezTo>
                    <a:cubicBezTo>
                      <a:pt x="7787" y="4078"/>
                      <a:pt x="7542" y="5288"/>
                      <a:pt x="6616" y="5779"/>
                    </a:cubicBezTo>
                    <a:cubicBezTo>
                      <a:pt x="6246" y="5977"/>
                      <a:pt x="5843" y="6025"/>
                      <a:pt x="5428" y="6025"/>
                    </a:cubicBezTo>
                    <a:cubicBezTo>
                      <a:pt x="5038" y="6025"/>
                      <a:pt x="4637" y="5983"/>
                      <a:pt x="4245" y="5983"/>
                    </a:cubicBezTo>
                    <a:cubicBezTo>
                      <a:pt x="4178" y="5983"/>
                      <a:pt x="4111" y="5984"/>
                      <a:pt x="4045" y="5987"/>
                    </a:cubicBezTo>
                    <a:cubicBezTo>
                      <a:pt x="2987" y="6006"/>
                      <a:pt x="1947" y="6460"/>
                      <a:pt x="1191" y="7235"/>
                    </a:cubicBezTo>
                    <a:cubicBezTo>
                      <a:pt x="454" y="7991"/>
                      <a:pt x="19" y="9030"/>
                      <a:pt x="0" y="10108"/>
                    </a:cubicBezTo>
                    <a:lnTo>
                      <a:pt x="2155" y="10599"/>
                    </a:lnTo>
                    <a:cubicBezTo>
                      <a:pt x="2514" y="9446"/>
                      <a:pt x="3497" y="8501"/>
                      <a:pt x="4688" y="8199"/>
                    </a:cubicBezTo>
                    <a:lnTo>
                      <a:pt x="4688" y="8199"/>
                    </a:lnTo>
                    <a:cubicBezTo>
                      <a:pt x="3894" y="8879"/>
                      <a:pt x="3365" y="9824"/>
                      <a:pt x="3157" y="10845"/>
                    </a:cubicBezTo>
                    <a:lnTo>
                      <a:pt x="8544" y="12111"/>
                    </a:lnTo>
                    <a:cubicBezTo>
                      <a:pt x="8562" y="11544"/>
                      <a:pt x="9092" y="11128"/>
                      <a:pt x="9602" y="10920"/>
                    </a:cubicBezTo>
                    <a:cubicBezTo>
                      <a:pt x="10112" y="10712"/>
                      <a:pt x="10698" y="10618"/>
                      <a:pt x="11171" y="10315"/>
                    </a:cubicBezTo>
                    <a:cubicBezTo>
                      <a:pt x="11927" y="9843"/>
                      <a:pt x="12286" y="8898"/>
                      <a:pt x="12362" y="7991"/>
                    </a:cubicBezTo>
                    <a:cubicBezTo>
                      <a:pt x="12437" y="7102"/>
                      <a:pt x="12267" y="6195"/>
                      <a:pt x="12248" y="5288"/>
                    </a:cubicBezTo>
                    <a:cubicBezTo>
                      <a:pt x="12210" y="4399"/>
                      <a:pt x="12362" y="3435"/>
                      <a:pt x="12929" y="2736"/>
                    </a:cubicBezTo>
                    <a:cubicBezTo>
                      <a:pt x="13320" y="2269"/>
                      <a:pt x="14032" y="1937"/>
                      <a:pt x="14670" y="1937"/>
                    </a:cubicBezTo>
                    <a:cubicBezTo>
                      <a:pt x="14987" y="1937"/>
                      <a:pt x="15286" y="2019"/>
                      <a:pt x="15518" y="2207"/>
                    </a:cubicBezTo>
                    <a:cubicBezTo>
                      <a:pt x="15669" y="1810"/>
                      <a:pt x="16010" y="1356"/>
                      <a:pt x="16161" y="959"/>
                    </a:cubicBezTo>
                    <a:cubicBezTo>
                      <a:pt x="15258" y="335"/>
                      <a:pt x="14159" y="1"/>
                      <a:pt x="13062" y="1"/>
                    </a:cubicBezTo>
                    <a:close/>
                  </a:path>
                </a:pathLst>
              </a:custGeom>
              <a:solidFill>
                <a:srgbClr val="FE70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63" name="Google Shape;1338;p50">
                <a:extLst>
                  <a:ext uri="{FF2B5EF4-FFF2-40B4-BE49-F238E27FC236}">
                    <a16:creationId xmlns:a16="http://schemas.microsoft.com/office/drawing/2014/main" id="{3C04348D-C469-D4F7-4457-5D731659B4B0}"/>
                  </a:ext>
                </a:extLst>
              </p:cNvPr>
              <p:cNvSpPr/>
              <p:nvPr/>
            </p:nvSpPr>
            <p:spPr>
              <a:xfrm>
                <a:off x="4675646" y="796532"/>
                <a:ext cx="581890" cy="440999"/>
              </a:xfrm>
              <a:custGeom>
                <a:avLst/>
                <a:gdLst/>
                <a:ahLst/>
                <a:cxnLst/>
                <a:rect l="l" t="t" r="r" b="b"/>
                <a:pathLst>
                  <a:path w="11399" h="8639" fill="none" extrusionOk="0">
                    <a:moveTo>
                      <a:pt x="1" y="8638"/>
                    </a:moveTo>
                    <a:cubicBezTo>
                      <a:pt x="76" y="7580"/>
                      <a:pt x="549" y="6559"/>
                      <a:pt x="1305" y="5822"/>
                    </a:cubicBezTo>
                    <a:cubicBezTo>
                      <a:pt x="2061" y="5085"/>
                      <a:pt x="3101" y="4631"/>
                      <a:pt x="4140" y="4574"/>
                    </a:cubicBezTo>
                    <a:cubicBezTo>
                      <a:pt x="5350" y="4518"/>
                      <a:pt x="6654" y="4934"/>
                      <a:pt x="7694" y="4348"/>
                    </a:cubicBezTo>
                    <a:cubicBezTo>
                      <a:pt x="8563" y="3856"/>
                      <a:pt x="8941" y="2854"/>
                      <a:pt x="9357" y="1947"/>
                    </a:cubicBezTo>
                    <a:cubicBezTo>
                      <a:pt x="9773" y="1059"/>
                      <a:pt x="10415" y="114"/>
                      <a:pt x="11398" y="0"/>
                    </a:cubicBezTo>
                  </a:path>
                </a:pathLst>
              </a:custGeom>
              <a:noFill/>
              <a:ln w="8975" cap="rnd" cmpd="sng">
                <a:solidFill>
                  <a:srgbClr val="FE702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96" name="Google Shape;1339;p50">
                <a:extLst>
                  <a:ext uri="{FF2B5EF4-FFF2-40B4-BE49-F238E27FC236}">
                    <a16:creationId xmlns:a16="http://schemas.microsoft.com/office/drawing/2014/main" id="{99436815-7224-B20B-1AD4-39F32DB8F68F}"/>
                  </a:ext>
                </a:extLst>
              </p:cNvPr>
              <p:cNvSpPr/>
              <p:nvPr/>
            </p:nvSpPr>
            <p:spPr>
              <a:xfrm>
                <a:off x="5419533" y="593472"/>
                <a:ext cx="578011" cy="486381"/>
              </a:xfrm>
              <a:custGeom>
                <a:avLst/>
                <a:gdLst/>
                <a:ahLst/>
                <a:cxnLst/>
                <a:rect l="l" t="t" r="r" b="b"/>
                <a:pathLst>
                  <a:path w="11323" h="9528" extrusionOk="0">
                    <a:moveTo>
                      <a:pt x="6524" y="0"/>
                    </a:moveTo>
                    <a:cubicBezTo>
                      <a:pt x="6226" y="0"/>
                      <a:pt x="5928" y="22"/>
                      <a:pt x="5633" y="66"/>
                    </a:cubicBezTo>
                    <a:cubicBezTo>
                      <a:pt x="3592" y="368"/>
                      <a:pt x="1758" y="1748"/>
                      <a:pt x="889" y="3600"/>
                    </a:cubicBezTo>
                    <a:cubicBezTo>
                      <a:pt x="1" y="5453"/>
                      <a:pt x="114" y="7740"/>
                      <a:pt x="1173" y="9516"/>
                    </a:cubicBezTo>
                    <a:cubicBezTo>
                      <a:pt x="1516" y="9508"/>
                      <a:pt x="1859" y="9506"/>
                      <a:pt x="2201" y="9506"/>
                    </a:cubicBezTo>
                    <a:cubicBezTo>
                      <a:pt x="3136" y="9506"/>
                      <a:pt x="4069" y="9527"/>
                      <a:pt x="5011" y="9527"/>
                    </a:cubicBezTo>
                    <a:cubicBezTo>
                      <a:pt x="5356" y="9527"/>
                      <a:pt x="5702" y="9524"/>
                      <a:pt x="6049" y="9516"/>
                    </a:cubicBezTo>
                    <a:lnTo>
                      <a:pt x="11323" y="4186"/>
                    </a:lnTo>
                    <a:cubicBezTo>
                      <a:pt x="11323" y="3449"/>
                      <a:pt x="11209" y="2769"/>
                      <a:pt x="11209" y="2032"/>
                    </a:cubicBezTo>
                    <a:cubicBezTo>
                      <a:pt x="10015" y="740"/>
                      <a:pt x="8268" y="0"/>
                      <a:pt x="6524" y="0"/>
                    </a:cubicBezTo>
                    <a:close/>
                  </a:path>
                </a:pathLst>
              </a:custGeom>
              <a:solidFill>
                <a:srgbClr val="FE7028"/>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97" name="Google Shape;1340;p50">
                <a:extLst>
                  <a:ext uri="{FF2B5EF4-FFF2-40B4-BE49-F238E27FC236}">
                    <a16:creationId xmlns:a16="http://schemas.microsoft.com/office/drawing/2014/main" id="{C06B9067-AD16-753C-AC71-EECD7508767C}"/>
                  </a:ext>
                </a:extLst>
              </p:cNvPr>
              <p:cNvSpPr/>
              <p:nvPr/>
            </p:nvSpPr>
            <p:spPr>
              <a:xfrm>
                <a:off x="5427241" y="707049"/>
                <a:ext cx="692868" cy="776535"/>
              </a:xfrm>
              <a:custGeom>
                <a:avLst/>
                <a:gdLst/>
                <a:ahLst/>
                <a:cxnLst/>
                <a:rect l="l" t="t" r="r" b="b"/>
                <a:pathLst>
                  <a:path w="13573" h="15212" extrusionOk="0">
                    <a:moveTo>
                      <a:pt x="8192" y="1"/>
                    </a:moveTo>
                    <a:cubicBezTo>
                      <a:pt x="7932" y="1"/>
                      <a:pt x="7670" y="30"/>
                      <a:pt x="7410" y="90"/>
                    </a:cubicBezTo>
                    <a:cubicBezTo>
                      <a:pt x="7713" y="827"/>
                      <a:pt x="7467" y="1753"/>
                      <a:pt x="6862" y="2283"/>
                    </a:cubicBezTo>
                    <a:cubicBezTo>
                      <a:pt x="6503" y="2566"/>
                      <a:pt x="6049" y="2736"/>
                      <a:pt x="5615" y="2925"/>
                    </a:cubicBezTo>
                    <a:cubicBezTo>
                      <a:pt x="5199" y="3133"/>
                      <a:pt x="4783" y="3398"/>
                      <a:pt x="4594" y="3833"/>
                    </a:cubicBezTo>
                    <a:cubicBezTo>
                      <a:pt x="4386" y="4267"/>
                      <a:pt x="4480" y="4759"/>
                      <a:pt x="4405" y="5231"/>
                    </a:cubicBezTo>
                    <a:cubicBezTo>
                      <a:pt x="4335" y="5669"/>
                      <a:pt x="3974" y="6187"/>
                      <a:pt x="3546" y="6187"/>
                    </a:cubicBezTo>
                    <a:cubicBezTo>
                      <a:pt x="3511" y="6187"/>
                      <a:pt x="3476" y="6183"/>
                      <a:pt x="3441" y="6176"/>
                    </a:cubicBezTo>
                    <a:cubicBezTo>
                      <a:pt x="3214" y="5855"/>
                      <a:pt x="2912" y="5590"/>
                      <a:pt x="2666" y="5250"/>
                    </a:cubicBezTo>
                    <a:cubicBezTo>
                      <a:pt x="2613" y="5246"/>
                      <a:pt x="2561" y="5244"/>
                      <a:pt x="2508" y="5244"/>
                    </a:cubicBezTo>
                    <a:cubicBezTo>
                      <a:pt x="1578" y="5244"/>
                      <a:pt x="663" y="5867"/>
                      <a:pt x="341" y="6743"/>
                    </a:cubicBezTo>
                    <a:cubicBezTo>
                      <a:pt x="1" y="7688"/>
                      <a:pt x="360" y="8822"/>
                      <a:pt x="1173" y="9389"/>
                    </a:cubicBezTo>
                    <a:cubicBezTo>
                      <a:pt x="1557" y="9657"/>
                      <a:pt x="2025" y="9790"/>
                      <a:pt x="2492" y="9790"/>
                    </a:cubicBezTo>
                    <a:cubicBezTo>
                      <a:pt x="3013" y="9790"/>
                      <a:pt x="3533" y="9624"/>
                      <a:pt x="3932" y="9295"/>
                    </a:cubicBezTo>
                    <a:lnTo>
                      <a:pt x="3932" y="9295"/>
                    </a:lnTo>
                    <a:cubicBezTo>
                      <a:pt x="3838" y="9919"/>
                      <a:pt x="3762" y="10561"/>
                      <a:pt x="3649" y="11204"/>
                    </a:cubicBezTo>
                    <a:cubicBezTo>
                      <a:pt x="4556" y="12603"/>
                      <a:pt x="5539" y="13926"/>
                      <a:pt x="6654" y="15211"/>
                    </a:cubicBezTo>
                    <a:lnTo>
                      <a:pt x="9319" y="11582"/>
                    </a:lnTo>
                    <a:cubicBezTo>
                      <a:pt x="9357" y="11223"/>
                      <a:pt x="9395" y="10845"/>
                      <a:pt x="9433" y="10486"/>
                    </a:cubicBezTo>
                    <a:cubicBezTo>
                      <a:pt x="10680" y="10335"/>
                      <a:pt x="11852" y="9597"/>
                      <a:pt x="12514" y="8520"/>
                    </a:cubicBezTo>
                    <a:cubicBezTo>
                      <a:pt x="13194" y="7462"/>
                      <a:pt x="13572" y="6025"/>
                      <a:pt x="13024" y="4910"/>
                    </a:cubicBezTo>
                    <a:cubicBezTo>
                      <a:pt x="12495" y="3851"/>
                      <a:pt x="12098" y="2774"/>
                      <a:pt x="11436" y="1810"/>
                    </a:cubicBezTo>
                    <a:cubicBezTo>
                      <a:pt x="10713" y="709"/>
                      <a:pt x="9479" y="1"/>
                      <a:pt x="8192" y="1"/>
                    </a:cubicBezTo>
                    <a:close/>
                  </a:path>
                </a:pathLst>
              </a:custGeom>
              <a:solidFill>
                <a:srgbClr val="FFC4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98" name="Google Shape;1341;p50">
                <a:extLst>
                  <a:ext uri="{FF2B5EF4-FFF2-40B4-BE49-F238E27FC236}">
                    <a16:creationId xmlns:a16="http://schemas.microsoft.com/office/drawing/2014/main" id="{E8369179-E5B1-F2CE-A59B-F57F2D837424}"/>
                  </a:ext>
                </a:extLst>
              </p:cNvPr>
              <p:cNvSpPr/>
              <p:nvPr/>
            </p:nvSpPr>
            <p:spPr>
              <a:xfrm>
                <a:off x="5858525" y="1024246"/>
                <a:ext cx="68557" cy="41195"/>
              </a:xfrm>
              <a:custGeom>
                <a:avLst/>
                <a:gdLst/>
                <a:ahLst/>
                <a:cxnLst/>
                <a:rect l="l" t="t" r="r" b="b"/>
                <a:pathLst>
                  <a:path w="1343" h="807" extrusionOk="0">
                    <a:moveTo>
                      <a:pt x="1248" y="0"/>
                    </a:moveTo>
                    <a:lnTo>
                      <a:pt x="1" y="246"/>
                    </a:lnTo>
                    <a:cubicBezTo>
                      <a:pt x="34" y="563"/>
                      <a:pt x="333" y="807"/>
                      <a:pt x="638" y="807"/>
                    </a:cubicBezTo>
                    <a:cubicBezTo>
                      <a:pt x="677" y="807"/>
                      <a:pt x="717" y="803"/>
                      <a:pt x="757" y="794"/>
                    </a:cubicBezTo>
                    <a:cubicBezTo>
                      <a:pt x="1097" y="718"/>
                      <a:pt x="1343" y="340"/>
                      <a:pt x="1267"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099" name="Google Shape;1342;p50">
                <a:extLst>
                  <a:ext uri="{FF2B5EF4-FFF2-40B4-BE49-F238E27FC236}">
                    <a16:creationId xmlns:a16="http://schemas.microsoft.com/office/drawing/2014/main" id="{A6A076AC-5713-8628-0437-77D813A0D3DF}"/>
                  </a:ext>
                </a:extLst>
              </p:cNvPr>
              <p:cNvSpPr/>
              <p:nvPr/>
            </p:nvSpPr>
            <p:spPr>
              <a:xfrm>
                <a:off x="5781344" y="962481"/>
                <a:ext cx="35784" cy="35733"/>
              </a:xfrm>
              <a:custGeom>
                <a:avLst/>
                <a:gdLst/>
                <a:ahLst/>
                <a:cxnLst/>
                <a:rect l="l" t="t" r="r" b="b"/>
                <a:pathLst>
                  <a:path w="701" h="700" extrusionOk="0">
                    <a:moveTo>
                      <a:pt x="341" y="0"/>
                    </a:moveTo>
                    <a:cubicBezTo>
                      <a:pt x="152" y="0"/>
                      <a:pt x="1" y="152"/>
                      <a:pt x="1" y="360"/>
                    </a:cubicBezTo>
                    <a:cubicBezTo>
                      <a:pt x="1" y="549"/>
                      <a:pt x="152" y="700"/>
                      <a:pt x="341" y="700"/>
                    </a:cubicBezTo>
                    <a:cubicBezTo>
                      <a:pt x="549" y="700"/>
                      <a:pt x="700" y="549"/>
                      <a:pt x="700" y="360"/>
                    </a:cubicBezTo>
                    <a:cubicBezTo>
                      <a:pt x="700" y="152"/>
                      <a:pt x="549" y="0"/>
                      <a:pt x="341" y="0"/>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00" name="Google Shape;1343;p50">
                <a:extLst>
                  <a:ext uri="{FF2B5EF4-FFF2-40B4-BE49-F238E27FC236}">
                    <a16:creationId xmlns:a16="http://schemas.microsoft.com/office/drawing/2014/main" id="{5134E230-4C21-7C29-21C9-A72175DF3834}"/>
                  </a:ext>
                </a:extLst>
              </p:cNvPr>
              <p:cNvSpPr/>
              <p:nvPr/>
            </p:nvSpPr>
            <p:spPr>
              <a:xfrm>
                <a:off x="6002320" y="870803"/>
                <a:ext cx="35733" cy="35784"/>
              </a:xfrm>
              <a:custGeom>
                <a:avLst/>
                <a:gdLst/>
                <a:ahLst/>
                <a:cxnLst/>
                <a:rect l="l" t="t" r="r" b="b"/>
                <a:pathLst>
                  <a:path w="700" h="701" extrusionOk="0">
                    <a:moveTo>
                      <a:pt x="359" y="1"/>
                    </a:moveTo>
                    <a:cubicBezTo>
                      <a:pt x="151" y="1"/>
                      <a:pt x="0" y="152"/>
                      <a:pt x="0" y="341"/>
                    </a:cubicBezTo>
                    <a:cubicBezTo>
                      <a:pt x="0" y="549"/>
                      <a:pt x="151" y="700"/>
                      <a:pt x="359" y="700"/>
                    </a:cubicBezTo>
                    <a:cubicBezTo>
                      <a:pt x="548" y="700"/>
                      <a:pt x="699" y="549"/>
                      <a:pt x="699" y="341"/>
                    </a:cubicBezTo>
                    <a:cubicBezTo>
                      <a:pt x="699" y="152"/>
                      <a:pt x="548" y="1"/>
                      <a:pt x="359"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01" name="Google Shape;1344;p50">
                <a:extLst>
                  <a:ext uri="{FF2B5EF4-FFF2-40B4-BE49-F238E27FC236}">
                    <a16:creationId xmlns:a16="http://schemas.microsoft.com/office/drawing/2014/main" id="{C0EF053A-CCC5-595E-0814-F9F1DCD222D6}"/>
                  </a:ext>
                </a:extLst>
              </p:cNvPr>
              <p:cNvSpPr/>
              <p:nvPr/>
            </p:nvSpPr>
            <p:spPr>
              <a:xfrm>
                <a:off x="5517949" y="1063807"/>
                <a:ext cx="47321" cy="10618"/>
              </a:xfrm>
              <a:custGeom>
                <a:avLst/>
                <a:gdLst/>
                <a:ahLst/>
                <a:cxnLst/>
                <a:rect l="l" t="t" r="r" b="b"/>
                <a:pathLst>
                  <a:path w="927" h="208" fill="none" extrusionOk="0">
                    <a:moveTo>
                      <a:pt x="1" y="0"/>
                    </a:moveTo>
                    <a:cubicBezTo>
                      <a:pt x="322" y="76"/>
                      <a:pt x="624" y="132"/>
                      <a:pt x="927" y="208"/>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02" name="Google Shape;1345;p50">
                <a:extLst>
                  <a:ext uri="{FF2B5EF4-FFF2-40B4-BE49-F238E27FC236}">
                    <a16:creationId xmlns:a16="http://schemas.microsoft.com/office/drawing/2014/main" id="{633E7A27-371C-D7A0-767A-2E64A2DC7CA4}"/>
                  </a:ext>
                </a:extLst>
              </p:cNvPr>
              <p:cNvSpPr/>
              <p:nvPr/>
            </p:nvSpPr>
            <p:spPr>
              <a:xfrm>
                <a:off x="5796811" y="702965"/>
                <a:ext cx="35733" cy="117716"/>
              </a:xfrm>
              <a:custGeom>
                <a:avLst/>
                <a:gdLst/>
                <a:ahLst/>
                <a:cxnLst/>
                <a:rect l="l" t="t" r="r" b="b"/>
                <a:pathLst>
                  <a:path w="700" h="2306" fill="none" extrusionOk="0">
                    <a:moveTo>
                      <a:pt x="0" y="0"/>
                    </a:moveTo>
                    <a:cubicBezTo>
                      <a:pt x="586" y="605"/>
                      <a:pt x="699" y="1607"/>
                      <a:pt x="246" y="2306"/>
                    </a:cubicBezTo>
                  </a:path>
                </a:pathLst>
              </a:custGeom>
              <a:noFill/>
              <a:ln w="8975" cap="rnd" cmpd="sng">
                <a:solidFill>
                  <a:srgbClr val="FE7028"/>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03" name="Google Shape;1346;p50">
                <a:extLst>
                  <a:ext uri="{FF2B5EF4-FFF2-40B4-BE49-F238E27FC236}">
                    <a16:creationId xmlns:a16="http://schemas.microsoft.com/office/drawing/2014/main" id="{950DB351-53B8-8217-E7D5-3CC1890BC365}"/>
                  </a:ext>
                </a:extLst>
              </p:cNvPr>
              <p:cNvSpPr/>
              <p:nvPr/>
            </p:nvSpPr>
            <p:spPr>
              <a:xfrm>
                <a:off x="5727338" y="867945"/>
                <a:ext cx="82033" cy="48291"/>
              </a:xfrm>
              <a:custGeom>
                <a:avLst/>
                <a:gdLst/>
                <a:ahLst/>
                <a:cxnLst/>
                <a:rect l="l" t="t" r="r" b="b"/>
                <a:pathLst>
                  <a:path w="1607" h="946" fill="none" extrusionOk="0">
                    <a:moveTo>
                      <a:pt x="0" y="945"/>
                    </a:moveTo>
                    <a:cubicBezTo>
                      <a:pt x="57" y="586"/>
                      <a:pt x="284" y="284"/>
                      <a:pt x="605" y="151"/>
                    </a:cubicBezTo>
                    <a:cubicBezTo>
                      <a:pt x="926" y="0"/>
                      <a:pt x="1323" y="38"/>
                      <a:pt x="1607" y="246"/>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04" name="Google Shape;1347;p50">
                <a:extLst>
                  <a:ext uri="{FF2B5EF4-FFF2-40B4-BE49-F238E27FC236}">
                    <a16:creationId xmlns:a16="http://schemas.microsoft.com/office/drawing/2014/main" id="{9ED192EB-D33B-E12B-F200-2D65BEAD12E8}"/>
                  </a:ext>
                </a:extLst>
              </p:cNvPr>
              <p:cNvSpPr/>
              <p:nvPr/>
            </p:nvSpPr>
            <p:spPr>
              <a:xfrm>
                <a:off x="5911612" y="909394"/>
                <a:ext cx="37673" cy="76316"/>
              </a:xfrm>
              <a:custGeom>
                <a:avLst/>
                <a:gdLst/>
                <a:ahLst/>
                <a:cxnLst/>
                <a:rect l="l" t="t" r="r" b="b"/>
                <a:pathLst>
                  <a:path w="738" h="1495" fill="none" extrusionOk="0">
                    <a:moveTo>
                      <a:pt x="0" y="1"/>
                    </a:moveTo>
                    <a:cubicBezTo>
                      <a:pt x="246" y="454"/>
                      <a:pt x="492" y="908"/>
                      <a:pt x="737" y="1362"/>
                    </a:cubicBezTo>
                    <a:lnTo>
                      <a:pt x="133" y="1494"/>
                    </a:ln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05" name="Google Shape;1348;p50">
                <a:extLst>
                  <a:ext uri="{FF2B5EF4-FFF2-40B4-BE49-F238E27FC236}">
                    <a16:creationId xmlns:a16="http://schemas.microsoft.com/office/drawing/2014/main" id="{E74D8490-4917-15E0-6466-B35B2FC93DAF}"/>
                  </a:ext>
                </a:extLst>
              </p:cNvPr>
              <p:cNvSpPr/>
              <p:nvPr/>
            </p:nvSpPr>
            <p:spPr>
              <a:xfrm>
                <a:off x="5986853" y="787854"/>
                <a:ext cx="25166" cy="14497"/>
              </a:xfrm>
              <a:custGeom>
                <a:avLst/>
                <a:gdLst/>
                <a:ahLst/>
                <a:cxnLst/>
                <a:rect l="l" t="t" r="r" b="b"/>
                <a:pathLst>
                  <a:path w="493" h="284" fill="none" extrusionOk="0">
                    <a:moveTo>
                      <a:pt x="1" y="284"/>
                    </a:moveTo>
                    <a:lnTo>
                      <a:pt x="492" y="0"/>
                    </a:ln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06" name="Google Shape;1349;p50">
                <a:extLst>
                  <a:ext uri="{FF2B5EF4-FFF2-40B4-BE49-F238E27FC236}">
                    <a16:creationId xmlns:a16="http://schemas.microsoft.com/office/drawing/2014/main" id="{D8FF2376-78F8-55DD-ECAF-9F677F5EABD3}"/>
                  </a:ext>
                </a:extLst>
              </p:cNvPr>
              <p:cNvSpPr/>
              <p:nvPr/>
            </p:nvSpPr>
            <p:spPr>
              <a:xfrm>
                <a:off x="5618304" y="1175699"/>
                <a:ext cx="29965" cy="13579"/>
              </a:xfrm>
              <a:custGeom>
                <a:avLst/>
                <a:gdLst/>
                <a:ahLst/>
                <a:cxnLst/>
                <a:rect l="l" t="t" r="r" b="b"/>
                <a:pathLst>
                  <a:path w="587" h="266" fill="none" extrusionOk="0">
                    <a:moveTo>
                      <a:pt x="0" y="265"/>
                    </a:moveTo>
                    <a:cubicBezTo>
                      <a:pt x="189" y="190"/>
                      <a:pt x="378" y="95"/>
                      <a:pt x="586" y="1"/>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07" name="Google Shape;1350;p50">
                <a:extLst>
                  <a:ext uri="{FF2B5EF4-FFF2-40B4-BE49-F238E27FC236}">
                    <a16:creationId xmlns:a16="http://schemas.microsoft.com/office/drawing/2014/main" id="{8C4DEA7D-655C-9729-A0A8-75326C073BD0}"/>
                  </a:ext>
                </a:extLst>
              </p:cNvPr>
              <p:cNvSpPr/>
              <p:nvPr/>
            </p:nvSpPr>
            <p:spPr>
              <a:xfrm>
                <a:off x="5800639" y="1242263"/>
                <a:ext cx="116797" cy="20317"/>
              </a:xfrm>
              <a:custGeom>
                <a:avLst/>
                <a:gdLst/>
                <a:ahLst/>
                <a:cxnLst/>
                <a:rect l="l" t="t" r="r" b="b"/>
                <a:pathLst>
                  <a:path w="2288" h="398" fill="none" extrusionOk="0">
                    <a:moveTo>
                      <a:pt x="1" y="76"/>
                    </a:moveTo>
                    <a:cubicBezTo>
                      <a:pt x="719" y="398"/>
                      <a:pt x="1588" y="360"/>
                      <a:pt x="2288" y="1"/>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08" name="Google Shape;1351;p50">
                <a:extLst>
                  <a:ext uri="{FF2B5EF4-FFF2-40B4-BE49-F238E27FC236}">
                    <a16:creationId xmlns:a16="http://schemas.microsoft.com/office/drawing/2014/main" id="{5B6FE612-5645-4603-2948-182855E09B48}"/>
                  </a:ext>
                </a:extLst>
              </p:cNvPr>
              <p:cNvSpPr/>
              <p:nvPr/>
            </p:nvSpPr>
            <p:spPr>
              <a:xfrm>
                <a:off x="3929871" y="1459360"/>
                <a:ext cx="402356" cy="80145"/>
              </a:xfrm>
              <a:custGeom>
                <a:avLst/>
                <a:gdLst/>
                <a:ahLst/>
                <a:cxnLst/>
                <a:rect l="l" t="t" r="r" b="b"/>
                <a:pathLst>
                  <a:path w="7882" h="1570" fill="none" extrusionOk="0">
                    <a:moveTo>
                      <a:pt x="0" y="38"/>
                    </a:moveTo>
                    <a:cubicBezTo>
                      <a:pt x="1059" y="1021"/>
                      <a:pt x="2495" y="1569"/>
                      <a:pt x="3950" y="1550"/>
                    </a:cubicBezTo>
                    <a:cubicBezTo>
                      <a:pt x="5387" y="1550"/>
                      <a:pt x="6823" y="983"/>
                      <a:pt x="7882" y="1"/>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09" name="Google Shape;1352;p50">
                <a:extLst>
                  <a:ext uri="{FF2B5EF4-FFF2-40B4-BE49-F238E27FC236}">
                    <a16:creationId xmlns:a16="http://schemas.microsoft.com/office/drawing/2014/main" id="{2E39FD78-67D9-DD55-68AA-45AC37FB2385}"/>
                  </a:ext>
                </a:extLst>
              </p:cNvPr>
              <p:cNvSpPr/>
              <p:nvPr/>
            </p:nvSpPr>
            <p:spPr>
              <a:xfrm>
                <a:off x="4771153" y="1460330"/>
                <a:ext cx="57990" cy="484390"/>
              </a:xfrm>
              <a:custGeom>
                <a:avLst/>
                <a:gdLst/>
                <a:ahLst/>
                <a:cxnLst/>
                <a:rect l="l" t="t" r="r" b="b"/>
                <a:pathLst>
                  <a:path w="1136" h="9489" fill="none" extrusionOk="0">
                    <a:moveTo>
                      <a:pt x="1135" y="0"/>
                    </a:moveTo>
                    <a:cubicBezTo>
                      <a:pt x="1022" y="908"/>
                      <a:pt x="95" y="8582"/>
                      <a:pt x="1" y="9489"/>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10" name="Google Shape;1353;p50">
                <a:extLst>
                  <a:ext uri="{FF2B5EF4-FFF2-40B4-BE49-F238E27FC236}">
                    <a16:creationId xmlns:a16="http://schemas.microsoft.com/office/drawing/2014/main" id="{904A220A-D658-8EDD-F3C1-65503ABCD9A5}"/>
                  </a:ext>
                </a:extLst>
              </p:cNvPr>
              <p:cNvSpPr/>
              <p:nvPr/>
            </p:nvSpPr>
            <p:spPr>
              <a:xfrm>
                <a:off x="3612419" y="1564514"/>
                <a:ext cx="51" cy="573212"/>
              </a:xfrm>
              <a:custGeom>
                <a:avLst/>
                <a:gdLst/>
                <a:ahLst/>
                <a:cxnLst/>
                <a:rect l="l" t="t" r="r" b="b"/>
                <a:pathLst>
                  <a:path w="1" h="11229" fill="none" extrusionOk="0">
                    <a:moveTo>
                      <a:pt x="1" y="1"/>
                    </a:moveTo>
                    <a:lnTo>
                      <a:pt x="1" y="11228"/>
                    </a:ln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11" name="Google Shape;1354;p50">
                <a:extLst>
                  <a:ext uri="{FF2B5EF4-FFF2-40B4-BE49-F238E27FC236}">
                    <a16:creationId xmlns:a16="http://schemas.microsoft.com/office/drawing/2014/main" id="{AE151D14-5358-9D96-83EA-2F739EDC046F}"/>
                  </a:ext>
                </a:extLst>
              </p:cNvPr>
              <p:cNvSpPr/>
              <p:nvPr/>
            </p:nvSpPr>
            <p:spPr>
              <a:xfrm>
                <a:off x="3965552" y="1217199"/>
                <a:ext cx="378262" cy="282446"/>
              </a:xfrm>
              <a:custGeom>
                <a:avLst/>
                <a:gdLst/>
                <a:ahLst/>
                <a:cxnLst/>
                <a:rect l="l" t="t" r="r" b="b"/>
                <a:pathLst>
                  <a:path w="7410" h="5533" extrusionOk="0">
                    <a:moveTo>
                      <a:pt x="6824" y="0"/>
                    </a:moveTo>
                    <a:lnTo>
                      <a:pt x="775" y="2174"/>
                    </a:lnTo>
                    <a:cubicBezTo>
                      <a:pt x="927" y="2590"/>
                      <a:pt x="1078" y="3006"/>
                      <a:pt x="1229" y="3421"/>
                    </a:cubicBezTo>
                    <a:cubicBezTo>
                      <a:pt x="813" y="3705"/>
                      <a:pt x="416" y="3988"/>
                      <a:pt x="0" y="4253"/>
                    </a:cubicBezTo>
                    <a:cubicBezTo>
                      <a:pt x="865" y="5057"/>
                      <a:pt x="2046" y="5532"/>
                      <a:pt x="3222" y="5532"/>
                    </a:cubicBezTo>
                    <a:cubicBezTo>
                      <a:pt x="3511" y="5532"/>
                      <a:pt x="3799" y="5504"/>
                      <a:pt x="4083" y="5444"/>
                    </a:cubicBezTo>
                    <a:cubicBezTo>
                      <a:pt x="5538" y="5141"/>
                      <a:pt x="6805" y="4121"/>
                      <a:pt x="7410" y="2779"/>
                    </a:cubicBezTo>
                    <a:cubicBezTo>
                      <a:pt x="7202" y="1890"/>
                      <a:pt x="7013" y="870"/>
                      <a:pt x="6824" y="0"/>
                    </a:cubicBezTo>
                    <a:close/>
                  </a:path>
                </a:pathLst>
              </a:custGeom>
              <a:solidFill>
                <a:srgbClr val="FC5B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12" name="Google Shape;1355;p50">
                <a:extLst>
                  <a:ext uri="{FF2B5EF4-FFF2-40B4-BE49-F238E27FC236}">
                    <a16:creationId xmlns:a16="http://schemas.microsoft.com/office/drawing/2014/main" id="{5BC88D41-0BDF-3397-6C5A-E6B161C13C10}"/>
                  </a:ext>
                </a:extLst>
              </p:cNvPr>
              <p:cNvSpPr/>
              <p:nvPr/>
            </p:nvSpPr>
            <p:spPr>
              <a:xfrm>
                <a:off x="3559331" y="1196934"/>
                <a:ext cx="233593" cy="142831"/>
              </a:xfrm>
              <a:custGeom>
                <a:avLst/>
                <a:gdLst/>
                <a:ahLst/>
                <a:cxnLst/>
                <a:rect l="l" t="t" r="r" b="b"/>
                <a:pathLst>
                  <a:path w="4576" h="2798" fill="none" extrusionOk="0">
                    <a:moveTo>
                      <a:pt x="1" y="2798"/>
                    </a:moveTo>
                    <a:cubicBezTo>
                      <a:pt x="1532" y="1872"/>
                      <a:pt x="3044" y="927"/>
                      <a:pt x="4575" y="0"/>
                    </a:cubicBezTo>
                  </a:path>
                </a:pathLst>
              </a:custGeom>
              <a:noFill/>
              <a:ln w="8975" cap="rnd" cmpd="sng">
                <a:solidFill>
                  <a:srgbClr val="5A3A5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13" name="Google Shape;1356;p50">
                <a:extLst>
                  <a:ext uri="{FF2B5EF4-FFF2-40B4-BE49-F238E27FC236}">
                    <a16:creationId xmlns:a16="http://schemas.microsoft.com/office/drawing/2014/main" id="{D918B344-51AD-36D5-6763-C8859E7ECC44}"/>
                  </a:ext>
                </a:extLst>
              </p:cNvPr>
              <p:cNvSpPr/>
              <p:nvPr/>
            </p:nvSpPr>
            <p:spPr>
              <a:xfrm>
                <a:off x="3587355" y="662792"/>
                <a:ext cx="960050" cy="930749"/>
              </a:xfrm>
              <a:custGeom>
                <a:avLst/>
                <a:gdLst/>
                <a:ahLst/>
                <a:cxnLst/>
                <a:rect l="l" t="t" r="r" b="b"/>
                <a:pathLst>
                  <a:path w="18807" h="18233" extrusionOk="0">
                    <a:moveTo>
                      <a:pt x="10558" y="0"/>
                    </a:moveTo>
                    <a:cubicBezTo>
                      <a:pt x="10435" y="0"/>
                      <a:pt x="10311" y="4"/>
                      <a:pt x="10188" y="12"/>
                    </a:cubicBezTo>
                    <a:lnTo>
                      <a:pt x="5973" y="8801"/>
                    </a:lnTo>
                    <a:cubicBezTo>
                      <a:pt x="3969" y="10408"/>
                      <a:pt x="2004" y="12071"/>
                      <a:pt x="0" y="13678"/>
                    </a:cubicBezTo>
                    <a:cubicBezTo>
                      <a:pt x="340" y="13980"/>
                      <a:pt x="662" y="14264"/>
                      <a:pt x="1002" y="14547"/>
                    </a:cubicBezTo>
                    <a:cubicBezTo>
                      <a:pt x="1588" y="14056"/>
                      <a:pt x="2174" y="13564"/>
                      <a:pt x="2760" y="13073"/>
                    </a:cubicBezTo>
                    <a:lnTo>
                      <a:pt x="2760" y="13073"/>
                    </a:lnTo>
                    <a:cubicBezTo>
                      <a:pt x="2344" y="13715"/>
                      <a:pt x="1947" y="14358"/>
                      <a:pt x="1550" y="15001"/>
                    </a:cubicBezTo>
                    <a:cubicBezTo>
                      <a:pt x="2457" y="15776"/>
                      <a:pt x="3383" y="16513"/>
                      <a:pt x="4253" y="17307"/>
                    </a:cubicBezTo>
                    <a:cubicBezTo>
                      <a:pt x="5444" y="15171"/>
                      <a:pt x="6634" y="13129"/>
                      <a:pt x="7825" y="10994"/>
                    </a:cubicBezTo>
                    <a:cubicBezTo>
                      <a:pt x="8522" y="11114"/>
                      <a:pt x="9236" y="11180"/>
                      <a:pt x="9950" y="11180"/>
                    </a:cubicBezTo>
                    <a:cubicBezTo>
                      <a:pt x="10920" y="11180"/>
                      <a:pt x="11890" y="11058"/>
                      <a:pt x="12815" y="10786"/>
                    </a:cubicBezTo>
                    <a:cubicBezTo>
                      <a:pt x="13307" y="13205"/>
                      <a:pt x="13760" y="15813"/>
                      <a:pt x="14233" y="18233"/>
                    </a:cubicBezTo>
                    <a:cubicBezTo>
                      <a:pt x="15102" y="17836"/>
                      <a:pt x="15953" y="17496"/>
                      <a:pt x="16803" y="17137"/>
                    </a:cubicBezTo>
                    <a:cubicBezTo>
                      <a:pt x="16709" y="16475"/>
                      <a:pt x="16595" y="15832"/>
                      <a:pt x="16482" y="15190"/>
                    </a:cubicBezTo>
                    <a:lnTo>
                      <a:pt x="16482" y="15190"/>
                    </a:lnTo>
                    <a:cubicBezTo>
                      <a:pt x="16784" y="15757"/>
                      <a:pt x="17106" y="16324"/>
                      <a:pt x="17408" y="16891"/>
                    </a:cubicBezTo>
                    <a:cubicBezTo>
                      <a:pt x="17862" y="16683"/>
                      <a:pt x="18334" y="16494"/>
                      <a:pt x="18807" y="16267"/>
                    </a:cubicBezTo>
                    <a:cubicBezTo>
                      <a:pt x="17673" y="14131"/>
                      <a:pt x="16671" y="11976"/>
                      <a:pt x="15537" y="9841"/>
                    </a:cubicBezTo>
                    <a:cubicBezTo>
                      <a:pt x="16936" y="7951"/>
                      <a:pt x="17125" y="5267"/>
                      <a:pt x="16009" y="3225"/>
                    </a:cubicBezTo>
                    <a:cubicBezTo>
                      <a:pt x="14953" y="1273"/>
                      <a:pt x="12777" y="0"/>
                      <a:pt x="10558" y="0"/>
                    </a:cubicBezTo>
                    <a:close/>
                  </a:path>
                </a:pathLst>
              </a:custGeom>
              <a:solidFill>
                <a:srgbClr val="5A3A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14" name="Google Shape;1357;p50">
                <a:extLst>
                  <a:ext uri="{FF2B5EF4-FFF2-40B4-BE49-F238E27FC236}">
                    <a16:creationId xmlns:a16="http://schemas.microsoft.com/office/drawing/2014/main" id="{A5547163-DF67-0AB0-473F-21EBFA5CACF2}"/>
                  </a:ext>
                </a:extLst>
              </p:cNvPr>
              <p:cNvSpPr/>
              <p:nvPr/>
            </p:nvSpPr>
            <p:spPr>
              <a:xfrm>
                <a:off x="3761012" y="718177"/>
                <a:ext cx="698585" cy="631407"/>
              </a:xfrm>
              <a:custGeom>
                <a:avLst/>
                <a:gdLst/>
                <a:ahLst/>
                <a:cxnLst/>
                <a:rect l="l" t="t" r="r" b="b"/>
                <a:pathLst>
                  <a:path w="13685" h="12369" extrusionOk="0">
                    <a:moveTo>
                      <a:pt x="5302" y="1"/>
                    </a:moveTo>
                    <a:cubicBezTo>
                      <a:pt x="4722" y="1"/>
                      <a:pt x="4139" y="57"/>
                      <a:pt x="3573" y="137"/>
                    </a:cubicBezTo>
                    <a:cubicBezTo>
                      <a:pt x="2174" y="2121"/>
                      <a:pt x="1059" y="4257"/>
                      <a:pt x="359" y="6563"/>
                    </a:cubicBezTo>
                    <a:cubicBezTo>
                      <a:pt x="0" y="7773"/>
                      <a:pt x="303" y="9134"/>
                      <a:pt x="983" y="10192"/>
                    </a:cubicBezTo>
                    <a:cubicBezTo>
                      <a:pt x="1645" y="11251"/>
                      <a:pt x="2779" y="12007"/>
                      <a:pt x="4007" y="12233"/>
                    </a:cubicBezTo>
                    <a:cubicBezTo>
                      <a:pt x="4480" y="12323"/>
                      <a:pt x="4968" y="12369"/>
                      <a:pt x="5459" y="12369"/>
                    </a:cubicBezTo>
                    <a:cubicBezTo>
                      <a:pt x="7341" y="12369"/>
                      <a:pt x="9257" y="11700"/>
                      <a:pt x="10472" y="10306"/>
                    </a:cubicBezTo>
                    <a:cubicBezTo>
                      <a:pt x="10750" y="10431"/>
                      <a:pt x="11056" y="10492"/>
                      <a:pt x="11364" y="10492"/>
                    </a:cubicBezTo>
                    <a:cubicBezTo>
                      <a:pt x="11891" y="10492"/>
                      <a:pt x="12421" y="10312"/>
                      <a:pt x="12815" y="9965"/>
                    </a:cubicBezTo>
                    <a:cubicBezTo>
                      <a:pt x="13420" y="9398"/>
                      <a:pt x="13685" y="8472"/>
                      <a:pt x="13401" y="7678"/>
                    </a:cubicBezTo>
                    <a:cubicBezTo>
                      <a:pt x="13137" y="6884"/>
                      <a:pt x="12381" y="6299"/>
                      <a:pt x="11549" y="6223"/>
                    </a:cubicBezTo>
                    <a:cubicBezTo>
                      <a:pt x="11284" y="6544"/>
                      <a:pt x="11020" y="6884"/>
                      <a:pt x="10755" y="7206"/>
                    </a:cubicBezTo>
                    <a:cubicBezTo>
                      <a:pt x="10264" y="5996"/>
                      <a:pt x="9961" y="4749"/>
                      <a:pt x="9999" y="3444"/>
                    </a:cubicBezTo>
                    <a:cubicBezTo>
                      <a:pt x="10056" y="2084"/>
                      <a:pt x="8884" y="912"/>
                      <a:pt x="7618" y="401"/>
                    </a:cubicBezTo>
                    <a:cubicBezTo>
                      <a:pt x="6885" y="106"/>
                      <a:pt x="6096" y="1"/>
                      <a:pt x="5302" y="1"/>
                    </a:cubicBezTo>
                    <a:close/>
                  </a:path>
                </a:pathLst>
              </a:custGeom>
              <a:solidFill>
                <a:srgbClr val="FC5B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15" name="Google Shape;1358;p50">
                <a:extLst>
                  <a:ext uri="{FF2B5EF4-FFF2-40B4-BE49-F238E27FC236}">
                    <a16:creationId xmlns:a16="http://schemas.microsoft.com/office/drawing/2014/main" id="{0A1D271F-7AA2-BA6C-A7A6-5583DC9E75CA}"/>
                  </a:ext>
                </a:extLst>
              </p:cNvPr>
              <p:cNvSpPr/>
              <p:nvPr/>
            </p:nvSpPr>
            <p:spPr>
              <a:xfrm>
                <a:off x="3844931" y="959572"/>
                <a:ext cx="35784" cy="36703"/>
              </a:xfrm>
              <a:custGeom>
                <a:avLst/>
                <a:gdLst/>
                <a:ahLst/>
                <a:cxnLst/>
                <a:rect l="l" t="t" r="r" b="b"/>
                <a:pathLst>
                  <a:path w="701" h="719" extrusionOk="0">
                    <a:moveTo>
                      <a:pt x="360" y="1"/>
                    </a:moveTo>
                    <a:cubicBezTo>
                      <a:pt x="152" y="1"/>
                      <a:pt x="1" y="171"/>
                      <a:pt x="1" y="360"/>
                    </a:cubicBezTo>
                    <a:cubicBezTo>
                      <a:pt x="1" y="549"/>
                      <a:pt x="152" y="719"/>
                      <a:pt x="360" y="719"/>
                    </a:cubicBezTo>
                    <a:cubicBezTo>
                      <a:pt x="549" y="719"/>
                      <a:pt x="700" y="549"/>
                      <a:pt x="700" y="360"/>
                    </a:cubicBezTo>
                    <a:cubicBezTo>
                      <a:pt x="700" y="171"/>
                      <a:pt x="549" y="1"/>
                      <a:pt x="360"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16" name="Google Shape;1359;p50">
                <a:extLst>
                  <a:ext uri="{FF2B5EF4-FFF2-40B4-BE49-F238E27FC236}">
                    <a16:creationId xmlns:a16="http://schemas.microsoft.com/office/drawing/2014/main" id="{C4F3012A-3050-60AC-961B-CF15FFC69894}"/>
                  </a:ext>
                </a:extLst>
              </p:cNvPr>
              <p:cNvSpPr/>
              <p:nvPr/>
            </p:nvSpPr>
            <p:spPr>
              <a:xfrm>
                <a:off x="4088061" y="1029045"/>
                <a:ext cx="35784" cy="36703"/>
              </a:xfrm>
              <a:custGeom>
                <a:avLst/>
                <a:gdLst/>
                <a:ahLst/>
                <a:cxnLst/>
                <a:rect l="l" t="t" r="r" b="b"/>
                <a:pathLst>
                  <a:path w="701" h="719" extrusionOk="0">
                    <a:moveTo>
                      <a:pt x="360" y="1"/>
                    </a:moveTo>
                    <a:cubicBezTo>
                      <a:pt x="152" y="1"/>
                      <a:pt x="1" y="171"/>
                      <a:pt x="1" y="360"/>
                    </a:cubicBezTo>
                    <a:cubicBezTo>
                      <a:pt x="1" y="568"/>
                      <a:pt x="152" y="719"/>
                      <a:pt x="360" y="719"/>
                    </a:cubicBezTo>
                    <a:cubicBezTo>
                      <a:pt x="549" y="719"/>
                      <a:pt x="700" y="568"/>
                      <a:pt x="700" y="360"/>
                    </a:cubicBezTo>
                    <a:cubicBezTo>
                      <a:pt x="700" y="171"/>
                      <a:pt x="549" y="1"/>
                      <a:pt x="360" y="1"/>
                    </a:cubicBezTo>
                    <a:close/>
                  </a:path>
                </a:pathLst>
              </a:custGeom>
              <a:solidFill>
                <a:srgbClr val="191919"/>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17" name="Google Shape;1360;p50">
                <a:extLst>
                  <a:ext uri="{FF2B5EF4-FFF2-40B4-BE49-F238E27FC236}">
                    <a16:creationId xmlns:a16="http://schemas.microsoft.com/office/drawing/2014/main" id="{0185B56A-B026-C871-20BC-F8A842FED489}"/>
                  </a:ext>
                </a:extLst>
              </p:cNvPr>
              <p:cNvSpPr/>
              <p:nvPr/>
            </p:nvSpPr>
            <p:spPr>
              <a:xfrm>
                <a:off x="4001233" y="1144816"/>
                <a:ext cx="42523" cy="18377"/>
              </a:xfrm>
              <a:custGeom>
                <a:avLst/>
                <a:gdLst/>
                <a:ahLst/>
                <a:cxnLst/>
                <a:rect l="l" t="t" r="r" b="b"/>
                <a:pathLst>
                  <a:path w="833" h="360" fill="none" extrusionOk="0">
                    <a:moveTo>
                      <a:pt x="1" y="1"/>
                    </a:moveTo>
                    <a:cubicBezTo>
                      <a:pt x="39" y="190"/>
                      <a:pt x="209" y="322"/>
                      <a:pt x="379" y="341"/>
                    </a:cubicBezTo>
                    <a:cubicBezTo>
                      <a:pt x="568" y="360"/>
                      <a:pt x="757" y="246"/>
                      <a:pt x="832" y="95"/>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18" name="Google Shape;1361;p50">
                <a:extLst>
                  <a:ext uri="{FF2B5EF4-FFF2-40B4-BE49-F238E27FC236}">
                    <a16:creationId xmlns:a16="http://schemas.microsoft.com/office/drawing/2014/main" id="{7607351B-53AF-9564-D5B5-F5725010A265}"/>
                  </a:ext>
                </a:extLst>
              </p:cNvPr>
              <p:cNvSpPr/>
              <p:nvPr/>
            </p:nvSpPr>
            <p:spPr>
              <a:xfrm>
                <a:off x="3972290" y="1032924"/>
                <a:ext cx="29965" cy="60798"/>
              </a:xfrm>
              <a:custGeom>
                <a:avLst/>
                <a:gdLst/>
                <a:ahLst/>
                <a:cxnLst/>
                <a:rect l="l" t="t" r="r" b="b"/>
                <a:pathLst>
                  <a:path w="587" h="1191" fill="none" extrusionOk="0">
                    <a:moveTo>
                      <a:pt x="587" y="0"/>
                    </a:moveTo>
                    <a:cubicBezTo>
                      <a:pt x="398" y="397"/>
                      <a:pt x="190" y="794"/>
                      <a:pt x="1" y="1191"/>
                    </a:cubicBezTo>
                    <a:cubicBezTo>
                      <a:pt x="114" y="1172"/>
                      <a:pt x="228" y="1153"/>
                      <a:pt x="360" y="1134"/>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19" name="Google Shape;1362;p50">
                <a:extLst>
                  <a:ext uri="{FF2B5EF4-FFF2-40B4-BE49-F238E27FC236}">
                    <a16:creationId xmlns:a16="http://schemas.microsoft.com/office/drawing/2014/main" id="{C431D47E-0DFA-E48A-4535-BB6EBF0F786A}"/>
                  </a:ext>
                </a:extLst>
              </p:cNvPr>
              <p:cNvSpPr/>
              <p:nvPr/>
            </p:nvSpPr>
            <p:spPr>
              <a:xfrm>
                <a:off x="4033085" y="975038"/>
                <a:ext cx="222924" cy="222924"/>
              </a:xfrm>
              <a:custGeom>
                <a:avLst/>
                <a:gdLst/>
                <a:ahLst/>
                <a:cxnLst/>
                <a:rect l="l" t="t" r="r" b="b"/>
                <a:pathLst>
                  <a:path w="4367" h="4367" fill="none" extrusionOk="0">
                    <a:moveTo>
                      <a:pt x="4102" y="1720"/>
                    </a:moveTo>
                    <a:cubicBezTo>
                      <a:pt x="4367" y="2798"/>
                      <a:pt x="3705" y="3856"/>
                      <a:pt x="2628" y="4121"/>
                    </a:cubicBezTo>
                    <a:cubicBezTo>
                      <a:pt x="1569" y="4366"/>
                      <a:pt x="492" y="3705"/>
                      <a:pt x="246" y="2646"/>
                    </a:cubicBezTo>
                    <a:cubicBezTo>
                      <a:pt x="0" y="1569"/>
                      <a:pt x="662" y="492"/>
                      <a:pt x="1721" y="246"/>
                    </a:cubicBezTo>
                    <a:cubicBezTo>
                      <a:pt x="2798" y="0"/>
                      <a:pt x="3856" y="662"/>
                      <a:pt x="4102" y="1720"/>
                    </a:cubicBezTo>
                    <a:close/>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20" name="Google Shape;1363;p50">
                <a:extLst>
                  <a:ext uri="{FF2B5EF4-FFF2-40B4-BE49-F238E27FC236}">
                    <a16:creationId xmlns:a16="http://schemas.microsoft.com/office/drawing/2014/main" id="{C7E9413C-70FB-F406-AAFC-3062D81579B6}"/>
                  </a:ext>
                </a:extLst>
              </p:cNvPr>
              <p:cNvSpPr/>
              <p:nvPr/>
            </p:nvSpPr>
            <p:spPr>
              <a:xfrm>
                <a:off x="3771630" y="903626"/>
                <a:ext cx="202659" cy="202659"/>
              </a:xfrm>
              <a:custGeom>
                <a:avLst/>
                <a:gdLst/>
                <a:ahLst/>
                <a:cxnLst/>
                <a:rect l="l" t="t" r="r" b="b"/>
                <a:pathLst>
                  <a:path w="3970" h="3970" fill="none" extrusionOk="0">
                    <a:moveTo>
                      <a:pt x="3970" y="1985"/>
                    </a:moveTo>
                    <a:cubicBezTo>
                      <a:pt x="3970" y="3081"/>
                      <a:pt x="3081" y="3970"/>
                      <a:pt x="1985" y="3970"/>
                    </a:cubicBezTo>
                    <a:cubicBezTo>
                      <a:pt x="889" y="3970"/>
                      <a:pt x="0" y="3081"/>
                      <a:pt x="0" y="1985"/>
                    </a:cubicBezTo>
                    <a:cubicBezTo>
                      <a:pt x="0" y="889"/>
                      <a:pt x="889" y="0"/>
                      <a:pt x="1985" y="0"/>
                    </a:cubicBezTo>
                    <a:cubicBezTo>
                      <a:pt x="3081" y="0"/>
                      <a:pt x="3970" y="889"/>
                      <a:pt x="3970" y="1985"/>
                    </a:cubicBezTo>
                    <a:close/>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21" name="Google Shape;1364;p50">
                <a:extLst>
                  <a:ext uri="{FF2B5EF4-FFF2-40B4-BE49-F238E27FC236}">
                    <a16:creationId xmlns:a16="http://schemas.microsoft.com/office/drawing/2014/main" id="{5AA211DC-C902-C0BD-EEA0-8B4B8406039F}"/>
                  </a:ext>
                </a:extLst>
              </p:cNvPr>
              <p:cNvSpPr/>
              <p:nvPr/>
            </p:nvSpPr>
            <p:spPr>
              <a:xfrm>
                <a:off x="3975199" y="994334"/>
                <a:ext cx="79175" cy="37673"/>
              </a:xfrm>
              <a:custGeom>
                <a:avLst/>
                <a:gdLst/>
                <a:ahLst/>
                <a:cxnLst/>
                <a:rect l="l" t="t" r="r" b="b"/>
                <a:pathLst>
                  <a:path w="1551" h="738" fill="none" extrusionOk="0">
                    <a:moveTo>
                      <a:pt x="0" y="189"/>
                    </a:moveTo>
                    <a:cubicBezTo>
                      <a:pt x="265" y="38"/>
                      <a:pt x="624" y="0"/>
                      <a:pt x="908" y="95"/>
                    </a:cubicBezTo>
                    <a:cubicBezTo>
                      <a:pt x="1210" y="208"/>
                      <a:pt x="1456" y="454"/>
                      <a:pt x="1550" y="737"/>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22" name="Google Shape;1365;p50">
                <a:extLst>
                  <a:ext uri="{FF2B5EF4-FFF2-40B4-BE49-F238E27FC236}">
                    <a16:creationId xmlns:a16="http://schemas.microsoft.com/office/drawing/2014/main" id="{F3B233B6-0632-9482-7956-813A0BB39A7A}"/>
                  </a:ext>
                </a:extLst>
              </p:cNvPr>
              <p:cNvSpPr/>
              <p:nvPr/>
            </p:nvSpPr>
            <p:spPr>
              <a:xfrm>
                <a:off x="4335071" y="1118783"/>
                <a:ext cx="55999" cy="6789"/>
              </a:xfrm>
              <a:custGeom>
                <a:avLst/>
                <a:gdLst/>
                <a:ahLst/>
                <a:cxnLst/>
                <a:rect l="l" t="t" r="r" b="b"/>
                <a:pathLst>
                  <a:path w="1097" h="133" fill="none" extrusionOk="0">
                    <a:moveTo>
                      <a:pt x="1" y="0"/>
                    </a:moveTo>
                    <a:cubicBezTo>
                      <a:pt x="379" y="57"/>
                      <a:pt x="738" y="95"/>
                      <a:pt x="1097" y="133"/>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23" name="Google Shape;1366;p50">
                <a:extLst>
                  <a:ext uri="{FF2B5EF4-FFF2-40B4-BE49-F238E27FC236}">
                    <a16:creationId xmlns:a16="http://schemas.microsoft.com/office/drawing/2014/main" id="{5298256F-41A2-55E8-0BC9-7E21BA3409E6}"/>
                  </a:ext>
                </a:extLst>
              </p:cNvPr>
              <p:cNvSpPr/>
              <p:nvPr/>
            </p:nvSpPr>
            <p:spPr>
              <a:xfrm>
                <a:off x="4005112" y="1330061"/>
                <a:ext cx="162127" cy="28995"/>
              </a:xfrm>
              <a:custGeom>
                <a:avLst/>
                <a:gdLst/>
                <a:ahLst/>
                <a:cxnLst/>
                <a:rect l="l" t="t" r="r" b="b"/>
                <a:pathLst>
                  <a:path w="3176" h="568" fill="none" extrusionOk="0">
                    <a:moveTo>
                      <a:pt x="0" y="454"/>
                    </a:moveTo>
                    <a:cubicBezTo>
                      <a:pt x="1078" y="568"/>
                      <a:pt x="2174" y="417"/>
                      <a:pt x="3176" y="1"/>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24" name="Google Shape;1367;p50">
                <a:extLst>
                  <a:ext uri="{FF2B5EF4-FFF2-40B4-BE49-F238E27FC236}">
                    <a16:creationId xmlns:a16="http://schemas.microsoft.com/office/drawing/2014/main" id="{79C420E9-A635-5AB5-9F42-C780276011A6}"/>
                  </a:ext>
                </a:extLst>
              </p:cNvPr>
              <p:cNvSpPr/>
              <p:nvPr/>
            </p:nvSpPr>
            <p:spPr>
              <a:xfrm>
                <a:off x="3879693" y="873713"/>
                <a:ext cx="82033" cy="35733"/>
              </a:xfrm>
              <a:custGeom>
                <a:avLst/>
                <a:gdLst/>
                <a:ahLst/>
                <a:cxnLst/>
                <a:rect l="l" t="t" r="r" b="b"/>
                <a:pathLst>
                  <a:path w="1607" h="700" fill="none" extrusionOk="0">
                    <a:moveTo>
                      <a:pt x="0" y="171"/>
                    </a:moveTo>
                    <a:cubicBezTo>
                      <a:pt x="586" y="1"/>
                      <a:pt x="1248" y="208"/>
                      <a:pt x="1607" y="700"/>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25" name="Google Shape;1368;p50">
                <a:extLst>
                  <a:ext uri="{FF2B5EF4-FFF2-40B4-BE49-F238E27FC236}">
                    <a16:creationId xmlns:a16="http://schemas.microsoft.com/office/drawing/2014/main" id="{2E32D9AF-1B5B-1642-763D-83DED1E67581}"/>
                  </a:ext>
                </a:extLst>
              </p:cNvPr>
              <p:cNvSpPr/>
              <p:nvPr/>
            </p:nvSpPr>
            <p:spPr>
              <a:xfrm>
                <a:off x="4135380" y="953803"/>
                <a:ext cx="42472" cy="14497"/>
              </a:xfrm>
              <a:custGeom>
                <a:avLst/>
                <a:gdLst/>
                <a:ahLst/>
                <a:cxnLst/>
                <a:rect l="l" t="t" r="r" b="b"/>
                <a:pathLst>
                  <a:path w="832" h="284" fill="none" extrusionOk="0">
                    <a:moveTo>
                      <a:pt x="0" y="0"/>
                    </a:moveTo>
                    <a:cubicBezTo>
                      <a:pt x="284" y="95"/>
                      <a:pt x="548" y="189"/>
                      <a:pt x="832" y="284"/>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55" name="Google Shape;1369;p50">
                <a:extLst>
                  <a:ext uri="{FF2B5EF4-FFF2-40B4-BE49-F238E27FC236}">
                    <a16:creationId xmlns:a16="http://schemas.microsoft.com/office/drawing/2014/main" id="{D805CD4B-0874-53C7-F0EF-DDBE7E689B42}"/>
                  </a:ext>
                </a:extLst>
              </p:cNvPr>
              <p:cNvSpPr/>
              <p:nvPr/>
            </p:nvSpPr>
            <p:spPr>
              <a:xfrm>
                <a:off x="3745546" y="632216"/>
                <a:ext cx="643658" cy="383367"/>
              </a:xfrm>
              <a:custGeom>
                <a:avLst/>
                <a:gdLst/>
                <a:ahLst/>
                <a:cxnLst/>
                <a:rect l="l" t="t" r="r" b="b"/>
                <a:pathLst>
                  <a:path w="12609" h="7510" extrusionOk="0">
                    <a:moveTo>
                      <a:pt x="6600" y="0"/>
                    </a:moveTo>
                    <a:cubicBezTo>
                      <a:pt x="5868" y="0"/>
                      <a:pt x="5133" y="121"/>
                      <a:pt x="4443" y="346"/>
                    </a:cubicBezTo>
                    <a:cubicBezTo>
                      <a:pt x="2685" y="932"/>
                      <a:pt x="1211" y="2123"/>
                      <a:pt x="1" y="3503"/>
                    </a:cubicBezTo>
                    <a:lnTo>
                      <a:pt x="2931" y="4429"/>
                    </a:lnTo>
                    <a:cubicBezTo>
                      <a:pt x="3322" y="3684"/>
                      <a:pt x="3971" y="3067"/>
                      <a:pt x="4750" y="2724"/>
                    </a:cubicBezTo>
                    <a:lnTo>
                      <a:pt x="4750" y="2724"/>
                    </a:lnTo>
                    <a:cubicBezTo>
                      <a:pt x="4228" y="3251"/>
                      <a:pt x="3836" y="3925"/>
                      <a:pt x="3611" y="4656"/>
                    </a:cubicBezTo>
                    <a:lnTo>
                      <a:pt x="12608" y="7510"/>
                    </a:lnTo>
                    <a:cubicBezTo>
                      <a:pt x="12589" y="6244"/>
                      <a:pt x="12438" y="4996"/>
                      <a:pt x="11984" y="3824"/>
                    </a:cubicBezTo>
                    <a:cubicBezTo>
                      <a:pt x="11531" y="2652"/>
                      <a:pt x="10775" y="1575"/>
                      <a:pt x="9735" y="895"/>
                    </a:cubicBezTo>
                    <a:cubicBezTo>
                      <a:pt x="8812" y="279"/>
                      <a:pt x="7710" y="0"/>
                      <a:pt x="6600" y="0"/>
                    </a:cubicBezTo>
                    <a:close/>
                  </a:path>
                </a:pathLst>
              </a:custGeom>
              <a:solidFill>
                <a:srgbClr val="5A3A51"/>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56" name="Google Shape;1370;p50">
                <a:extLst>
                  <a:ext uri="{FF2B5EF4-FFF2-40B4-BE49-F238E27FC236}">
                    <a16:creationId xmlns:a16="http://schemas.microsoft.com/office/drawing/2014/main" id="{3ACE767D-3CA3-999C-378F-AF36F18DEF24}"/>
                  </a:ext>
                </a:extLst>
              </p:cNvPr>
              <p:cNvSpPr/>
              <p:nvPr/>
            </p:nvSpPr>
            <p:spPr>
              <a:xfrm>
                <a:off x="3700217" y="622874"/>
                <a:ext cx="665813" cy="216186"/>
              </a:xfrm>
              <a:custGeom>
                <a:avLst/>
                <a:gdLst/>
                <a:ahLst/>
                <a:cxnLst/>
                <a:rect l="l" t="t" r="r" b="b"/>
                <a:pathLst>
                  <a:path w="13043" h="4235" fill="none" extrusionOk="0">
                    <a:moveTo>
                      <a:pt x="1" y="3327"/>
                    </a:moveTo>
                    <a:cubicBezTo>
                      <a:pt x="1248" y="2098"/>
                      <a:pt x="2722" y="1096"/>
                      <a:pt x="4386" y="567"/>
                    </a:cubicBezTo>
                    <a:cubicBezTo>
                      <a:pt x="6049" y="38"/>
                      <a:pt x="7882" y="0"/>
                      <a:pt x="9508" y="624"/>
                    </a:cubicBezTo>
                    <a:cubicBezTo>
                      <a:pt x="11133" y="1248"/>
                      <a:pt x="12513" y="2571"/>
                      <a:pt x="13042" y="4234"/>
                    </a:cubicBezTo>
                  </a:path>
                </a:pathLst>
              </a:custGeom>
              <a:noFill/>
              <a:ln w="8975" cap="rnd" cmpd="sng">
                <a:solidFill>
                  <a:srgbClr val="5A3A51"/>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57" name="Google Shape;1371;p50">
                <a:extLst>
                  <a:ext uri="{FF2B5EF4-FFF2-40B4-BE49-F238E27FC236}">
                    <a16:creationId xmlns:a16="http://schemas.microsoft.com/office/drawing/2014/main" id="{A9033834-CB4B-DF28-BA67-CDA60F4BBE52}"/>
                  </a:ext>
                </a:extLst>
              </p:cNvPr>
              <p:cNvSpPr/>
              <p:nvPr/>
            </p:nvSpPr>
            <p:spPr>
              <a:xfrm>
                <a:off x="715992" y="1777732"/>
                <a:ext cx="858772" cy="428442"/>
              </a:xfrm>
              <a:custGeom>
                <a:avLst/>
                <a:gdLst/>
                <a:ahLst/>
                <a:cxnLst/>
                <a:rect l="l" t="t" r="r" b="b"/>
                <a:pathLst>
                  <a:path w="16823" h="8393" extrusionOk="0">
                    <a:moveTo>
                      <a:pt x="16823" y="1"/>
                    </a:moveTo>
                    <a:lnTo>
                      <a:pt x="16823" y="1"/>
                    </a:lnTo>
                    <a:cubicBezTo>
                      <a:pt x="12249" y="1740"/>
                      <a:pt x="1" y="6881"/>
                      <a:pt x="1" y="6881"/>
                    </a:cubicBezTo>
                    <a:lnTo>
                      <a:pt x="15708" y="8393"/>
                    </a:lnTo>
                    <a:lnTo>
                      <a:pt x="16823" y="1"/>
                    </a:lnTo>
                    <a:close/>
                  </a:path>
                </a:pathLst>
              </a:custGeom>
              <a:solidFill>
                <a:srgbClr val="FB858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58" name="Google Shape;1372;p50">
                <a:extLst>
                  <a:ext uri="{FF2B5EF4-FFF2-40B4-BE49-F238E27FC236}">
                    <a16:creationId xmlns:a16="http://schemas.microsoft.com/office/drawing/2014/main" id="{9489570D-24D9-25E1-6CD5-E24F1F1B9FAD}"/>
                  </a:ext>
                </a:extLst>
              </p:cNvPr>
              <p:cNvSpPr/>
              <p:nvPr/>
            </p:nvSpPr>
            <p:spPr>
              <a:xfrm>
                <a:off x="720842" y="1966856"/>
                <a:ext cx="397558" cy="163097"/>
              </a:xfrm>
              <a:custGeom>
                <a:avLst/>
                <a:gdLst/>
                <a:ahLst/>
                <a:cxnLst/>
                <a:rect l="l" t="t" r="r" b="b"/>
                <a:pathLst>
                  <a:path w="7788" h="3195" fill="none" extrusionOk="0">
                    <a:moveTo>
                      <a:pt x="7788" y="1"/>
                    </a:moveTo>
                    <a:cubicBezTo>
                      <a:pt x="5085" y="794"/>
                      <a:pt x="2476" y="1872"/>
                      <a:pt x="0" y="3195"/>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59" name="Google Shape;1373;p50">
                <a:extLst>
                  <a:ext uri="{FF2B5EF4-FFF2-40B4-BE49-F238E27FC236}">
                    <a16:creationId xmlns:a16="http://schemas.microsoft.com/office/drawing/2014/main" id="{79803A5F-7914-DFBC-EAF9-EFA2CBC46B39}"/>
                  </a:ext>
                </a:extLst>
              </p:cNvPr>
              <p:cNvSpPr/>
              <p:nvPr/>
            </p:nvSpPr>
            <p:spPr>
              <a:xfrm>
                <a:off x="3075981" y="1858690"/>
                <a:ext cx="666782" cy="361978"/>
              </a:xfrm>
              <a:custGeom>
                <a:avLst/>
                <a:gdLst/>
                <a:ahLst/>
                <a:cxnLst/>
                <a:rect l="l" t="t" r="r" b="b"/>
                <a:pathLst>
                  <a:path w="13062" h="7091" extrusionOk="0">
                    <a:moveTo>
                      <a:pt x="5391" y="1"/>
                    </a:moveTo>
                    <a:cubicBezTo>
                      <a:pt x="5150" y="1"/>
                      <a:pt x="4909" y="14"/>
                      <a:pt x="4669" y="40"/>
                    </a:cubicBezTo>
                    <a:cubicBezTo>
                      <a:pt x="2968" y="211"/>
                      <a:pt x="1248" y="1269"/>
                      <a:pt x="0" y="3008"/>
                    </a:cubicBezTo>
                    <a:lnTo>
                      <a:pt x="6994" y="7091"/>
                    </a:lnTo>
                    <a:cubicBezTo>
                      <a:pt x="9016" y="6807"/>
                      <a:pt x="11039" y="6542"/>
                      <a:pt x="13061" y="6259"/>
                    </a:cubicBezTo>
                    <a:cubicBezTo>
                      <a:pt x="12135" y="4444"/>
                      <a:pt x="11133" y="2573"/>
                      <a:pt x="9489" y="1363"/>
                    </a:cubicBezTo>
                    <a:cubicBezTo>
                      <a:pt x="8320" y="487"/>
                      <a:pt x="6858" y="1"/>
                      <a:pt x="5391" y="1"/>
                    </a:cubicBezTo>
                    <a:close/>
                  </a:path>
                </a:pathLst>
              </a:custGeom>
              <a:solidFill>
                <a:srgbClr val="FC5B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60" name="Google Shape;1374;p50">
                <a:extLst>
                  <a:ext uri="{FF2B5EF4-FFF2-40B4-BE49-F238E27FC236}">
                    <a16:creationId xmlns:a16="http://schemas.microsoft.com/office/drawing/2014/main" id="{2E9C49A4-380A-D9C9-F2F0-6AC80EA65ABD}"/>
                  </a:ext>
                </a:extLst>
              </p:cNvPr>
              <p:cNvSpPr/>
              <p:nvPr/>
            </p:nvSpPr>
            <p:spPr>
              <a:xfrm>
                <a:off x="4505869" y="1880027"/>
                <a:ext cx="711143" cy="385000"/>
              </a:xfrm>
              <a:custGeom>
                <a:avLst/>
                <a:gdLst/>
                <a:ahLst/>
                <a:cxnLst/>
                <a:rect l="l" t="t" r="r" b="b"/>
                <a:pathLst>
                  <a:path w="13931" h="7542" extrusionOk="0">
                    <a:moveTo>
                      <a:pt x="4828" y="0"/>
                    </a:moveTo>
                    <a:cubicBezTo>
                      <a:pt x="3091" y="0"/>
                      <a:pt x="1353" y="590"/>
                      <a:pt x="0" y="1683"/>
                    </a:cubicBezTo>
                    <a:lnTo>
                      <a:pt x="6540" y="7542"/>
                    </a:lnTo>
                    <a:cubicBezTo>
                      <a:pt x="8959" y="7069"/>
                      <a:pt x="11530" y="6597"/>
                      <a:pt x="13930" y="6105"/>
                    </a:cubicBezTo>
                    <a:cubicBezTo>
                      <a:pt x="12948" y="4896"/>
                      <a:pt x="11965" y="3667"/>
                      <a:pt x="10812" y="2628"/>
                    </a:cubicBezTo>
                    <a:cubicBezTo>
                      <a:pt x="9659" y="1569"/>
                      <a:pt x="8317" y="681"/>
                      <a:pt x="6805" y="265"/>
                    </a:cubicBezTo>
                    <a:cubicBezTo>
                      <a:pt x="6160" y="87"/>
                      <a:pt x="5494" y="0"/>
                      <a:pt x="4828" y="0"/>
                    </a:cubicBezTo>
                    <a:close/>
                  </a:path>
                </a:pathLst>
              </a:custGeom>
              <a:solidFill>
                <a:srgbClr val="FC5B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61" name="Google Shape;1375;p50">
                <a:extLst>
                  <a:ext uri="{FF2B5EF4-FFF2-40B4-BE49-F238E27FC236}">
                    <a16:creationId xmlns:a16="http://schemas.microsoft.com/office/drawing/2014/main" id="{4D2B7EBB-D495-BDFE-43AD-7A31A51DA755}"/>
                  </a:ext>
                </a:extLst>
              </p:cNvPr>
              <p:cNvSpPr/>
              <p:nvPr/>
            </p:nvSpPr>
            <p:spPr>
              <a:xfrm>
                <a:off x="941244" y="2114475"/>
                <a:ext cx="7124066" cy="2630233"/>
              </a:xfrm>
              <a:custGeom>
                <a:avLst/>
                <a:gdLst/>
                <a:ahLst/>
                <a:cxnLst/>
                <a:rect l="l" t="t" r="r" b="b"/>
                <a:pathLst>
                  <a:path w="136261" h="57120" extrusionOk="0">
                    <a:moveTo>
                      <a:pt x="1" y="0"/>
                    </a:moveTo>
                    <a:lnTo>
                      <a:pt x="1" y="57120"/>
                    </a:lnTo>
                    <a:lnTo>
                      <a:pt x="136260" y="57120"/>
                    </a:lnTo>
                    <a:lnTo>
                      <a:pt x="136260" y="0"/>
                    </a:lnTo>
                    <a:close/>
                  </a:path>
                </a:pathLst>
              </a:custGeom>
              <a:solidFill>
                <a:srgbClr val="FEDAC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62" name="Google Shape;1376;p50">
                <a:extLst>
                  <a:ext uri="{FF2B5EF4-FFF2-40B4-BE49-F238E27FC236}">
                    <a16:creationId xmlns:a16="http://schemas.microsoft.com/office/drawing/2014/main" id="{61FBE6FD-2848-5792-CEAA-2490D5F1CDF6}"/>
                  </a:ext>
                </a:extLst>
              </p:cNvPr>
              <p:cNvSpPr/>
              <p:nvPr/>
            </p:nvSpPr>
            <p:spPr>
              <a:xfrm>
                <a:off x="1303578" y="1746390"/>
                <a:ext cx="742026" cy="642637"/>
              </a:xfrm>
              <a:custGeom>
                <a:avLst/>
                <a:gdLst/>
                <a:ahLst/>
                <a:cxnLst/>
                <a:rect l="l" t="t" r="r" b="b"/>
                <a:pathLst>
                  <a:path w="14536" h="12589" extrusionOk="0">
                    <a:moveTo>
                      <a:pt x="8081" y="0"/>
                    </a:moveTo>
                    <a:cubicBezTo>
                      <a:pt x="7114" y="0"/>
                      <a:pt x="6159" y="199"/>
                      <a:pt x="5312" y="615"/>
                    </a:cubicBezTo>
                    <a:lnTo>
                      <a:pt x="1" y="6399"/>
                    </a:lnTo>
                    <a:cubicBezTo>
                      <a:pt x="1588" y="7986"/>
                      <a:pt x="3195" y="9593"/>
                      <a:pt x="4783" y="11200"/>
                    </a:cubicBezTo>
                    <a:cubicBezTo>
                      <a:pt x="5003" y="11419"/>
                      <a:pt x="5373" y="11560"/>
                      <a:pt x="5718" y="11560"/>
                    </a:cubicBezTo>
                    <a:cubicBezTo>
                      <a:pt x="5877" y="11560"/>
                      <a:pt x="6031" y="11530"/>
                      <a:pt x="6163" y="11464"/>
                    </a:cubicBezTo>
                    <a:cubicBezTo>
                      <a:pt x="5784" y="10462"/>
                      <a:pt x="5293" y="9423"/>
                      <a:pt x="4896" y="8402"/>
                    </a:cubicBezTo>
                    <a:lnTo>
                      <a:pt x="4896" y="8402"/>
                    </a:lnTo>
                    <a:cubicBezTo>
                      <a:pt x="6257" y="9706"/>
                      <a:pt x="7656" y="10935"/>
                      <a:pt x="8998" y="12220"/>
                    </a:cubicBezTo>
                    <a:cubicBezTo>
                      <a:pt x="9248" y="12458"/>
                      <a:pt x="9640" y="12588"/>
                      <a:pt x="10014" y="12588"/>
                    </a:cubicBezTo>
                    <a:cubicBezTo>
                      <a:pt x="10203" y="12588"/>
                      <a:pt x="10388" y="12555"/>
                      <a:pt x="10548" y="12485"/>
                    </a:cubicBezTo>
                    <a:cubicBezTo>
                      <a:pt x="10245" y="11937"/>
                      <a:pt x="10056" y="11237"/>
                      <a:pt x="9773" y="10708"/>
                    </a:cubicBezTo>
                    <a:lnTo>
                      <a:pt x="9773" y="10708"/>
                    </a:lnTo>
                    <a:cubicBezTo>
                      <a:pt x="10302" y="11143"/>
                      <a:pt x="10888" y="11653"/>
                      <a:pt x="11417" y="12088"/>
                    </a:cubicBezTo>
                    <a:cubicBezTo>
                      <a:pt x="11625" y="12256"/>
                      <a:pt x="11864" y="12336"/>
                      <a:pt x="12108" y="12336"/>
                    </a:cubicBezTo>
                    <a:cubicBezTo>
                      <a:pt x="12328" y="12336"/>
                      <a:pt x="12552" y="12270"/>
                      <a:pt x="12759" y="12145"/>
                    </a:cubicBezTo>
                    <a:cubicBezTo>
                      <a:pt x="11946" y="9971"/>
                      <a:pt x="11077" y="7797"/>
                      <a:pt x="10283" y="5624"/>
                    </a:cubicBezTo>
                    <a:lnTo>
                      <a:pt x="10283" y="5624"/>
                    </a:lnTo>
                    <a:cubicBezTo>
                      <a:pt x="11209" y="7060"/>
                      <a:pt x="11927" y="8667"/>
                      <a:pt x="12854" y="10103"/>
                    </a:cubicBezTo>
                    <a:cubicBezTo>
                      <a:pt x="13174" y="10584"/>
                      <a:pt x="13698" y="10996"/>
                      <a:pt x="14241" y="10996"/>
                    </a:cubicBezTo>
                    <a:cubicBezTo>
                      <a:pt x="14339" y="10996"/>
                      <a:pt x="14438" y="10983"/>
                      <a:pt x="14536" y="10954"/>
                    </a:cubicBezTo>
                    <a:cubicBezTo>
                      <a:pt x="13874" y="7835"/>
                      <a:pt x="13137" y="4622"/>
                      <a:pt x="12476" y="1503"/>
                    </a:cubicBezTo>
                    <a:cubicBezTo>
                      <a:pt x="11268" y="530"/>
                      <a:pt x="9660" y="0"/>
                      <a:pt x="8081" y="0"/>
                    </a:cubicBezTo>
                    <a:close/>
                  </a:path>
                </a:pathLst>
              </a:custGeom>
              <a:solidFill>
                <a:srgbClr val="FB858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63" name="Google Shape;1377;p50">
                <a:extLst>
                  <a:ext uri="{FF2B5EF4-FFF2-40B4-BE49-F238E27FC236}">
                    <a16:creationId xmlns:a16="http://schemas.microsoft.com/office/drawing/2014/main" id="{F9C6F852-F486-710A-0D45-5ADFDDA3D086}"/>
                  </a:ext>
                </a:extLst>
              </p:cNvPr>
              <p:cNvSpPr/>
              <p:nvPr/>
            </p:nvSpPr>
            <p:spPr>
              <a:xfrm>
                <a:off x="1784069" y="1941792"/>
                <a:ext cx="82084" cy="188161"/>
              </a:xfrm>
              <a:custGeom>
                <a:avLst/>
                <a:gdLst/>
                <a:ahLst/>
                <a:cxnLst/>
                <a:rect l="l" t="t" r="r" b="b"/>
                <a:pathLst>
                  <a:path w="1608" h="3686" fill="none" extrusionOk="0">
                    <a:moveTo>
                      <a:pt x="1" y="0"/>
                    </a:moveTo>
                    <a:lnTo>
                      <a:pt x="1607" y="3686"/>
                    </a:ln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64" name="Google Shape;1378;p50">
                <a:extLst>
                  <a:ext uri="{FF2B5EF4-FFF2-40B4-BE49-F238E27FC236}">
                    <a16:creationId xmlns:a16="http://schemas.microsoft.com/office/drawing/2014/main" id="{85917A44-A3FC-3AF1-F029-04C78E989FD2}"/>
                  </a:ext>
                </a:extLst>
              </p:cNvPr>
              <p:cNvSpPr/>
              <p:nvPr/>
            </p:nvSpPr>
            <p:spPr>
              <a:xfrm>
                <a:off x="1622970" y="1981353"/>
                <a:ext cx="205517" cy="338700"/>
              </a:xfrm>
              <a:custGeom>
                <a:avLst/>
                <a:gdLst/>
                <a:ahLst/>
                <a:cxnLst/>
                <a:rect l="l" t="t" r="r" b="b"/>
                <a:pathLst>
                  <a:path w="4026" h="6635" fill="none" extrusionOk="0">
                    <a:moveTo>
                      <a:pt x="0" y="0"/>
                    </a:moveTo>
                    <a:cubicBezTo>
                      <a:pt x="1342" y="2211"/>
                      <a:pt x="2684" y="4423"/>
                      <a:pt x="4026" y="6634"/>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65" name="Google Shape;1379;p50">
                <a:extLst>
                  <a:ext uri="{FF2B5EF4-FFF2-40B4-BE49-F238E27FC236}">
                    <a16:creationId xmlns:a16="http://schemas.microsoft.com/office/drawing/2014/main" id="{88A75FDC-B25D-45AB-D51F-B1C8EAF57E9C}"/>
                  </a:ext>
                </a:extLst>
              </p:cNvPr>
              <p:cNvSpPr/>
              <p:nvPr/>
            </p:nvSpPr>
            <p:spPr>
              <a:xfrm>
                <a:off x="1481114" y="2048886"/>
                <a:ext cx="92702" cy="149569"/>
              </a:xfrm>
              <a:custGeom>
                <a:avLst/>
                <a:gdLst/>
                <a:ahLst/>
                <a:cxnLst/>
                <a:rect l="l" t="t" r="r" b="b"/>
                <a:pathLst>
                  <a:path w="1816" h="2930" fill="none" extrusionOk="0">
                    <a:moveTo>
                      <a:pt x="1" y="0"/>
                    </a:moveTo>
                    <a:cubicBezTo>
                      <a:pt x="605" y="983"/>
                      <a:pt x="1210" y="1947"/>
                      <a:pt x="1815" y="2930"/>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66" name="Google Shape;1380;p50">
                <a:extLst>
                  <a:ext uri="{FF2B5EF4-FFF2-40B4-BE49-F238E27FC236}">
                    <a16:creationId xmlns:a16="http://schemas.microsoft.com/office/drawing/2014/main" id="{29CF2610-9219-B1AC-4CAC-A88C9F129828}"/>
                  </a:ext>
                </a:extLst>
              </p:cNvPr>
              <p:cNvSpPr/>
              <p:nvPr/>
            </p:nvSpPr>
            <p:spPr>
              <a:xfrm>
                <a:off x="1294900" y="2105802"/>
                <a:ext cx="62788" cy="18377"/>
              </a:xfrm>
              <a:custGeom>
                <a:avLst/>
                <a:gdLst/>
                <a:ahLst/>
                <a:cxnLst/>
                <a:rect l="l" t="t" r="r" b="b"/>
                <a:pathLst>
                  <a:path w="1230" h="360" fill="none" extrusionOk="0">
                    <a:moveTo>
                      <a:pt x="1229" y="359"/>
                    </a:moveTo>
                    <a:cubicBezTo>
                      <a:pt x="813" y="246"/>
                      <a:pt x="416" y="114"/>
                      <a:pt x="1" y="0"/>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67" name="Google Shape;1381;p50">
                <a:extLst>
                  <a:ext uri="{FF2B5EF4-FFF2-40B4-BE49-F238E27FC236}">
                    <a16:creationId xmlns:a16="http://schemas.microsoft.com/office/drawing/2014/main" id="{ABFF5D83-D414-CBF2-7877-CD4D959DCF93}"/>
                  </a:ext>
                </a:extLst>
              </p:cNvPr>
              <p:cNvSpPr/>
              <p:nvPr/>
            </p:nvSpPr>
            <p:spPr>
              <a:xfrm>
                <a:off x="3023864" y="1882784"/>
                <a:ext cx="588629" cy="458968"/>
              </a:xfrm>
              <a:custGeom>
                <a:avLst/>
                <a:gdLst/>
                <a:ahLst/>
                <a:cxnLst/>
                <a:rect l="l" t="t" r="r" b="b"/>
                <a:pathLst>
                  <a:path w="11531" h="8991" extrusionOk="0">
                    <a:moveTo>
                      <a:pt x="5408" y="1"/>
                    </a:moveTo>
                    <a:cubicBezTo>
                      <a:pt x="5344" y="1"/>
                      <a:pt x="5280" y="1"/>
                      <a:pt x="5217" y="3"/>
                    </a:cubicBezTo>
                    <a:cubicBezTo>
                      <a:pt x="3743" y="60"/>
                      <a:pt x="2061" y="1005"/>
                      <a:pt x="984" y="2347"/>
                    </a:cubicBezTo>
                    <a:cubicBezTo>
                      <a:pt x="228" y="3292"/>
                      <a:pt x="1" y="4558"/>
                      <a:pt x="341" y="5711"/>
                    </a:cubicBezTo>
                    <a:cubicBezTo>
                      <a:pt x="417" y="5938"/>
                      <a:pt x="492" y="6165"/>
                      <a:pt x="587" y="6505"/>
                    </a:cubicBezTo>
                    <a:cubicBezTo>
                      <a:pt x="832" y="7393"/>
                      <a:pt x="1399" y="8168"/>
                      <a:pt x="2155" y="8698"/>
                    </a:cubicBezTo>
                    <a:cubicBezTo>
                      <a:pt x="2443" y="8901"/>
                      <a:pt x="2639" y="8991"/>
                      <a:pt x="2850" y="8991"/>
                    </a:cubicBezTo>
                    <a:cubicBezTo>
                      <a:pt x="2972" y="8991"/>
                      <a:pt x="3099" y="8961"/>
                      <a:pt x="3252" y="8906"/>
                    </a:cubicBezTo>
                    <a:cubicBezTo>
                      <a:pt x="3573" y="8792"/>
                      <a:pt x="3838" y="8528"/>
                      <a:pt x="3951" y="8206"/>
                    </a:cubicBezTo>
                    <a:cubicBezTo>
                      <a:pt x="4138" y="8631"/>
                      <a:pt x="4570" y="8857"/>
                      <a:pt x="5026" y="8857"/>
                    </a:cubicBezTo>
                    <a:cubicBezTo>
                      <a:pt x="5077" y="8857"/>
                      <a:pt x="5128" y="8855"/>
                      <a:pt x="5180" y="8849"/>
                    </a:cubicBezTo>
                    <a:cubicBezTo>
                      <a:pt x="5709" y="8811"/>
                      <a:pt x="6181" y="8414"/>
                      <a:pt x="6314" y="7904"/>
                    </a:cubicBezTo>
                    <a:cubicBezTo>
                      <a:pt x="6569" y="8207"/>
                      <a:pt x="6945" y="8375"/>
                      <a:pt x="7328" y="8375"/>
                    </a:cubicBezTo>
                    <a:cubicBezTo>
                      <a:pt x="7400" y="8375"/>
                      <a:pt x="7471" y="8369"/>
                      <a:pt x="7542" y="8357"/>
                    </a:cubicBezTo>
                    <a:cubicBezTo>
                      <a:pt x="7996" y="8263"/>
                      <a:pt x="8393" y="7923"/>
                      <a:pt x="8544" y="7488"/>
                    </a:cubicBezTo>
                    <a:cubicBezTo>
                      <a:pt x="8711" y="7836"/>
                      <a:pt x="9011" y="8081"/>
                      <a:pt x="9369" y="8081"/>
                    </a:cubicBezTo>
                    <a:cubicBezTo>
                      <a:pt x="9497" y="8081"/>
                      <a:pt x="9633" y="8049"/>
                      <a:pt x="9773" y="7979"/>
                    </a:cubicBezTo>
                    <a:cubicBezTo>
                      <a:pt x="10094" y="7809"/>
                      <a:pt x="10283" y="7469"/>
                      <a:pt x="10302" y="7110"/>
                    </a:cubicBezTo>
                    <a:cubicBezTo>
                      <a:pt x="10396" y="5617"/>
                      <a:pt x="10680" y="4785"/>
                      <a:pt x="11531" y="4369"/>
                    </a:cubicBezTo>
                    <a:cubicBezTo>
                      <a:pt x="10651" y="905"/>
                      <a:pt x="7478" y="1"/>
                      <a:pt x="5408" y="1"/>
                    </a:cubicBezTo>
                    <a:close/>
                  </a:path>
                </a:pathLst>
              </a:custGeom>
              <a:solidFill>
                <a:srgbClr val="FC5B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68" name="Google Shape;1382;p50">
                <a:extLst>
                  <a:ext uri="{FF2B5EF4-FFF2-40B4-BE49-F238E27FC236}">
                    <a16:creationId xmlns:a16="http://schemas.microsoft.com/office/drawing/2014/main" id="{98F80974-7623-1279-366D-5AAA751F5F31}"/>
                  </a:ext>
                </a:extLst>
              </p:cNvPr>
              <p:cNvSpPr/>
              <p:nvPr/>
            </p:nvSpPr>
            <p:spPr>
              <a:xfrm>
                <a:off x="3144484" y="2188751"/>
                <a:ext cx="85913" cy="123586"/>
              </a:xfrm>
              <a:custGeom>
                <a:avLst/>
                <a:gdLst/>
                <a:ahLst/>
                <a:cxnLst/>
                <a:rect l="l" t="t" r="r" b="b"/>
                <a:pathLst>
                  <a:path w="1683" h="2421" fill="none" extrusionOk="0">
                    <a:moveTo>
                      <a:pt x="0" y="1"/>
                    </a:moveTo>
                    <a:cubicBezTo>
                      <a:pt x="567" y="795"/>
                      <a:pt x="1116" y="1607"/>
                      <a:pt x="1683" y="2420"/>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69" name="Google Shape;1383;p50">
                <a:extLst>
                  <a:ext uri="{FF2B5EF4-FFF2-40B4-BE49-F238E27FC236}">
                    <a16:creationId xmlns:a16="http://schemas.microsoft.com/office/drawing/2014/main" id="{A8DBFF94-3159-0A9B-8493-81D91D323C35}"/>
                  </a:ext>
                </a:extLst>
              </p:cNvPr>
              <p:cNvSpPr/>
              <p:nvPr/>
            </p:nvSpPr>
            <p:spPr>
              <a:xfrm>
                <a:off x="3289198" y="2149191"/>
                <a:ext cx="63758" cy="145741"/>
              </a:xfrm>
              <a:custGeom>
                <a:avLst/>
                <a:gdLst/>
                <a:ahLst/>
                <a:cxnLst/>
                <a:rect l="l" t="t" r="r" b="b"/>
                <a:pathLst>
                  <a:path w="1249" h="2855" fill="none" extrusionOk="0">
                    <a:moveTo>
                      <a:pt x="1" y="1"/>
                    </a:moveTo>
                    <a:cubicBezTo>
                      <a:pt x="416" y="965"/>
                      <a:pt x="832" y="1910"/>
                      <a:pt x="1248" y="2855"/>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70" name="Google Shape;1384;p50">
                <a:extLst>
                  <a:ext uri="{FF2B5EF4-FFF2-40B4-BE49-F238E27FC236}">
                    <a16:creationId xmlns:a16="http://schemas.microsoft.com/office/drawing/2014/main" id="{A5651A8D-ECF7-F6E8-89C6-AA943DF7C28C}"/>
                  </a:ext>
                </a:extLst>
              </p:cNvPr>
              <p:cNvSpPr/>
              <p:nvPr/>
            </p:nvSpPr>
            <p:spPr>
              <a:xfrm>
                <a:off x="3426205" y="2137655"/>
                <a:ext cx="30935" cy="140891"/>
              </a:xfrm>
              <a:custGeom>
                <a:avLst/>
                <a:gdLst/>
                <a:ahLst/>
                <a:cxnLst/>
                <a:rect l="l" t="t" r="r" b="b"/>
                <a:pathLst>
                  <a:path w="606" h="2760" fill="none" extrusionOk="0">
                    <a:moveTo>
                      <a:pt x="1" y="0"/>
                    </a:moveTo>
                    <a:cubicBezTo>
                      <a:pt x="76" y="945"/>
                      <a:pt x="284" y="1871"/>
                      <a:pt x="605" y="2760"/>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71" name="Google Shape;1385;p50">
                <a:extLst>
                  <a:ext uri="{FF2B5EF4-FFF2-40B4-BE49-F238E27FC236}">
                    <a16:creationId xmlns:a16="http://schemas.microsoft.com/office/drawing/2014/main" id="{D4AFCEE6-1043-37ED-047A-BA142FA4B1CE}"/>
                  </a:ext>
                </a:extLst>
              </p:cNvPr>
              <p:cNvSpPr/>
              <p:nvPr/>
            </p:nvSpPr>
            <p:spPr>
              <a:xfrm>
                <a:off x="3147394" y="2243779"/>
                <a:ext cx="28025" cy="51"/>
              </a:xfrm>
              <a:custGeom>
                <a:avLst/>
                <a:gdLst/>
                <a:ahLst/>
                <a:cxnLst/>
                <a:rect l="l" t="t" r="r" b="b"/>
                <a:pathLst>
                  <a:path w="549" h="1" fill="none" extrusionOk="0">
                    <a:moveTo>
                      <a:pt x="0" y="0"/>
                    </a:moveTo>
                    <a:lnTo>
                      <a:pt x="548" y="0"/>
                    </a:ln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72" name="Google Shape;1386;p50">
                <a:extLst>
                  <a:ext uri="{FF2B5EF4-FFF2-40B4-BE49-F238E27FC236}">
                    <a16:creationId xmlns:a16="http://schemas.microsoft.com/office/drawing/2014/main" id="{4171FCE8-1199-40B8-75F5-165D3233F006}"/>
                  </a:ext>
                </a:extLst>
              </p:cNvPr>
              <p:cNvSpPr/>
              <p:nvPr/>
            </p:nvSpPr>
            <p:spPr>
              <a:xfrm>
                <a:off x="4433486" y="1892176"/>
                <a:ext cx="559685" cy="438702"/>
              </a:xfrm>
              <a:custGeom>
                <a:avLst/>
                <a:gdLst/>
                <a:ahLst/>
                <a:cxnLst/>
                <a:rect l="l" t="t" r="r" b="b"/>
                <a:pathLst>
                  <a:path w="10964" h="8594" extrusionOk="0">
                    <a:moveTo>
                      <a:pt x="5185" y="0"/>
                    </a:moveTo>
                    <a:cubicBezTo>
                      <a:pt x="3749" y="0"/>
                      <a:pt x="2301" y="541"/>
                      <a:pt x="1116" y="1388"/>
                    </a:cubicBezTo>
                    <a:cubicBezTo>
                      <a:pt x="624" y="2503"/>
                      <a:pt x="284" y="3675"/>
                      <a:pt x="114" y="4885"/>
                    </a:cubicBezTo>
                    <a:cubicBezTo>
                      <a:pt x="1" y="5584"/>
                      <a:pt x="133" y="6453"/>
                      <a:pt x="530" y="7039"/>
                    </a:cubicBezTo>
                    <a:cubicBezTo>
                      <a:pt x="851" y="7474"/>
                      <a:pt x="1191" y="7966"/>
                      <a:pt x="1664" y="8211"/>
                    </a:cubicBezTo>
                    <a:cubicBezTo>
                      <a:pt x="1934" y="8355"/>
                      <a:pt x="2239" y="8534"/>
                      <a:pt x="2545" y="8534"/>
                    </a:cubicBezTo>
                    <a:cubicBezTo>
                      <a:pt x="2560" y="8534"/>
                      <a:pt x="2575" y="8533"/>
                      <a:pt x="2590" y="8533"/>
                    </a:cubicBezTo>
                    <a:cubicBezTo>
                      <a:pt x="2911" y="8495"/>
                      <a:pt x="3195" y="8306"/>
                      <a:pt x="3365" y="8022"/>
                    </a:cubicBezTo>
                    <a:cubicBezTo>
                      <a:pt x="3522" y="8353"/>
                      <a:pt x="3887" y="8556"/>
                      <a:pt x="4255" y="8556"/>
                    </a:cubicBezTo>
                    <a:cubicBezTo>
                      <a:pt x="4286" y="8556"/>
                      <a:pt x="4317" y="8554"/>
                      <a:pt x="4348" y="8551"/>
                    </a:cubicBezTo>
                    <a:cubicBezTo>
                      <a:pt x="4745" y="8514"/>
                      <a:pt x="5104" y="8230"/>
                      <a:pt x="5198" y="7852"/>
                    </a:cubicBezTo>
                    <a:cubicBezTo>
                      <a:pt x="5198" y="8192"/>
                      <a:pt x="5576" y="8476"/>
                      <a:pt x="5917" y="8570"/>
                    </a:cubicBezTo>
                    <a:cubicBezTo>
                      <a:pt x="5984" y="8586"/>
                      <a:pt x="6052" y="8594"/>
                      <a:pt x="6122" y="8594"/>
                    </a:cubicBezTo>
                    <a:cubicBezTo>
                      <a:pt x="6384" y="8594"/>
                      <a:pt x="6652" y="8485"/>
                      <a:pt x="6862" y="8306"/>
                    </a:cubicBezTo>
                    <a:cubicBezTo>
                      <a:pt x="7126" y="8098"/>
                      <a:pt x="7296" y="7795"/>
                      <a:pt x="7410" y="7474"/>
                    </a:cubicBezTo>
                    <a:cubicBezTo>
                      <a:pt x="7485" y="7739"/>
                      <a:pt x="7618" y="7984"/>
                      <a:pt x="7882" y="8060"/>
                    </a:cubicBezTo>
                    <a:cubicBezTo>
                      <a:pt x="7947" y="8080"/>
                      <a:pt x="8016" y="8089"/>
                      <a:pt x="8085" y="8089"/>
                    </a:cubicBezTo>
                    <a:cubicBezTo>
                      <a:pt x="8279" y="8089"/>
                      <a:pt x="8480" y="8015"/>
                      <a:pt x="8620" y="7890"/>
                    </a:cubicBezTo>
                    <a:cubicBezTo>
                      <a:pt x="9773" y="6850"/>
                      <a:pt x="10453" y="5395"/>
                      <a:pt x="10963" y="3921"/>
                    </a:cubicBezTo>
                    <a:cubicBezTo>
                      <a:pt x="10188" y="2144"/>
                      <a:pt x="8506" y="707"/>
                      <a:pt x="6635" y="197"/>
                    </a:cubicBezTo>
                    <a:cubicBezTo>
                      <a:pt x="6160" y="63"/>
                      <a:pt x="5673" y="0"/>
                      <a:pt x="5185" y="0"/>
                    </a:cubicBezTo>
                    <a:close/>
                  </a:path>
                </a:pathLst>
              </a:custGeom>
              <a:solidFill>
                <a:srgbClr val="FC5B53"/>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73" name="Google Shape;1387;p50">
                <a:extLst>
                  <a:ext uri="{FF2B5EF4-FFF2-40B4-BE49-F238E27FC236}">
                    <a16:creationId xmlns:a16="http://schemas.microsoft.com/office/drawing/2014/main" id="{3BC06AA2-AB10-3F8B-B567-A8FE520CFCD4}"/>
                  </a:ext>
                </a:extLst>
              </p:cNvPr>
              <p:cNvSpPr/>
              <p:nvPr/>
            </p:nvSpPr>
            <p:spPr>
              <a:xfrm>
                <a:off x="4540580" y="2137655"/>
                <a:ext cx="62788" cy="174685"/>
              </a:xfrm>
              <a:custGeom>
                <a:avLst/>
                <a:gdLst/>
                <a:ahLst/>
                <a:cxnLst/>
                <a:rect l="l" t="t" r="r" b="b"/>
                <a:pathLst>
                  <a:path w="1230" h="3422" fill="none" extrusionOk="0">
                    <a:moveTo>
                      <a:pt x="1" y="0"/>
                    </a:moveTo>
                    <a:cubicBezTo>
                      <a:pt x="416" y="1134"/>
                      <a:pt x="832" y="2268"/>
                      <a:pt x="1229" y="3421"/>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74" name="Google Shape;1388;p50">
                <a:extLst>
                  <a:ext uri="{FF2B5EF4-FFF2-40B4-BE49-F238E27FC236}">
                    <a16:creationId xmlns:a16="http://schemas.microsoft.com/office/drawing/2014/main" id="{E19EB357-3912-2198-A4F5-4473956AA943}"/>
                  </a:ext>
                </a:extLst>
              </p:cNvPr>
              <p:cNvSpPr/>
              <p:nvPr/>
            </p:nvSpPr>
            <p:spPr>
              <a:xfrm>
                <a:off x="4694942" y="2128926"/>
                <a:ext cx="5870" cy="178564"/>
              </a:xfrm>
              <a:custGeom>
                <a:avLst/>
                <a:gdLst/>
                <a:ahLst/>
                <a:cxnLst/>
                <a:rect l="l" t="t" r="r" b="b"/>
                <a:pathLst>
                  <a:path w="115" h="3498" fill="none" extrusionOk="0">
                    <a:moveTo>
                      <a:pt x="1" y="1"/>
                    </a:moveTo>
                    <a:cubicBezTo>
                      <a:pt x="39" y="1173"/>
                      <a:pt x="76" y="2326"/>
                      <a:pt x="114" y="3498"/>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75" name="Google Shape;1389;p50">
                <a:extLst>
                  <a:ext uri="{FF2B5EF4-FFF2-40B4-BE49-F238E27FC236}">
                    <a16:creationId xmlns:a16="http://schemas.microsoft.com/office/drawing/2014/main" id="{AC301A2E-8B98-42B5-86CD-3002DF1EEDF0}"/>
                  </a:ext>
                </a:extLst>
              </p:cNvPr>
              <p:cNvSpPr/>
              <p:nvPr/>
            </p:nvSpPr>
            <p:spPr>
              <a:xfrm>
                <a:off x="4809794" y="2145363"/>
                <a:ext cx="29914" cy="142831"/>
              </a:xfrm>
              <a:custGeom>
                <a:avLst/>
                <a:gdLst/>
                <a:ahLst/>
                <a:cxnLst/>
                <a:rect l="l" t="t" r="r" b="b"/>
                <a:pathLst>
                  <a:path w="586" h="2798" fill="none" extrusionOk="0">
                    <a:moveTo>
                      <a:pt x="586" y="0"/>
                    </a:moveTo>
                    <a:cubicBezTo>
                      <a:pt x="378" y="945"/>
                      <a:pt x="189" y="1871"/>
                      <a:pt x="0" y="2798"/>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76" name="Google Shape;1390;p50">
                <a:extLst>
                  <a:ext uri="{FF2B5EF4-FFF2-40B4-BE49-F238E27FC236}">
                    <a16:creationId xmlns:a16="http://schemas.microsoft.com/office/drawing/2014/main" id="{B9DB46F8-29DE-02DB-9C90-935FD19FBCD7}"/>
                  </a:ext>
                </a:extLst>
              </p:cNvPr>
              <p:cNvSpPr/>
              <p:nvPr/>
            </p:nvSpPr>
            <p:spPr>
              <a:xfrm>
                <a:off x="4548288" y="2205188"/>
                <a:ext cx="6840" cy="34763"/>
              </a:xfrm>
              <a:custGeom>
                <a:avLst/>
                <a:gdLst/>
                <a:ahLst/>
                <a:cxnLst/>
                <a:rect l="l" t="t" r="r" b="b"/>
                <a:pathLst>
                  <a:path w="134" h="681" fill="none" extrusionOk="0">
                    <a:moveTo>
                      <a:pt x="133" y="0"/>
                    </a:moveTo>
                    <a:cubicBezTo>
                      <a:pt x="76" y="227"/>
                      <a:pt x="39" y="454"/>
                      <a:pt x="1" y="681"/>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77" name="Google Shape;1391;p50">
                <a:extLst>
                  <a:ext uri="{FF2B5EF4-FFF2-40B4-BE49-F238E27FC236}">
                    <a16:creationId xmlns:a16="http://schemas.microsoft.com/office/drawing/2014/main" id="{C4E415FD-3534-934A-79AE-358535C21782}"/>
                  </a:ext>
                </a:extLst>
              </p:cNvPr>
              <p:cNvSpPr/>
              <p:nvPr/>
            </p:nvSpPr>
            <p:spPr>
              <a:xfrm>
                <a:off x="4985391" y="2079718"/>
                <a:ext cx="18377" cy="38643"/>
              </a:xfrm>
              <a:custGeom>
                <a:avLst/>
                <a:gdLst/>
                <a:ahLst/>
                <a:cxnLst/>
                <a:rect l="l" t="t" r="r" b="b"/>
                <a:pathLst>
                  <a:path w="360" h="757" fill="none" extrusionOk="0">
                    <a:moveTo>
                      <a:pt x="0" y="757"/>
                    </a:moveTo>
                    <a:cubicBezTo>
                      <a:pt x="132" y="511"/>
                      <a:pt x="246" y="266"/>
                      <a:pt x="359" y="1"/>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78" name="Google Shape;1392;p50">
                <a:extLst>
                  <a:ext uri="{FF2B5EF4-FFF2-40B4-BE49-F238E27FC236}">
                    <a16:creationId xmlns:a16="http://schemas.microsoft.com/office/drawing/2014/main" id="{4D6C2B5B-4E3D-FFA6-CDE2-A48347DE71E6}"/>
                  </a:ext>
                </a:extLst>
              </p:cNvPr>
              <p:cNvSpPr/>
              <p:nvPr/>
            </p:nvSpPr>
            <p:spPr>
              <a:xfrm>
                <a:off x="5629892" y="1757160"/>
                <a:ext cx="802824" cy="720740"/>
              </a:xfrm>
              <a:custGeom>
                <a:avLst/>
                <a:gdLst/>
                <a:ahLst/>
                <a:cxnLst/>
                <a:rect l="l" t="t" r="r" b="b"/>
                <a:pathLst>
                  <a:path w="15727" h="14119" extrusionOk="0">
                    <a:moveTo>
                      <a:pt x="5189" y="0"/>
                    </a:moveTo>
                    <a:cubicBezTo>
                      <a:pt x="4839" y="0"/>
                      <a:pt x="4480" y="48"/>
                      <a:pt x="4158" y="101"/>
                    </a:cubicBezTo>
                    <a:cubicBezTo>
                      <a:pt x="2571" y="328"/>
                      <a:pt x="1172" y="1481"/>
                      <a:pt x="586" y="2974"/>
                    </a:cubicBezTo>
                    <a:cubicBezTo>
                      <a:pt x="0" y="4449"/>
                      <a:pt x="208" y="6225"/>
                      <a:pt x="1078" y="7567"/>
                    </a:cubicBezTo>
                    <a:cubicBezTo>
                      <a:pt x="1947" y="8909"/>
                      <a:pt x="3459" y="10025"/>
                      <a:pt x="5047" y="10232"/>
                    </a:cubicBezTo>
                    <a:cubicBezTo>
                      <a:pt x="6162" y="11178"/>
                      <a:pt x="7296" y="12123"/>
                      <a:pt x="8430" y="13049"/>
                    </a:cubicBezTo>
                    <a:cubicBezTo>
                      <a:pt x="8695" y="13276"/>
                      <a:pt x="8959" y="13502"/>
                      <a:pt x="9281" y="13616"/>
                    </a:cubicBezTo>
                    <a:cubicBezTo>
                      <a:pt x="9427" y="13676"/>
                      <a:pt x="9589" y="13709"/>
                      <a:pt x="9749" y="13709"/>
                    </a:cubicBezTo>
                    <a:cubicBezTo>
                      <a:pt x="9940" y="13709"/>
                      <a:pt x="10128" y="13662"/>
                      <a:pt x="10282" y="13559"/>
                    </a:cubicBezTo>
                    <a:cubicBezTo>
                      <a:pt x="9375" y="12293"/>
                      <a:pt x="8544" y="11064"/>
                      <a:pt x="7617" y="9798"/>
                    </a:cubicBezTo>
                    <a:lnTo>
                      <a:pt x="7617" y="9798"/>
                    </a:lnTo>
                    <a:cubicBezTo>
                      <a:pt x="9111" y="11102"/>
                      <a:pt x="10604" y="12387"/>
                      <a:pt x="12097" y="13691"/>
                    </a:cubicBezTo>
                    <a:cubicBezTo>
                      <a:pt x="12305" y="13862"/>
                      <a:pt x="12532" y="14051"/>
                      <a:pt x="12815" y="14107"/>
                    </a:cubicBezTo>
                    <a:cubicBezTo>
                      <a:pt x="12850" y="14115"/>
                      <a:pt x="12886" y="14118"/>
                      <a:pt x="12923" y="14118"/>
                    </a:cubicBezTo>
                    <a:cubicBezTo>
                      <a:pt x="13173" y="14118"/>
                      <a:pt x="13465" y="13959"/>
                      <a:pt x="13515" y="13729"/>
                    </a:cubicBezTo>
                    <a:cubicBezTo>
                      <a:pt x="12985" y="12841"/>
                      <a:pt x="12513" y="11915"/>
                      <a:pt x="11984" y="11026"/>
                    </a:cubicBezTo>
                    <a:lnTo>
                      <a:pt x="11984" y="11026"/>
                    </a:lnTo>
                    <a:lnTo>
                      <a:pt x="13458" y="12803"/>
                    </a:lnTo>
                    <a:cubicBezTo>
                      <a:pt x="13704" y="13068"/>
                      <a:pt x="13930" y="13351"/>
                      <a:pt x="14252" y="13521"/>
                    </a:cubicBezTo>
                    <a:cubicBezTo>
                      <a:pt x="14371" y="13588"/>
                      <a:pt x="14505" y="13620"/>
                      <a:pt x="14640" y="13620"/>
                    </a:cubicBezTo>
                    <a:cubicBezTo>
                      <a:pt x="14847" y="13620"/>
                      <a:pt x="15055" y="13545"/>
                      <a:pt x="15216" y="13408"/>
                    </a:cubicBezTo>
                    <a:cubicBezTo>
                      <a:pt x="15027" y="12954"/>
                      <a:pt x="14838" y="12463"/>
                      <a:pt x="14649" y="12009"/>
                    </a:cubicBezTo>
                    <a:lnTo>
                      <a:pt x="14649" y="12009"/>
                    </a:lnTo>
                    <a:cubicBezTo>
                      <a:pt x="14838" y="12160"/>
                      <a:pt x="15102" y="12253"/>
                      <a:pt x="15359" y="12253"/>
                    </a:cubicBezTo>
                    <a:cubicBezTo>
                      <a:pt x="15487" y="12253"/>
                      <a:pt x="15613" y="12230"/>
                      <a:pt x="15726" y="12179"/>
                    </a:cubicBezTo>
                    <a:cubicBezTo>
                      <a:pt x="15046" y="8985"/>
                      <a:pt x="14403" y="5829"/>
                      <a:pt x="13723" y="2634"/>
                    </a:cubicBezTo>
                    <a:cubicBezTo>
                      <a:pt x="11133" y="1803"/>
                      <a:pt x="8544" y="952"/>
                      <a:pt x="5954" y="101"/>
                    </a:cubicBezTo>
                    <a:cubicBezTo>
                      <a:pt x="5717" y="28"/>
                      <a:pt x="5455" y="0"/>
                      <a:pt x="5189" y="0"/>
                    </a:cubicBezTo>
                    <a:close/>
                  </a:path>
                </a:pathLst>
              </a:custGeom>
              <a:solidFill>
                <a:srgbClr val="FFC442"/>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79" name="Google Shape;1393;p50">
                <a:extLst>
                  <a:ext uri="{FF2B5EF4-FFF2-40B4-BE49-F238E27FC236}">
                    <a16:creationId xmlns:a16="http://schemas.microsoft.com/office/drawing/2014/main" id="{48BF8F7A-B153-536B-FF91-DE11369639E4}"/>
                  </a:ext>
                </a:extLst>
              </p:cNvPr>
              <p:cNvSpPr/>
              <p:nvPr/>
            </p:nvSpPr>
            <p:spPr>
              <a:xfrm>
                <a:off x="6222275" y="2048886"/>
                <a:ext cx="165037" cy="342580"/>
              </a:xfrm>
              <a:custGeom>
                <a:avLst/>
                <a:gdLst/>
                <a:ahLst/>
                <a:cxnLst/>
                <a:rect l="l" t="t" r="r" b="b"/>
                <a:pathLst>
                  <a:path w="3233" h="6711" fill="none" extrusionOk="0">
                    <a:moveTo>
                      <a:pt x="1" y="0"/>
                    </a:moveTo>
                    <a:lnTo>
                      <a:pt x="3233" y="6710"/>
                    </a:ln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180" name="Google Shape;1394;p50">
                <a:extLst>
                  <a:ext uri="{FF2B5EF4-FFF2-40B4-BE49-F238E27FC236}">
                    <a16:creationId xmlns:a16="http://schemas.microsoft.com/office/drawing/2014/main" id="{06DCBD22-10AC-C5D8-63D0-B9AAEA3D54DF}"/>
                  </a:ext>
                </a:extLst>
              </p:cNvPr>
              <p:cNvSpPr/>
              <p:nvPr/>
            </p:nvSpPr>
            <p:spPr>
              <a:xfrm>
                <a:off x="6104564" y="2124128"/>
                <a:ext cx="153449" cy="211337"/>
              </a:xfrm>
              <a:custGeom>
                <a:avLst/>
                <a:gdLst/>
                <a:ahLst/>
                <a:cxnLst/>
                <a:rect l="l" t="t" r="r" b="b"/>
                <a:pathLst>
                  <a:path w="3006" h="4140" fill="none" extrusionOk="0">
                    <a:moveTo>
                      <a:pt x="3006" y="4140"/>
                    </a:moveTo>
                    <a:cubicBezTo>
                      <a:pt x="2099" y="2703"/>
                      <a:pt x="1078" y="1305"/>
                      <a:pt x="1" y="0"/>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66" name="Google Shape;1395;p50">
                <a:extLst>
                  <a:ext uri="{FF2B5EF4-FFF2-40B4-BE49-F238E27FC236}">
                    <a16:creationId xmlns:a16="http://schemas.microsoft.com/office/drawing/2014/main" id="{9C7E2A0B-AE1A-D414-847D-C5F1E5BB5656}"/>
                  </a:ext>
                </a:extLst>
              </p:cNvPr>
              <p:cNvSpPr/>
              <p:nvPr/>
            </p:nvSpPr>
            <p:spPr>
              <a:xfrm>
                <a:off x="5993591" y="2226372"/>
                <a:ext cx="57020" cy="57939"/>
              </a:xfrm>
              <a:custGeom>
                <a:avLst/>
                <a:gdLst/>
                <a:ahLst/>
                <a:cxnLst/>
                <a:rect l="l" t="t" r="r" b="b"/>
                <a:pathLst>
                  <a:path w="1117" h="1135" fill="none" extrusionOk="0">
                    <a:moveTo>
                      <a:pt x="1" y="1"/>
                    </a:moveTo>
                    <a:lnTo>
                      <a:pt x="1116" y="1135"/>
                    </a:ln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67" name="Google Shape;1396;p50">
                <a:extLst>
                  <a:ext uri="{FF2B5EF4-FFF2-40B4-BE49-F238E27FC236}">
                    <a16:creationId xmlns:a16="http://schemas.microsoft.com/office/drawing/2014/main" id="{89261880-18FA-B3EA-971A-EAC92E44B2CA}"/>
                  </a:ext>
                </a:extLst>
              </p:cNvPr>
              <p:cNvSpPr/>
              <p:nvPr/>
            </p:nvSpPr>
            <p:spPr>
              <a:xfrm>
                <a:off x="7318325" y="2432852"/>
                <a:ext cx="1032436" cy="829828"/>
              </a:xfrm>
              <a:custGeom>
                <a:avLst/>
                <a:gdLst/>
                <a:ahLst/>
                <a:cxnLst/>
                <a:rect l="l" t="t" r="r" b="b"/>
                <a:pathLst>
                  <a:path w="20225" h="16256" extrusionOk="0">
                    <a:moveTo>
                      <a:pt x="14687" y="1"/>
                    </a:moveTo>
                    <a:lnTo>
                      <a:pt x="11965" y="530"/>
                    </a:lnTo>
                    <a:cubicBezTo>
                      <a:pt x="8128" y="1929"/>
                      <a:pt x="4291" y="3346"/>
                      <a:pt x="435" y="4764"/>
                    </a:cubicBezTo>
                    <a:cubicBezTo>
                      <a:pt x="114" y="4877"/>
                      <a:pt x="416" y="5482"/>
                      <a:pt x="719" y="5671"/>
                    </a:cubicBezTo>
                    <a:cubicBezTo>
                      <a:pt x="1002" y="5860"/>
                      <a:pt x="1380" y="5860"/>
                      <a:pt x="1720" y="5860"/>
                    </a:cubicBezTo>
                    <a:cubicBezTo>
                      <a:pt x="4253" y="5803"/>
                      <a:pt x="6786" y="5785"/>
                      <a:pt x="9319" y="5728"/>
                    </a:cubicBezTo>
                    <a:lnTo>
                      <a:pt x="9319" y="5728"/>
                    </a:lnTo>
                    <a:cubicBezTo>
                      <a:pt x="6295" y="6087"/>
                      <a:pt x="3270" y="6427"/>
                      <a:pt x="246" y="6786"/>
                    </a:cubicBezTo>
                    <a:cubicBezTo>
                      <a:pt x="0" y="7070"/>
                      <a:pt x="189" y="7486"/>
                      <a:pt x="492" y="7731"/>
                    </a:cubicBezTo>
                    <a:cubicBezTo>
                      <a:pt x="794" y="7958"/>
                      <a:pt x="1210" y="8015"/>
                      <a:pt x="1588" y="8053"/>
                    </a:cubicBezTo>
                    <a:cubicBezTo>
                      <a:pt x="4423" y="8355"/>
                      <a:pt x="7277" y="8658"/>
                      <a:pt x="10132" y="8960"/>
                    </a:cubicBezTo>
                    <a:cubicBezTo>
                      <a:pt x="9278" y="8917"/>
                      <a:pt x="8423" y="8895"/>
                      <a:pt x="7568" y="8895"/>
                    </a:cubicBezTo>
                    <a:cubicBezTo>
                      <a:pt x="5431" y="8895"/>
                      <a:pt x="3292" y="9030"/>
                      <a:pt x="1172" y="9300"/>
                    </a:cubicBezTo>
                    <a:cubicBezTo>
                      <a:pt x="1002" y="9640"/>
                      <a:pt x="1153" y="10075"/>
                      <a:pt x="1456" y="10321"/>
                    </a:cubicBezTo>
                    <a:cubicBezTo>
                      <a:pt x="1758" y="10567"/>
                      <a:pt x="2155" y="10661"/>
                      <a:pt x="2533" y="10756"/>
                    </a:cubicBezTo>
                    <a:cubicBezTo>
                      <a:pt x="4631" y="11247"/>
                      <a:pt x="6748" y="11738"/>
                      <a:pt x="8846" y="12211"/>
                    </a:cubicBezTo>
                    <a:lnTo>
                      <a:pt x="4423" y="11852"/>
                    </a:lnTo>
                    <a:cubicBezTo>
                      <a:pt x="4215" y="12003"/>
                      <a:pt x="4178" y="12457"/>
                      <a:pt x="4329" y="12665"/>
                    </a:cubicBezTo>
                    <a:cubicBezTo>
                      <a:pt x="4480" y="12891"/>
                      <a:pt x="4726" y="13005"/>
                      <a:pt x="4971" y="13118"/>
                    </a:cubicBezTo>
                    <a:cubicBezTo>
                      <a:pt x="7051" y="14120"/>
                      <a:pt x="9149" y="15122"/>
                      <a:pt x="11247" y="16105"/>
                    </a:cubicBezTo>
                    <a:cubicBezTo>
                      <a:pt x="11463" y="16210"/>
                      <a:pt x="11707" y="16255"/>
                      <a:pt x="11958" y="16255"/>
                    </a:cubicBezTo>
                    <a:cubicBezTo>
                      <a:pt x="12431" y="16255"/>
                      <a:pt x="12931" y="16093"/>
                      <a:pt x="13326" y="15859"/>
                    </a:cubicBezTo>
                    <a:cubicBezTo>
                      <a:pt x="14725" y="15027"/>
                      <a:pt x="15840" y="13836"/>
                      <a:pt x="17068" y="12759"/>
                    </a:cubicBezTo>
                    <a:cubicBezTo>
                      <a:pt x="19053" y="11039"/>
                      <a:pt x="20225" y="8128"/>
                      <a:pt x="19771" y="5520"/>
                    </a:cubicBezTo>
                    <a:cubicBezTo>
                      <a:pt x="19299" y="2930"/>
                      <a:pt x="17238" y="681"/>
                      <a:pt x="14687" y="1"/>
                    </a:cubicBezTo>
                    <a:close/>
                  </a:path>
                </a:pathLst>
              </a:custGeom>
              <a:solidFill>
                <a:srgbClr val="FC7C9D"/>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68" name="Google Shape;1397;p50">
                <a:extLst>
                  <a:ext uri="{FF2B5EF4-FFF2-40B4-BE49-F238E27FC236}">
                    <a16:creationId xmlns:a16="http://schemas.microsoft.com/office/drawing/2014/main" id="{EB3A4C4F-733F-1C1F-64E8-A30D99CA9C71}"/>
                  </a:ext>
                </a:extLst>
              </p:cNvPr>
              <p:cNvSpPr/>
              <p:nvPr/>
            </p:nvSpPr>
            <p:spPr>
              <a:xfrm>
                <a:off x="7728374" y="2727130"/>
                <a:ext cx="150590" cy="5870"/>
              </a:xfrm>
              <a:custGeom>
                <a:avLst/>
                <a:gdLst/>
                <a:ahLst/>
                <a:cxnLst/>
                <a:rect l="l" t="t" r="r" b="b"/>
                <a:pathLst>
                  <a:path w="2950" h="115" fill="none" extrusionOk="0">
                    <a:moveTo>
                      <a:pt x="1" y="114"/>
                    </a:moveTo>
                    <a:lnTo>
                      <a:pt x="2949" y="1"/>
                    </a:ln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69" name="Google Shape;1398;p50">
                <a:extLst>
                  <a:ext uri="{FF2B5EF4-FFF2-40B4-BE49-F238E27FC236}">
                    <a16:creationId xmlns:a16="http://schemas.microsoft.com/office/drawing/2014/main" id="{B9FB0B6F-237F-6740-F780-AFA0958AFE50}"/>
                  </a:ext>
                </a:extLst>
              </p:cNvPr>
              <p:cNvSpPr/>
              <p:nvPr/>
            </p:nvSpPr>
            <p:spPr>
              <a:xfrm>
                <a:off x="7734142" y="2887311"/>
                <a:ext cx="150590" cy="2910"/>
              </a:xfrm>
              <a:custGeom>
                <a:avLst/>
                <a:gdLst/>
                <a:ahLst/>
                <a:cxnLst/>
                <a:rect l="l" t="t" r="r" b="b"/>
                <a:pathLst>
                  <a:path w="2950" h="57" fill="none" extrusionOk="0">
                    <a:moveTo>
                      <a:pt x="1" y="0"/>
                    </a:moveTo>
                    <a:cubicBezTo>
                      <a:pt x="984" y="19"/>
                      <a:pt x="1967" y="38"/>
                      <a:pt x="2950" y="57"/>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4270" name="Google Shape;1399;p50">
                <a:extLst>
                  <a:ext uri="{FF2B5EF4-FFF2-40B4-BE49-F238E27FC236}">
                    <a16:creationId xmlns:a16="http://schemas.microsoft.com/office/drawing/2014/main" id="{24434581-EDEF-4245-BA62-BC61F70CCD4C}"/>
                  </a:ext>
                </a:extLst>
              </p:cNvPr>
              <p:cNvSpPr/>
              <p:nvPr/>
            </p:nvSpPr>
            <p:spPr>
              <a:xfrm>
                <a:off x="7880796" y="2420346"/>
                <a:ext cx="461265" cy="734267"/>
              </a:xfrm>
              <a:custGeom>
                <a:avLst/>
                <a:gdLst/>
                <a:ahLst/>
                <a:cxnLst/>
                <a:rect l="l" t="t" r="r" b="b"/>
                <a:pathLst>
                  <a:path w="9036" h="14384" fill="none" extrusionOk="0">
                    <a:moveTo>
                      <a:pt x="4707" y="14384"/>
                    </a:moveTo>
                    <a:cubicBezTo>
                      <a:pt x="6654" y="13023"/>
                      <a:pt x="8147" y="10963"/>
                      <a:pt x="8601" y="8638"/>
                    </a:cubicBezTo>
                    <a:cubicBezTo>
                      <a:pt x="9036" y="6313"/>
                      <a:pt x="8336" y="3724"/>
                      <a:pt x="6597" y="2117"/>
                    </a:cubicBezTo>
                    <a:cubicBezTo>
                      <a:pt x="4859" y="491"/>
                      <a:pt x="2099" y="0"/>
                      <a:pt x="1" y="1134"/>
                    </a:cubicBezTo>
                  </a:path>
                </a:pathLst>
              </a:custGeom>
              <a:noFill/>
              <a:ln w="8975" cap="rnd" cmpd="sng">
                <a:solidFill>
                  <a:srgbClr val="191919"/>
                </a:solidFill>
                <a:prstDash val="solid"/>
                <a:round/>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1" name="Google Shape;1400;p50">
              <a:extLst>
                <a:ext uri="{FF2B5EF4-FFF2-40B4-BE49-F238E27FC236}">
                  <a16:creationId xmlns:a16="http://schemas.microsoft.com/office/drawing/2014/main" id="{F771FB0A-51C0-8001-3455-1F08446E4E76}"/>
                </a:ext>
              </a:extLst>
            </p:cNvPr>
            <p:cNvSpPr txBox="1">
              <a:spLocks/>
            </p:cNvSpPr>
            <p:nvPr/>
          </p:nvSpPr>
          <p:spPr>
            <a:xfrm>
              <a:off x="1067505" y="2832272"/>
              <a:ext cx="6671524" cy="1498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2"/>
                </a:buClr>
                <a:buSzPts val="4800"/>
                <a:buFont typeface="Fredoka"/>
                <a:buNone/>
                <a:defRPr sz="7000" b="1" i="0" u="none" strike="noStrike" cap="none">
                  <a:solidFill>
                    <a:schemeClr val="dk2"/>
                  </a:solidFill>
                  <a:latin typeface="Fredoka"/>
                  <a:ea typeface="Fredoka"/>
                  <a:cs typeface="Fredoka"/>
                  <a:sym typeface="Fredoka"/>
                </a:defRPr>
              </a:lvl1pPr>
              <a:lvl2pPr marR="0" lvl="1" algn="l" rtl="0">
                <a:lnSpc>
                  <a:spcPct val="100000"/>
                </a:lnSpc>
                <a:spcBef>
                  <a:spcPts val="0"/>
                </a:spcBef>
                <a:spcAft>
                  <a:spcPts val="0"/>
                </a:spcAft>
                <a:buClr>
                  <a:schemeClr val="dk2"/>
                </a:buClr>
                <a:buSzPts val="4800"/>
                <a:buFont typeface="Bebas Neue"/>
                <a:buNone/>
                <a:defRPr sz="4800" b="0" i="0" u="none" strike="noStrike" cap="none">
                  <a:solidFill>
                    <a:schemeClr val="dk2"/>
                  </a:solidFill>
                  <a:latin typeface="Bebas Neue"/>
                  <a:ea typeface="Bebas Neue"/>
                  <a:cs typeface="Bebas Neue"/>
                  <a:sym typeface="Bebas Neue"/>
                </a:defRPr>
              </a:lvl2pPr>
              <a:lvl3pPr marR="0" lvl="2" algn="l" rtl="0">
                <a:lnSpc>
                  <a:spcPct val="100000"/>
                </a:lnSpc>
                <a:spcBef>
                  <a:spcPts val="0"/>
                </a:spcBef>
                <a:spcAft>
                  <a:spcPts val="0"/>
                </a:spcAft>
                <a:buClr>
                  <a:schemeClr val="dk2"/>
                </a:buClr>
                <a:buSzPts val="4800"/>
                <a:buFont typeface="Bebas Neue"/>
                <a:buNone/>
                <a:defRPr sz="4800" b="0" i="0" u="none" strike="noStrike" cap="none">
                  <a:solidFill>
                    <a:schemeClr val="dk2"/>
                  </a:solidFill>
                  <a:latin typeface="Bebas Neue"/>
                  <a:ea typeface="Bebas Neue"/>
                  <a:cs typeface="Bebas Neue"/>
                  <a:sym typeface="Bebas Neue"/>
                </a:defRPr>
              </a:lvl3pPr>
              <a:lvl4pPr marR="0" lvl="3" algn="l" rtl="0">
                <a:lnSpc>
                  <a:spcPct val="100000"/>
                </a:lnSpc>
                <a:spcBef>
                  <a:spcPts val="0"/>
                </a:spcBef>
                <a:spcAft>
                  <a:spcPts val="0"/>
                </a:spcAft>
                <a:buClr>
                  <a:schemeClr val="dk2"/>
                </a:buClr>
                <a:buSzPts val="4800"/>
                <a:buFont typeface="Bebas Neue"/>
                <a:buNone/>
                <a:defRPr sz="4800" b="0" i="0" u="none" strike="noStrike" cap="none">
                  <a:solidFill>
                    <a:schemeClr val="dk2"/>
                  </a:solidFill>
                  <a:latin typeface="Bebas Neue"/>
                  <a:ea typeface="Bebas Neue"/>
                  <a:cs typeface="Bebas Neue"/>
                  <a:sym typeface="Bebas Neue"/>
                </a:defRPr>
              </a:lvl4pPr>
              <a:lvl5pPr marR="0" lvl="4" algn="l" rtl="0">
                <a:lnSpc>
                  <a:spcPct val="100000"/>
                </a:lnSpc>
                <a:spcBef>
                  <a:spcPts val="0"/>
                </a:spcBef>
                <a:spcAft>
                  <a:spcPts val="0"/>
                </a:spcAft>
                <a:buClr>
                  <a:schemeClr val="dk2"/>
                </a:buClr>
                <a:buSzPts val="4800"/>
                <a:buFont typeface="Bebas Neue"/>
                <a:buNone/>
                <a:defRPr sz="4800" b="0" i="0" u="none" strike="noStrike" cap="none">
                  <a:solidFill>
                    <a:schemeClr val="dk2"/>
                  </a:solidFill>
                  <a:latin typeface="Bebas Neue"/>
                  <a:ea typeface="Bebas Neue"/>
                  <a:cs typeface="Bebas Neue"/>
                  <a:sym typeface="Bebas Neue"/>
                </a:defRPr>
              </a:lvl5pPr>
              <a:lvl6pPr marR="0" lvl="5" algn="l" rtl="0">
                <a:lnSpc>
                  <a:spcPct val="100000"/>
                </a:lnSpc>
                <a:spcBef>
                  <a:spcPts val="0"/>
                </a:spcBef>
                <a:spcAft>
                  <a:spcPts val="0"/>
                </a:spcAft>
                <a:buClr>
                  <a:schemeClr val="dk2"/>
                </a:buClr>
                <a:buSzPts val="4800"/>
                <a:buFont typeface="Bebas Neue"/>
                <a:buNone/>
                <a:defRPr sz="4800" b="0" i="0" u="none" strike="noStrike" cap="none">
                  <a:solidFill>
                    <a:schemeClr val="dk2"/>
                  </a:solidFill>
                  <a:latin typeface="Bebas Neue"/>
                  <a:ea typeface="Bebas Neue"/>
                  <a:cs typeface="Bebas Neue"/>
                  <a:sym typeface="Bebas Neue"/>
                </a:defRPr>
              </a:lvl6pPr>
              <a:lvl7pPr marR="0" lvl="6" algn="l" rtl="0">
                <a:lnSpc>
                  <a:spcPct val="100000"/>
                </a:lnSpc>
                <a:spcBef>
                  <a:spcPts val="0"/>
                </a:spcBef>
                <a:spcAft>
                  <a:spcPts val="0"/>
                </a:spcAft>
                <a:buClr>
                  <a:schemeClr val="dk2"/>
                </a:buClr>
                <a:buSzPts val="4800"/>
                <a:buFont typeface="Bebas Neue"/>
                <a:buNone/>
                <a:defRPr sz="4800" b="0" i="0" u="none" strike="noStrike" cap="none">
                  <a:solidFill>
                    <a:schemeClr val="dk2"/>
                  </a:solidFill>
                  <a:latin typeface="Bebas Neue"/>
                  <a:ea typeface="Bebas Neue"/>
                  <a:cs typeface="Bebas Neue"/>
                  <a:sym typeface="Bebas Neue"/>
                </a:defRPr>
              </a:lvl7pPr>
              <a:lvl8pPr marR="0" lvl="7" algn="l" rtl="0">
                <a:lnSpc>
                  <a:spcPct val="100000"/>
                </a:lnSpc>
                <a:spcBef>
                  <a:spcPts val="0"/>
                </a:spcBef>
                <a:spcAft>
                  <a:spcPts val="0"/>
                </a:spcAft>
                <a:buClr>
                  <a:schemeClr val="dk2"/>
                </a:buClr>
                <a:buSzPts val="4800"/>
                <a:buFont typeface="Bebas Neue"/>
                <a:buNone/>
                <a:defRPr sz="4800" b="0" i="0" u="none" strike="noStrike" cap="none">
                  <a:solidFill>
                    <a:schemeClr val="dk2"/>
                  </a:solidFill>
                  <a:latin typeface="Bebas Neue"/>
                  <a:ea typeface="Bebas Neue"/>
                  <a:cs typeface="Bebas Neue"/>
                  <a:sym typeface="Bebas Neue"/>
                </a:defRPr>
              </a:lvl8pPr>
              <a:lvl9pPr marR="0" lvl="8" algn="l" rtl="0">
                <a:lnSpc>
                  <a:spcPct val="100000"/>
                </a:lnSpc>
                <a:spcBef>
                  <a:spcPts val="0"/>
                </a:spcBef>
                <a:spcAft>
                  <a:spcPts val="0"/>
                </a:spcAft>
                <a:buClr>
                  <a:schemeClr val="dk2"/>
                </a:buClr>
                <a:buSzPts val="4800"/>
                <a:buFont typeface="Bebas Neue"/>
                <a:buNone/>
                <a:defRPr sz="4800" b="0" i="0" u="none" strike="noStrike" cap="none">
                  <a:solidFill>
                    <a:schemeClr val="dk2"/>
                  </a:solidFill>
                  <a:latin typeface="Bebas Neue"/>
                  <a:ea typeface="Bebas Neue"/>
                  <a:cs typeface="Bebas Neue"/>
                  <a:sym typeface="Bebas Neue"/>
                </a:defRPr>
              </a:lvl9pPr>
            </a:lstStyle>
            <a:p>
              <a:pPr algn="just">
                <a:lnSpc>
                  <a:spcPct val="100000"/>
                </a:lnSpc>
                <a:spcAft>
                  <a:spcPts val="800"/>
                </a:spcAft>
              </a:pPr>
              <a:r>
                <a:rPr lang="en-US" sz="2400" b="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Em hiểu như thế nào về ý kiến</a:t>
              </a:r>
              <a:r>
                <a:rPr lang="en-US" sz="24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“Đất là mẹ. Điều gì xảy ra với đất đai tức là xảy ra với những đứa con của Đất</a:t>
              </a:r>
              <a:r>
                <a:rPr lang="vi-VN" sz="24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i="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Tìm một số ví dụ từ thực tế để chứng minh cho cách hiểu của em.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485082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120"/>
        <p:cNvGrpSpPr/>
        <p:nvPr/>
      </p:nvGrpSpPr>
      <p:grpSpPr>
        <a:xfrm>
          <a:off x="0" y="0"/>
          <a:ext cx="0" cy="0"/>
          <a:chOff x="0" y="0"/>
          <a:chExt cx="0" cy="0"/>
        </a:xfrm>
      </p:grpSpPr>
      <p:sp>
        <p:nvSpPr>
          <p:cNvPr id="4126" name="Google Shape;4126;p46"/>
          <p:cNvSpPr/>
          <p:nvPr/>
        </p:nvSpPr>
        <p:spPr>
          <a:xfrm>
            <a:off x="5849203" y="424775"/>
            <a:ext cx="1528667" cy="645053"/>
          </a:xfrm>
          <a:custGeom>
            <a:avLst/>
            <a:gdLst/>
            <a:ahLst/>
            <a:cxnLst/>
            <a:rect l="l" t="t" r="r" b="b"/>
            <a:pathLst>
              <a:path w="48847" h="20612" extrusionOk="0">
                <a:moveTo>
                  <a:pt x="44190" y="18786"/>
                </a:moveTo>
                <a:cubicBezTo>
                  <a:pt x="43939" y="18398"/>
                  <a:pt x="43642" y="17918"/>
                  <a:pt x="43323" y="17348"/>
                </a:cubicBezTo>
                <a:cubicBezTo>
                  <a:pt x="40698" y="12805"/>
                  <a:pt x="33325" y="14540"/>
                  <a:pt x="33325" y="14540"/>
                </a:cubicBezTo>
                <a:cubicBezTo>
                  <a:pt x="38826" y="4976"/>
                  <a:pt x="20794" y="0"/>
                  <a:pt x="20223" y="11322"/>
                </a:cubicBezTo>
                <a:cubicBezTo>
                  <a:pt x="15248" y="6049"/>
                  <a:pt x="7875" y="13148"/>
                  <a:pt x="11801" y="16298"/>
                </a:cubicBezTo>
                <a:cubicBezTo>
                  <a:pt x="11801" y="16298"/>
                  <a:pt x="6095" y="14951"/>
                  <a:pt x="4040" y="18466"/>
                </a:cubicBezTo>
                <a:cubicBezTo>
                  <a:pt x="3995" y="18580"/>
                  <a:pt x="3926" y="18694"/>
                  <a:pt x="3858" y="18786"/>
                </a:cubicBezTo>
                <a:lnTo>
                  <a:pt x="913" y="18786"/>
                </a:lnTo>
                <a:cubicBezTo>
                  <a:pt x="411" y="18786"/>
                  <a:pt x="0" y="19196"/>
                  <a:pt x="0" y="19699"/>
                </a:cubicBezTo>
                <a:cubicBezTo>
                  <a:pt x="0" y="20201"/>
                  <a:pt x="411" y="20612"/>
                  <a:pt x="913" y="20612"/>
                </a:cubicBezTo>
                <a:lnTo>
                  <a:pt x="47933" y="20612"/>
                </a:lnTo>
                <a:cubicBezTo>
                  <a:pt x="48436" y="20612"/>
                  <a:pt x="48846" y="20201"/>
                  <a:pt x="48846" y="19699"/>
                </a:cubicBezTo>
                <a:cubicBezTo>
                  <a:pt x="48846" y="19196"/>
                  <a:pt x="48436" y="18786"/>
                  <a:pt x="47933" y="18786"/>
                </a:cubicBezTo>
                <a:close/>
              </a:path>
            </a:pathLst>
          </a:custGeom>
          <a:solidFill>
            <a:srgbClr val="60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46"/>
          <p:cNvSpPr/>
          <p:nvPr/>
        </p:nvSpPr>
        <p:spPr>
          <a:xfrm>
            <a:off x="-368728" y="931138"/>
            <a:ext cx="1528667" cy="494085"/>
          </a:xfrm>
          <a:custGeom>
            <a:avLst/>
            <a:gdLst/>
            <a:ahLst/>
            <a:cxnLst/>
            <a:rect l="l" t="t" r="r" b="b"/>
            <a:pathLst>
              <a:path w="48847" h="15788" extrusionOk="0">
                <a:moveTo>
                  <a:pt x="26824" y="0"/>
                </a:moveTo>
                <a:cubicBezTo>
                  <a:pt x="23574" y="0"/>
                  <a:pt x="20455" y="1904"/>
                  <a:pt x="20223" y="6498"/>
                </a:cubicBezTo>
                <a:cubicBezTo>
                  <a:pt x="18956" y="5148"/>
                  <a:pt x="17528" y="4610"/>
                  <a:pt x="16171" y="4610"/>
                </a:cubicBezTo>
                <a:cubicBezTo>
                  <a:pt x="12226" y="4610"/>
                  <a:pt x="8880" y="9153"/>
                  <a:pt x="11801" y="11496"/>
                </a:cubicBezTo>
                <a:cubicBezTo>
                  <a:pt x="11801" y="11496"/>
                  <a:pt x="10727" y="11243"/>
                  <a:pt x="9345" y="11243"/>
                </a:cubicBezTo>
                <a:cubicBezTo>
                  <a:pt x="7541" y="11243"/>
                  <a:pt x="5213" y="11675"/>
                  <a:pt x="4063" y="13665"/>
                </a:cubicBezTo>
                <a:cubicBezTo>
                  <a:pt x="3995" y="13779"/>
                  <a:pt x="3926" y="13870"/>
                  <a:pt x="3880" y="13984"/>
                </a:cubicBezTo>
                <a:lnTo>
                  <a:pt x="913" y="13984"/>
                </a:lnTo>
                <a:cubicBezTo>
                  <a:pt x="411" y="13984"/>
                  <a:pt x="0" y="14395"/>
                  <a:pt x="0" y="14897"/>
                </a:cubicBezTo>
                <a:cubicBezTo>
                  <a:pt x="0" y="15399"/>
                  <a:pt x="411" y="15787"/>
                  <a:pt x="913" y="15787"/>
                </a:cubicBezTo>
                <a:lnTo>
                  <a:pt x="47933" y="15787"/>
                </a:lnTo>
                <a:cubicBezTo>
                  <a:pt x="48435" y="15787"/>
                  <a:pt x="48846" y="15399"/>
                  <a:pt x="48846" y="14897"/>
                </a:cubicBezTo>
                <a:cubicBezTo>
                  <a:pt x="48846" y="14395"/>
                  <a:pt x="48435" y="13984"/>
                  <a:pt x="47933" y="13984"/>
                </a:cubicBezTo>
                <a:lnTo>
                  <a:pt x="44190" y="13984"/>
                </a:lnTo>
                <a:cubicBezTo>
                  <a:pt x="43939" y="13596"/>
                  <a:pt x="43665" y="13117"/>
                  <a:pt x="43323" y="12546"/>
                </a:cubicBezTo>
                <a:cubicBezTo>
                  <a:pt x="41826" y="9956"/>
                  <a:pt x="38786" y="9400"/>
                  <a:pt x="36449" y="9400"/>
                </a:cubicBezTo>
                <a:cubicBezTo>
                  <a:pt x="34687" y="9400"/>
                  <a:pt x="33325" y="9716"/>
                  <a:pt x="33325" y="9716"/>
                </a:cubicBezTo>
                <a:lnTo>
                  <a:pt x="33325" y="9716"/>
                </a:lnTo>
                <a:cubicBezTo>
                  <a:pt x="36589" y="4054"/>
                  <a:pt x="31567" y="0"/>
                  <a:pt x="26824" y="0"/>
                </a:cubicBezTo>
                <a:close/>
              </a:path>
            </a:pathLst>
          </a:custGeom>
          <a:solidFill>
            <a:srgbClr val="60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46"/>
          <p:cNvSpPr txBox="1">
            <a:spLocks noGrp="1"/>
          </p:cNvSpPr>
          <p:nvPr>
            <p:ph type="title"/>
          </p:nvPr>
        </p:nvSpPr>
        <p:spPr>
          <a:xfrm>
            <a:off x="724593" y="204489"/>
            <a:ext cx="6827875" cy="572700"/>
          </a:xfrm>
          <a:prstGeom prst="rect">
            <a:avLst/>
          </a:prstGeom>
        </p:spPr>
        <p:txBody>
          <a:bodyPr spcFirstLastPara="1" wrap="square" lIns="91425" tIns="91425" rIns="91425" bIns="91425" anchor="t" anchorCtr="0">
            <a:noAutofit/>
          </a:bodyPr>
          <a:lstStyle/>
          <a:p>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3. Liên hệ, kết nối</a:t>
            </a:r>
            <a:endParaRPr sz="4800" b="1">
              <a:latin typeface="Times New Roman" panose="02020603050405020304" pitchFamily="18" charset="0"/>
              <a:cs typeface="Times New Roman" panose="02020603050405020304" pitchFamily="18" charset="0"/>
            </a:endParaRPr>
          </a:p>
        </p:txBody>
      </p:sp>
      <p:grpSp>
        <p:nvGrpSpPr>
          <p:cNvPr id="4129" name="Google Shape;4129;p46"/>
          <p:cNvGrpSpPr/>
          <p:nvPr/>
        </p:nvGrpSpPr>
        <p:grpSpPr>
          <a:xfrm>
            <a:off x="242100" y="1154938"/>
            <a:ext cx="307025" cy="307025"/>
            <a:chOff x="462375" y="3055200"/>
            <a:chExt cx="307025" cy="307025"/>
          </a:xfrm>
        </p:grpSpPr>
        <p:sp>
          <p:nvSpPr>
            <p:cNvPr id="4130" name="Google Shape;4130;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1" name="Google Shape;4181;p46"/>
          <p:cNvGrpSpPr/>
          <p:nvPr/>
        </p:nvGrpSpPr>
        <p:grpSpPr>
          <a:xfrm>
            <a:off x="8297712" y="1729951"/>
            <a:ext cx="307025" cy="307025"/>
            <a:chOff x="462375" y="3055200"/>
            <a:chExt cx="307025" cy="307025"/>
          </a:xfrm>
        </p:grpSpPr>
        <p:sp>
          <p:nvSpPr>
            <p:cNvPr id="4182" name="Google Shape;4182;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7" name="Google Shape;4207;p46"/>
          <p:cNvGrpSpPr/>
          <p:nvPr/>
        </p:nvGrpSpPr>
        <p:grpSpPr>
          <a:xfrm>
            <a:off x="7203135" y="293062"/>
            <a:ext cx="307025" cy="307025"/>
            <a:chOff x="462375" y="3055200"/>
            <a:chExt cx="307025" cy="307025"/>
          </a:xfrm>
        </p:grpSpPr>
        <p:sp>
          <p:nvSpPr>
            <p:cNvPr id="4208" name="Google Shape;4208;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3" name="Google Shape;4233;p46"/>
          <p:cNvGrpSpPr/>
          <p:nvPr/>
        </p:nvGrpSpPr>
        <p:grpSpPr>
          <a:xfrm>
            <a:off x="437525" y="4117700"/>
            <a:ext cx="307025" cy="307025"/>
            <a:chOff x="462375" y="3055200"/>
            <a:chExt cx="307025" cy="307025"/>
          </a:xfrm>
        </p:grpSpPr>
        <p:sp>
          <p:nvSpPr>
            <p:cNvPr id="4234" name="Google Shape;4234;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9" name="Google Shape;4259;p46"/>
          <p:cNvSpPr/>
          <p:nvPr/>
        </p:nvSpPr>
        <p:spPr>
          <a:xfrm>
            <a:off x="6346475" y="835150"/>
            <a:ext cx="861675" cy="390900"/>
          </a:xfrm>
          <a:custGeom>
            <a:avLst/>
            <a:gdLst/>
            <a:ahLst/>
            <a:cxnLst/>
            <a:rect l="l" t="t" r="r" b="b"/>
            <a:pathLst>
              <a:path w="34467" h="15636" extrusionOk="0">
                <a:moveTo>
                  <a:pt x="31180" y="14334"/>
                </a:moveTo>
                <a:cubicBezTo>
                  <a:pt x="30997" y="14083"/>
                  <a:pt x="30792" y="13741"/>
                  <a:pt x="30564" y="13330"/>
                </a:cubicBezTo>
                <a:cubicBezTo>
                  <a:pt x="28715" y="10135"/>
                  <a:pt x="23511" y="11344"/>
                  <a:pt x="23511" y="11344"/>
                </a:cubicBezTo>
                <a:cubicBezTo>
                  <a:pt x="27391" y="4588"/>
                  <a:pt x="15431" y="0"/>
                  <a:pt x="14266" y="9062"/>
                </a:cubicBezTo>
                <a:cubicBezTo>
                  <a:pt x="10774" y="5341"/>
                  <a:pt x="5547" y="10363"/>
                  <a:pt x="8332" y="12577"/>
                </a:cubicBezTo>
                <a:cubicBezTo>
                  <a:pt x="8332" y="12577"/>
                  <a:pt x="4292" y="11641"/>
                  <a:pt x="2854" y="14129"/>
                </a:cubicBezTo>
                <a:cubicBezTo>
                  <a:pt x="2808" y="14197"/>
                  <a:pt x="2762" y="14266"/>
                  <a:pt x="2717" y="14334"/>
                </a:cubicBezTo>
                <a:lnTo>
                  <a:pt x="640" y="14334"/>
                </a:lnTo>
                <a:cubicBezTo>
                  <a:pt x="297" y="14334"/>
                  <a:pt x="1" y="14631"/>
                  <a:pt x="1" y="14973"/>
                </a:cubicBezTo>
                <a:cubicBezTo>
                  <a:pt x="1" y="15339"/>
                  <a:pt x="297" y="15635"/>
                  <a:pt x="640" y="15635"/>
                </a:cubicBezTo>
                <a:lnTo>
                  <a:pt x="33828" y="15635"/>
                </a:lnTo>
                <a:cubicBezTo>
                  <a:pt x="34170" y="15635"/>
                  <a:pt x="34467" y="15339"/>
                  <a:pt x="34467" y="14973"/>
                </a:cubicBezTo>
                <a:cubicBezTo>
                  <a:pt x="34467" y="14631"/>
                  <a:pt x="34170" y="14334"/>
                  <a:pt x="33828" y="14334"/>
                </a:cubicBezTo>
                <a:close/>
              </a:path>
            </a:pathLst>
          </a:custGeom>
          <a:solidFill>
            <a:srgbClr val="F3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60" name="Google Shape;4260;p46"/>
          <p:cNvGrpSpPr/>
          <p:nvPr/>
        </p:nvGrpSpPr>
        <p:grpSpPr>
          <a:xfrm flipH="1">
            <a:off x="7377875" y="-354425"/>
            <a:ext cx="1766125" cy="2169100"/>
            <a:chOff x="142825" y="-61675"/>
            <a:chExt cx="1766125" cy="2169100"/>
          </a:xfrm>
        </p:grpSpPr>
        <p:sp>
          <p:nvSpPr>
            <p:cNvPr id="4261" name="Google Shape;4261;p46"/>
            <p:cNvSpPr/>
            <p:nvPr/>
          </p:nvSpPr>
          <p:spPr>
            <a:xfrm>
              <a:off x="209575" y="-61675"/>
              <a:ext cx="1699375" cy="533125"/>
            </a:xfrm>
            <a:custGeom>
              <a:avLst/>
              <a:gdLst/>
              <a:ahLst/>
              <a:cxnLst/>
              <a:rect l="l" t="t" r="r" b="b"/>
              <a:pathLst>
                <a:path w="67975" h="21325" extrusionOk="0">
                  <a:moveTo>
                    <a:pt x="39695" y="1"/>
                  </a:moveTo>
                  <a:cubicBezTo>
                    <a:pt x="39588" y="1"/>
                    <a:pt x="39481" y="2"/>
                    <a:pt x="39374" y="4"/>
                  </a:cubicBezTo>
                  <a:cubicBezTo>
                    <a:pt x="28053" y="278"/>
                    <a:pt x="1" y="18881"/>
                    <a:pt x="1" y="18881"/>
                  </a:cubicBezTo>
                  <a:cubicBezTo>
                    <a:pt x="5507" y="20649"/>
                    <a:pt x="12181" y="21325"/>
                    <a:pt x="19171" y="21325"/>
                  </a:cubicBezTo>
                  <a:cubicBezTo>
                    <a:pt x="28698" y="21325"/>
                    <a:pt x="38809" y="20068"/>
                    <a:pt x="47340" y="18607"/>
                  </a:cubicBezTo>
                  <a:cubicBezTo>
                    <a:pt x="45446" y="15959"/>
                    <a:pt x="44191" y="12307"/>
                    <a:pt x="44191" y="12307"/>
                  </a:cubicBezTo>
                  <a:lnTo>
                    <a:pt x="44191" y="12307"/>
                  </a:lnTo>
                  <a:lnTo>
                    <a:pt x="50467" y="18036"/>
                  </a:lnTo>
                  <a:cubicBezTo>
                    <a:pt x="52636" y="17648"/>
                    <a:pt x="54667" y="17237"/>
                    <a:pt x="56516" y="16849"/>
                  </a:cubicBezTo>
                  <a:cubicBezTo>
                    <a:pt x="55033" y="15183"/>
                    <a:pt x="54028" y="14019"/>
                    <a:pt x="53754" y="12946"/>
                  </a:cubicBezTo>
                  <a:lnTo>
                    <a:pt x="53754" y="12946"/>
                  </a:lnTo>
                  <a:cubicBezTo>
                    <a:pt x="56334" y="14704"/>
                    <a:pt x="57680" y="15822"/>
                    <a:pt x="58959" y="16324"/>
                  </a:cubicBezTo>
                  <a:cubicBezTo>
                    <a:pt x="64482" y="15115"/>
                    <a:pt x="67974" y="14156"/>
                    <a:pt x="67974" y="14156"/>
                  </a:cubicBezTo>
                  <a:cubicBezTo>
                    <a:pt x="67974" y="14156"/>
                    <a:pt x="51019" y="1"/>
                    <a:pt x="39695"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46"/>
            <p:cNvSpPr/>
            <p:nvPr/>
          </p:nvSpPr>
          <p:spPr>
            <a:xfrm>
              <a:off x="142825" y="403075"/>
              <a:ext cx="1543575" cy="1218175"/>
            </a:xfrm>
            <a:custGeom>
              <a:avLst/>
              <a:gdLst/>
              <a:ahLst/>
              <a:cxnLst/>
              <a:rect l="l" t="t" r="r" b="b"/>
              <a:pathLst>
                <a:path w="61743" h="48727" extrusionOk="0">
                  <a:moveTo>
                    <a:pt x="8037" y="0"/>
                  </a:moveTo>
                  <a:cubicBezTo>
                    <a:pt x="5134" y="0"/>
                    <a:pt x="2595" y="1717"/>
                    <a:pt x="0" y="3509"/>
                  </a:cubicBezTo>
                  <a:cubicBezTo>
                    <a:pt x="8537" y="8850"/>
                    <a:pt x="15681" y="13552"/>
                    <a:pt x="21912" y="17866"/>
                  </a:cubicBezTo>
                  <a:cubicBezTo>
                    <a:pt x="22574" y="16223"/>
                    <a:pt x="24309" y="14351"/>
                    <a:pt x="25793" y="13324"/>
                  </a:cubicBezTo>
                  <a:lnTo>
                    <a:pt x="25793" y="13324"/>
                  </a:lnTo>
                  <a:cubicBezTo>
                    <a:pt x="25542" y="14009"/>
                    <a:pt x="24263" y="19464"/>
                    <a:pt x="24218" y="19487"/>
                  </a:cubicBezTo>
                  <a:cubicBezTo>
                    <a:pt x="25359" y="20286"/>
                    <a:pt x="33736" y="26426"/>
                    <a:pt x="33736" y="26426"/>
                  </a:cubicBezTo>
                  <a:lnTo>
                    <a:pt x="39077" y="19624"/>
                  </a:lnTo>
                  <a:lnTo>
                    <a:pt x="35676" y="27909"/>
                  </a:lnTo>
                  <a:cubicBezTo>
                    <a:pt x="37593" y="29370"/>
                    <a:pt x="45400" y="35761"/>
                    <a:pt x="45400" y="35761"/>
                  </a:cubicBezTo>
                  <a:lnTo>
                    <a:pt x="48321" y="29074"/>
                  </a:lnTo>
                  <a:cubicBezTo>
                    <a:pt x="49440" y="31653"/>
                    <a:pt x="49668" y="32999"/>
                    <a:pt x="48687" y="38683"/>
                  </a:cubicBezTo>
                  <a:cubicBezTo>
                    <a:pt x="52202" y="41742"/>
                    <a:pt x="56333" y="45394"/>
                    <a:pt x="59917" y="48726"/>
                  </a:cubicBezTo>
                  <a:cubicBezTo>
                    <a:pt x="61743" y="38044"/>
                    <a:pt x="57976" y="23230"/>
                    <a:pt x="49508" y="13552"/>
                  </a:cubicBezTo>
                  <a:cubicBezTo>
                    <a:pt x="40812" y="3578"/>
                    <a:pt x="16389" y="1067"/>
                    <a:pt x="8993" y="63"/>
                  </a:cubicBezTo>
                  <a:cubicBezTo>
                    <a:pt x="8670" y="20"/>
                    <a:pt x="8351" y="0"/>
                    <a:pt x="803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46"/>
            <p:cNvSpPr/>
            <p:nvPr/>
          </p:nvSpPr>
          <p:spPr>
            <a:xfrm>
              <a:off x="235825" y="403000"/>
              <a:ext cx="1414625" cy="1019650"/>
            </a:xfrm>
            <a:custGeom>
              <a:avLst/>
              <a:gdLst/>
              <a:ahLst/>
              <a:cxnLst/>
              <a:rect l="l" t="t" r="r" b="b"/>
              <a:pathLst>
                <a:path w="56585" h="40786" extrusionOk="0">
                  <a:moveTo>
                    <a:pt x="4306" y="1"/>
                  </a:moveTo>
                  <a:cubicBezTo>
                    <a:pt x="2798" y="1"/>
                    <a:pt x="1376" y="468"/>
                    <a:pt x="1" y="1184"/>
                  </a:cubicBezTo>
                  <a:cubicBezTo>
                    <a:pt x="640" y="1618"/>
                    <a:pt x="1370" y="2074"/>
                    <a:pt x="2169" y="2531"/>
                  </a:cubicBezTo>
                  <a:cubicBezTo>
                    <a:pt x="2169" y="2531"/>
                    <a:pt x="3673" y="2261"/>
                    <a:pt x="6447" y="2261"/>
                  </a:cubicBezTo>
                  <a:cubicBezTo>
                    <a:pt x="11745" y="2261"/>
                    <a:pt x="21675" y="3245"/>
                    <a:pt x="34604" y="8967"/>
                  </a:cubicBezTo>
                  <a:cubicBezTo>
                    <a:pt x="54005" y="17573"/>
                    <a:pt x="56516" y="40124"/>
                    <a:pt x="56585" y="40786"/>
                  </a:cubicBezTo>
                  <a:cubicBezTo>
                    <a:pt x="56037" y="31496"/>
                    <a:pt x="52316" y="20996"/>
                    <a:pt x="45788" y="13555"/>
                  </a:cubicBezTo>
                  <a:cubicBezTo>
                    <a:pt x="37092" y="3581"/>
                    <a:pt x="12669" y="1070"/>
                    <a:pt x="5273" y="66"/>
                  </a:cubicBezTo>
                  <a:cubicBezTo>
                    <a:pt x="4947" y="22"/>
                    <a:pt x="4624" y="1"/>
                    <a:pt x="4306"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46"/>
            <p:cNvSpPr/>
            <p:nvPr/>
          </p:nvSpPr>
          <p:spPr>
            <a:xfrm>
              <a:off x="144525" y="452000"/>
              <a:ext cx="645975" cy="1655425"/>
            </a:xfrm>
            <a:custGeom>
              <a:avLst/>
              <a:gdLst/>
              <a:ahLst/>
              <a:cxnLst/>
              <a:rect l="l" t="t" r="r" b="b"/>
              <a:pathLst>
                <a:path w="25839" h="66217" extrusionOk="0">
                  <a:moveTo>
                    <a:pt x="4589" y="0"/>
                  </a:moveTo>
                  <a:cubicBezTo>
                    <a:pt x="1302" y="4200"/>
                    <a:pt x="23" y="10911"/>
                    <a:pt x="1" y="18580"/>
                  </a:cubicBezTo>
                  <a:lnTo>
                    <a:pt x="5091" y="16092"/>
                  </a:lnTo>
                  <a:lnTo>
                    <a:pt x="46" y="21456"/>
                  </a:lnTo>
                  <a:cubicBezTo>
                    <a:pt x="183" y="25519"/>
                    <a:pt x="617" y="29787"/>
                    <a:pt x="1233" y="34055"/>
                  </a:cubicBezTo>
                  <a:lnTo>
                    <a:pt x="6255" y="31134"/>
                  </a:lnTo>
                  <a:lnTo>
                    <a:pt x="1827" y="37776"/>
                  </a:lnTo>
                  <a:cubicBezTo>
                    <a:pt x="2032" y="39008"/>
                    <a:pt x="2260" y="40241"/>
                    <a:pt x="2511" y="41474"/>
                  </a:cubicBezTo>
                  <a:lnTo>
                    <a:pt x="10637" y="34375"/>
                  </a:lnTo>
                  <a:lnTo>
                    <a:pt x="10637" y="34375"/>
                  </a:lnTo>
                  <a:cubicBezTo>
                    <a:pt x="6940" y="40287"/>
                    <a:pt x="5798" y="41633"/>
                    <a:pt x="3219" y="44966"/>
                  </a:cubicBezTo>
                  <a:cubicBezTo>
                    <a:pt x="4064" y="48937"/>
                    <a:pt x="5022" y="52726"/>
                    <a:pt x="5958" y="56173"/>
                  </a:cubicBezTo>
                  <a:lnTo>
                    <a:pt x="11048" y="49622"/>
                  </a:lnTo>
                  <a:lnTo>
                    <a:pt x="6871" y="59369"/>
                  </a:lnTo>
                  <a:cubicBezTo>
                    <a:pt x="7624" y="61971"/>
                    <a:pt x="8378" y="64299"/>
                    <a:pt x="9039" y="66216"/>
                  </a:cubicBezTo>
                  <a:cubicBezTo>
                    <a:pt x="25839" y="40127"/>
                    <a:pt x="23990" y="23784"/>
                    <a:pt x="4589"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46"/>
            <p:cNvSpPr/>
            <p:nvPr/>
          </p:nvSpPr>
          <p:spPr>
            <a:xfrm>
              <a:off x="274050" y="470825"/>
              <a:ext cx="470250" cy="1221750"/>
            </a:xfrm>
            <a:custGeom>
              <a:avLst/>
              <a:gdLst/>
              <a:ahLst/>
              <a:cxnLst/>
              <a:rect l="l" t="t" r="r" b="b"/>
              <a:pathLst>
                <a:path w="18810" h="48870" extrusionOk="0">
                  <a:moveTo>
                    <a:pt x="1" y="0"/>
                  </a:moveTo>
                  <a:lnTo>
                    <a:pt x="1" y="0"/>
                  </a:lnTo>
                  <a:cubicBezTo>
                    <a:pt x="2717" y="4314"/>
                    <a:pt x="18307" y="30358"/>
                    <a:pt x="12486" y="48869"/>
                  </a:cubicBezTo>
                  <a:cubicBezTo>
                    <a:pt x="18809" y="31727"/>
                    <a:pt x="14495" y="17964"/>
                    <a:pt x="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4270;p47">
            <a:extLst>
              <a:ext uri="{FF2B5EF4-FFF2-40B4-BE49-F238E27FC236}">
                <a16:creationId xmlns:a16="http://schemas.microsoft.com/office/drawing/2014/main" id="{4C696148-B5A0-DF2A-B7E9-BA90DA3DC256}"/>
              </a:ext>
            </a:extLst>
          </p:cNvPr>
          <p:cNvSpPr/>
          <p:nvPr/>
        </p:nvSpPr>
        <p:spPr>
          <a:xfrm>
            <a:off x="-294875" y="174362"/>
            <a:ext cx="1073950" cy="487350"/>
          </a:xfrm>
          <a:custGeom>
            <a:avLst/>
            <a:gdLst/>
            <a:ahLst/>
            <a:cxnLst/>
            <a:rect l="l" t="t" r="r" b="b"/>
            <a:pathLst>
              <a:path w="42958" h="19494" extrusionOk="0">
                <a:moveTo>
                  <a:pt x="38872" y="17896"/>
                </a:moveTo>
                <a:cubicBezTo>
                  <a:pt x="38644" y="17553"/>
                  <a:pt x="38392" y="17143"/>
                  <a:pt x="38096" y="16618"/>
                </a:cubicBezTo>
                <a:cubicBezTo>
                  <a:pt x="35790" y="12646"/>
                  <a:pt x="29308" y="14152"/>
                  <a:pt x="29308" y="14152"/>
                </a:cubicBezTo>
                <a:cubicBezTo>
                  <a:pt x="34147" y="5730"/>
                  <a:pt x="19242" y="1"/>
                  <a:pt x="17781" y="11322"/>
                </a:cubicBezTo>
                <a:cubicBezTo>
                  <a:pt x="13422" y="6666"/>
                  <a:pt x="6916" y="12943"/>
                  <a:pt x="10363" y="15705"/>
                </a:cubicBezTo>
                <a:cubicBezTo>
                  <a:pt x="10363" y="15705"/>
                  <a:pt x="5341" y="14518"/>
                  <a:pt x="3561" y="17622"/>
                </a:cubicBezTo>
                <a:cubicBezTo>
                  <a:pt x="3493" y="17713"/>
                  <a:pt x="3447" y="17804"/>
                  <a:pt x="3401" y="17896"/>
                </a:cubicBezTo>
                <a:lnTo>
                  <a:pt x="799" y="17896"/>
                </a:lnTo>
                <a:cubicBezTo>
                  <a:pt x="343" y="17896"/>
                  <a:pt x="0" y="18238"/>
                  <a:pt x="0" y="18695"/>
                </a:cubicBezTo>
                <a:cubicBezTo>
                  <a:pt x="0" y="19128"/>
                  <a:pt x="343" y="19494"/>
                  <a:pt x="799" y="19494"/>
                </a:cubicBezTo>
                <a:lnTo>
                  <a:pt x="42159" y="19494"/>
                </a:lnTo>
                <a:cubicBezTo>
                  <a:pt x="42615" y="19494"/>
                  <a:pt x="42957" y="19128"/>
                  <a:pt x="42957" y="18695"/>
                </a:cubicBezTo>
                <a:cubicBezTo>
                  <a:pt x="42957" y="18238"/>
                  <a:pt x="42615" y="17896"/>
                  <a:pt x="42159" y="17896"/>
                </a:cubicBezTo>
                <a:close/>
              </a:path>
            </a:pathLst>
          </a:custGeom>
          <a:solidFill>
            <a:srgbClr val="F3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4284;p47">
            <a:extLst>
              <a:ext uri="{FF2B5EF4-FFF2-40B4-BE49-F238E27FC236}">
                <a16:creationId xmlns:a16="http://schemas.microsoft.com/office/drawing/2014/main" id="{3D5FC324-1661-5336-97CA-39BF34D0AACE}"/>
              </a:ext>
            </a:extLst>
          </p:cNvPr>
          <p:cNvGrpSpPr/>
          <p:nvPr/>
        </p:nvGrpSpPr>
        <p:grpSpPr>
          <a:xfrm>
            <a:off x="-274232" y="62638"/>
            <a:ext cx="849101" cy="1067750"/>
            <a:chOff x="142825" y="-61675"/>
            <a:chExt cx="1766125" cy="2169100"/>
          </a:xfrm>
        </p:grpSpPr>
        <p:sp>
          <p:nvSpPr>
            <p:cNvPr id="4" name="Google Shape;4285;p47">
              <a:extLst>
                <a:ext uri="{FF2B5EF4-FFF2-40B4-BE49-F238E27FC236}">
                  <a16:creationId xmlns:a16="http://schemas.microsoft.com/office/drawing/2014/main" id="{CEC528BF-0902-BCE7-A72C-B8A65C5CFAFA}"/>
                </a:ext>
              </a:extLst>
            </p:cNvPr>
            <p:cNvSpPr/>
            <p:nvPr/>
          </p:nvSpPr>
          <p:spPr>
            <a:xfrm>
              <a:off x="209575" y="-61675"/>
              <a:ext cx="1699375" cy="533125"/>
            </a:xfrm>
            <a:custGeom>
              <a:avLst/>
              <a:gdLst/>
              <a:ahLst/>
              <a:cxnLst/>
              <a:rect l="l" t="t" r="r" b="b"/>
              <a:pathLst>
                <a:path w="67975" h="21325" extrusionOk="0">
                  <a:moveTo>
                    <a:pt x="39695" y="1"/>
                  </a:moveTo>
                  <a:cubicBezTo>
                    <a:pt x="39588" y="1"/>
                    <a:pt x="39481" y="2"/>
                    <a:pt x="39374" y="4"/>
                  </a:cubicBezTo>
                  <a:cubicBezTo>
                    <a:pt x="28053" y="278"/>
                    <a:pt x="1" y="18881"/>
                    <a:pt x="1" y="18881"/>
                  </a:cubicBezTo>
                  <a:cubicBezTo>
                    <a:pt x="5507" y="20649"/>
                    <a:pt x="12181" y="21325"/>
                    <a:pt x="19171" y="21325"/>
                  </a:cubicBezTo>
                  <a:cubicBezTo>
                    <a:pt x="28698" y="21325"/>
                    <a:pt x="38809" y="20068"/>
                    <a:pt x="47340" y="18607"/>
                  </a:cubicBezTo>
                  <a:cubicBezTo>
                    <a:pt x="45446" y="15959"/>
                    <a:pt x="44191" y="12307"/>
                    <a:pt x="44191" y="12307"/>
                  </a:cubicBezTo>
                  <a:lnTo>
                    <a:pt x="44191" y="12307"/>
                  </a:lnTo>
                  <a:lnTo>
                    <a:pt x="50467" y="18036"/>
                  </a:lnTo>
                  <a:cubicBezTo>
                    <a:pt x="52636" y="17648"/>
                    <a:pt x="54667" y="17237"/>
                    <a:pt x="56516" y="16849"/>
                  </a:cubicBezTo>
                  <a:cubicBezTo>
                    <a:pt x="55033" y="15183"/>
                    <a:pt x="54028" y="14019"/>
                    <a:pt x="53754" y="12946"/>
                  </a:cubicBezTo>
                  <a:lnTo>
                    <a:pt x="53754" y="12946"/>
                  </a:lnTo>
                  <a:cubicBezTo>
                    <a:pt x="56334" y="14704"/>
                    <a:pt x="57680" y="15822"/>
                    <a:pt x="58959" y="16324"/>
                  </a:cubicBezTo>
                  <a:cubicBezTo>
                    <a:pt x="64482" y="15115"/>
                    <a:pt x="67974" y="14156"/>
                    <a:pt x="67974" y="14156"/>
                  </a:cubicBezTo>
                  <a:cubicBezTo>
                    <a:pt x="67974" y="14156"/>
                    <a:pt x="51019" y="1"/>
                    <a:pt x="39695"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286;p47">
              <a:extLst>
                <a:ext uri="{FF2B5EF4-FFF2-40B4-BE49-F238E27FC236}">
                  <a16:creationId xmlns:a16="http://schemas.microsoft.com/office/drawing/2014/main" id="{2CD84A0F-0762-B805-CFD5-DD0961B9B97C}"/>
                </a:ext>
              </a:extLst>
            </p:cNvPr>
            <p:cNvSpPr/>
            <p:nvPr/>
          </p:nvSpPr>
          <p:spPr>
            <a:xfrm>
              <a:off x="142825" y="403075"/>
              <a:ext cx="1543575" cy="1218175"/>
            </a:xfrm>
            <a:custGeom>
              <a:avLst/>
              <a:gdLst/>
              <a:ahLst/>
              <a:cxnLst/>
              <a:rect l="l" t="t" r="r" b="b"/>
              <a:pathLst>
                <a:path w="61743" h="48727" extrusionOk="0">
                  <a:moveTo>
                    <a:pt x="8037" y="0"/>
                  </a:moveTo>
                  <a:cubicBezTo>
                    <a:pt x="5134" y="0"/>
                    <a:pt x="2595" y="1717"/>
                    <a:pt x="0" y="3509"/>
                  </a:cubicBezTo>
                  <a:cubicBezTo>
                    <a:pt x="8537" y="8850"/>
                    <a:pt x="15681" y="13552"/>
                    <a:pt x="21912" y="17866"/>
                  </a:cubicBezTo>
                  <a:cubicBezTo>
                    <a:pt x="22574" y="16223"/>
                    <a:pt x="24309" y="14351"/>
                    <a:pt x="25793" y="13324"/>
                  </a:cubicBezTo>
                  <a:lnTo>
                    <a:pt x="25793" y="13324"/>
                  </a:lnTo>
                  <a:cubicBezTo>
                    <a:pt x="25542" y="14009"/>
                    <a:pt x="24263" y="19464"/>
                    <a:pt x="24218" y="19487"/>
                  </a:cubicBezTo>
                  <a:cubicBezTo>
                    <a:pt x="25359" y="20286"/>
                    <a:pt x="33736" y="26426"/>
                    <a:pt x="33736" y="26426"/>
                  </a:cubicBezTo>
                  <a:lnTo>
                    <a:pt x="39077" y="19624"/>
                  </a:lnTo>
                  <a:lnTo>
                    <a:pt x="35676" y="27909"/>
                  </a:lnTo>
                  <a:cubicBezTo>
                    <a:pt x="37593" y="29370"/>
                    <a:pt x="45400" y="35761"/>
                    <a:pt x="45400" y="35761"/>
                  </a:cubicBezTo>
                  <a:lnTo>
                    <a:pt x="48321" y="29074"/>
                  </a:lnTo>
                  <a:cubicBezTo>
                    <a:pt x="49440" y="31653"/>
                    <a:pt x="49668" y="32999"/>
                    <a:pt x="48687" y="38683"/>
                  </a:cubicBezTo>
                  <a:cubicBezTo>
                    <a:pt x="52202" y="41742"/>
                    <a:pt x="56333" y="45394"/>
                    <a:pt x="59917" y="48726"/>
                  </a:cubicBezTo>
                  <a:cubicBezTo>
                    <a:pt x="61743" y="38044"/>
                    <a:pt x="57976" y="23230"/>
                    <a:pt x="49508" y="13552"/>
                  </a:cubicBezTo>
                  <a:cubicBezTo>
                    <a:pt x="40812" y="3578"/>
                    <a:pt x="16389" y="1067"/>
                    <a:pt x="8993" y="63"/>
                  </a:cubicBezTo>
                  <a:cubicBezTo>
                    <a:pt x="8670" y="20"/>
                    <a:pt x="8351" y="0"/>
                    <a:pt x="803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287;p47">
              <a:extLst>
                <a:ext uri="{FF2B5EF4-FFF2-40B4-BE49-F238E27FC236}">
                  <a16:creationId xmlns:a16="http://schemas.microsoft.com/office/drawing/2014/main" id="{9C2D0C05-DAA8-7767-EEFB-F65F9CDCCA2E}"/>
                </a:ext>
              </a:extLst>
            </p:cNvPr>
            <p:cNvSpPr/>
            <p:nvPr/>
          </p:nvSpPr>
          <p:spPr>
            <a:xfrm>
              <a:off x="235825" y="403000"/>
              <a:ext cx="1414625" cy="1019650"/>
            </a:xfrm>
            <a:custGeom>
              <a:avLst/>
              <a:gdLst/>
              <a:ahLst/>
              <a:cxnLst/>
              <a:rect l="l" t="t" r="r" b="b"/>
              <a:pathLst>
                <a:path w="56585" h="40786" extrusionOk="0">
                  <a:moveTo>
                    <a:pt x="4306" y="1"/>
                  </a:moveTo>
                  <a:cubicBezTo>
                    <a:pt x="2798" y="1"/>
                    <a:pt x="1376" y="468"/>
                    <a:pt x="1" y="1184"/>
                  </a:cubicBezTo>
                  <a:cubicBezTo>
                    <a:pt x="640" y="1618"/>
                    <a:pt x="1370" y="2074"/>
                    <a:pt x="2169" y="2531"/>
                  </a:cubicBezTo>
                  <a:cubicBezTo>
                    <a:pt x="2169" y="2531"/>
                    <a:pt x="3673" y="2261"/>
                    <a:pt x="6447" y="2261"/>
                  </a:cubicBezTo>
                  <a:cubicBezTo>
                    <a:pt x="11745" y="2261"/>
                    <a:pt x="21675" y="3245"/>
                    <a:pt x="34604" y="8967"/>
                  </a:cubicBezTo>
                  <a:cubicBezTo>
                    <a:pt x="54005" y="17573"/>
                    <a:pt x="56516" y="40124"/>
                    <a:pt x="56585" y="40786"/>
                  </a:cubicBezTo>
                  <a:cubicBezTo>
                    <a:pt x="56037" y="31496"/>
                    <a:pt x="52316" y="20996"/>
                    <a:pt x="45788" y="13555"/>
                  </a:cubicBezTo>
                  <a:cubicBezTo>
                    <a:pt x="37092" y="3581"/>
                    <a:pt x="12669" y="1070"/>
                    <a:pt x="5273" y="66"/>
                  </a:cubicBezTo>
                  <a:cubicBezTo>
                    <a:pt x="4947" y="22"/>
                    <a:pt x="4624" y="1"/>
                    <a:pt x="4306"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288;p47">
              <a:extLst>
                <a:ext uri="{FF2B5EF4-FFF2-40B4-BE49-F238E27FC236}">
                  <a16:creationId xmlns:a16="http://schemas.microsoft.com/office/drawing/2014/main" id="{135DB291-05CA-9A27-E786-9615CC838D74}"/>
                </a:ext>
              </a:extLst>
            </p:cNvPr>
            <p:cNvSpPr/>
            <p:nvPr/>
          </p:nvSpPr>
          <p:spPr>
            <a:xfrm>
              <a:off x="144525" y="452000"/>
              <a:ext cx="645975" cy="1655425"/>
            </a:xfrm>
            <a:custGeom>
              <a:avLst/>
              <a:gdLst/>
              <a:ahLst/>
              <a:cxnLst/>
              <a:rect l="l" t="t" r="r" b="b"/>
              <a:pathLst>
                <a:path w="25839" h="66217" extrusionOk="0">
                  <a:moveTo>
                    <a:pt x="4589" y="0"/>
                  </a:moveTo>
                  <a:cubicBezTo>
                    <a:pt x="1302" y="4200"/>
                    <a:pt x="23" y="10911"/>
                    <a:pt x="1" y="18580"/>
                  </a:cubicBezTo>
                  <a:lnTo>
                    <a:pt x="5091" y="16092"/>
                  </a:lnTo>
                  <a:lnTo>
                    <a:pt x="46" y="21456"/>
                  </a:lnTo>
                  <a:cubicBezTo>
                    <a:pt x="183" y="25519"/>
                    <a:pt x="617" y="29787"/>
                    <a:pt x="1233" y="34055"/>
                  </a:cubicBezTo>
                  <a:lnTo>
                    <a:pt x="6255" y="31134"/>
                  </a:lnTo>
                  <a:lnTo>
                    <a:pt x="1827" y="37776"/>
                  </a:lnTo>
                  <a:cubicBezTo>
                    <a:pt x="2032" y="39008"/>
                    <a:pt x="2260" y="40241"/>
                    <a:pt x="2511" y="41474"/>
                  </a:cubicBezTo>
                  <a:lnTo>
                    <a:pt x="10637" y="34375"/>
                  </a:lnTo>
                  <a:lnTo>
                    <a:pt x="10637" y="34375"/>
                  </a:lnTo>
                  <a:cubicBezTo>
                    <a:pt x="6940" y="40287"/>
                    <a:pt x="5798" y="41633"/>
                    <a:pt x="3219" y="44966"/>
                  </a:cubicBezTo>
                  <a:cubicBezTo>
                    <a:pt x="4064" y="48937"/>
                    <a:pt x="5022" y="52726"/>
                    <a:pt x="5958" y="56173"/>
                  </a:cubicBezTo>
                  <a:lnTo>
                    <a:pt x="11048" y="49622"/>
                  </a:lnTo>
                  <a:lnTo>
                    <a:pt x="6871" y="59369"/>
                  </a:lnTo>
                  <a:cubicBezTo>
                    <a:pt x="7624" y="61971"/>
                    <a:pt x="8378" y="64299"/>
                    <a:pt x="9039" y="66216"/>
                  </a:cubicBezTo>
                  <a:cubicBezTo>
                    <a:pt x="25839" y="40127"/>
                    <a:pt x="23990" y="23784"/>
                    <a:pt x="4589"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289;p47">
              <a:extLst>
                <a:ext uri="{FF2B5EF4-FFF2-40B4-BE49-F238E27FC236}">
                  <a16:creationId xmlns:a16="http://schemas.microsoft.com/office/drawing/2014/main" id="{7D5BFD72-AF9B-5E3F-490C-DF40E100068D}"/>
                </a:ext>
              </a:extLst>
            </p:cNvPr>
            <p:cNvSpPr/>
            <p:nvPr/>
          </p:nvSpPr>
          <p:spPr>
            <a:xfrm>
              <a:off x="274050" y="470825"/>
              <a:ext cx="470250" cy="1221750"/>
            </a:xfrm>
            <a:custGeom>
              <a:avLst/>
              <a:gdLst/>
              <a:ahLst/>
              <a:cxnLst/>
              <a:rect l="l" t="t" r="r" b="b"/>
              <a:pathLst>
                <a:path w="18810" h="48870" extrusionOk="0">
                  <a:moveTo>
                    <a:pt x="1" y="0"/>
                  </a:moveTo>
                  <a:lnTo>
                    <a:pt x="1" y="0"/>
                  </a:lnTo>
                  <a:cubicBezTo>
                    <a:pt x="2717" y="4314"/>
                    <a:pt x="18307" y="30358"/>
                    <a:pt x="12486" y="48869"/>
                  </a:cubicBezTo>
                  <a:cubicBezTo>
                    <a:pt x="18809" y="31727"/>
                    <a:pt x="14495" y="17964"/>
                    <a:pt x="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9" name="Diagram 8">
            <a:extLst>
              <a:ext uri="{FF2B5EF4-FFF2-40B4-BE49-F238E27FC236}">
                <a16:creationId xmlns:a16="http://schemas.microsoft.com/office/drawing/2014/main" id="{AFA45D8C-72DF-94E3-50BC-69D2A9A743E2}"/>
              </a:ext>
            </a:extLst>
          </p:cNvPr>
          <p:cNvGraphicFramePr/>
          <p:nvPr>
            <p:extLst>
              <p:ext uri="{D42A27DB-BD31-4B8C-83A1-F6EECF244321}">
                <p14:modId xmlns:p14="http://schemas.microsoft.com/office/powerpoint/2010/main" val="3461689295"/>
              </p:ext>
            </p:extLst>
          </p:nvPr>
        </p:nvGraphicFramePr>
        <p:xfrm>
          <a:off x="-783646" y="1271075"/>
          <a:ext cx="8479320" cy="3384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Group 9">
            <a:extLst>
              <a:ext uri="{FF2B5EF4-FFF2-40B4-BE49-F238E27FC236}">
                <a16:creationId xmlns:a16="http://schemas.microsoft.com/office/drawing/2014/main" id="{EEE16595-D9B0-727A-FCB8-B37D59C32AB9}"/>
              </a:ext>
            </a:extLst>
          </p:cNvPr>
          <p:cNvGrpSpPr/>
          <p:nvPr/>
        </p:nvGrpSpPr>
        <p:grpSpPr>
          <a:xfrm flipH="1">
            <a:off x="6435212" y="3033749"/>
            <a:ext cx="421068" cy="1158664"/>
            <a:chOff x="2139577" y="1692443"/>
            <a:chExt cx="421068" cy="1158664"/>
          </a:xfrm>
        </p:grpSpPr>
        <p:sp>
          <p:nvSpPr>
            <p:cNvPr id="11" name="Straight Connector 3">
              <a:extLst>
                <a:ext uri="{FF2B5EF4-FFF2-40B4-BE49-F238E27FC236}">
                  <a16:creationId xmlns:a16="http://schemas.microsoft.com/office/drawing/2014/main" id="{42DC0ADE-7508-5485-6FA0-C9F033886D6A}"/>
                </a:ext>
              </a:extLst>
            </p:cNvPr>
            <p:cNvSpPr/>
            <p:nvPr/>
          </p:nvSpPr>
          <p:spPr>
            <a:xfrm>
              <a:off x="2139577" y="1692443"/>
              <a:ext cx="421068" cy="1158664"/>
            </a:xfrm>
            <a:custGeom>
              <a:avLst/>
              <a:gdLst/>
              <a:ahLst/>
              <a:cxnLst/>
              <a:rect l="0" t="0" r="0" b="0"/>
              <a:pathLst>
                <a:path>
                  <a:moveTo>
                    <a:pt x="0" y="0"/>
                  </a:moveTo>
                  <a:lnTo>
                    <a:pt x="210534" y="0"/>
                  </a:lnTo>
                  <a:lnTo>
                    <a:pt x="210534" y="1158664"/>
                  </a:lnTo>
                  <a:lnTo>
                    <a:pt x="421068" y="1158664"/>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12" name="Straight Connector 4">
              <a:extLst>
                <a:ext uri="{FF2B5EF4-FFF2-40B4-BE49-F238E27FC236}">
                  <a16:creationId xmlns:a16="http://schemas.microsoft.com/office/drawing/2014/main" id="{9D8D2AA2-D27A-80A4-450C-4B742A5C8665}"/>
                </a:ext>
              </a:extLst>
            </p:cNvPr>
            <p:cNvSpPr txBox="1"/>
            <p:nvPr/>
          </p:nvSpPr>
          <p:spPr>
            <a:xfrm>
              <a:off x="2319292" y="2240955"/>
              <a:ext cx="61640" cy="6164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Times New Roman" panose="02020603050405020304" pitchFamily="18" charset="0"/>
                <a:cs typeface="Times New Roman" panose="02020603050405020304" pitchFamily="18" charset="0"/>
              </a:endParaRPr>
            </a:p>
          </p:txBody>
        </p:sp>
      </p:grpSp>
      <p:grpSp>
        <p:nvGrpSpPr>
          <p:cNvPr id="13" name="Group 12">
            <a:extLst>
              <a:ext uri="{FF2B5EF4-FFF2-40B4-BE49-F238E27FC236}">
                <a16:creationId xmlns:a16="http://schemas.microsoft.com/office/drawing/2014/main" id="{3AB1F12B-33BB-A1E7-3B19-9471E7AAE33F}"/>
              </a:ext>
            </a:extLst>
          </p:cNvPr>
          <p:cNvGrpSpPr/>
          <p:nvPr/>
        </p:nvGrpSpPr>
        <p:grpSpPr>
          <a:xfrm flipH="1">
            <a:off x="6435212" y="1749127"/>
            <a:ext cx="421068" cy="1284622"/>
            <a:chOff x="2139577" y="407821"/>
            <a:chExt cx="421068" cy="1284622"/>
          </a:xfrm>
        </p:grpSpPr>
        <p:sp>
          <p:nvSpPr>
            <p:cNvPr id="14" name="Straight Connector 9">
              <a:extLst>
                <a:ext uri="{FF2B5EF4-FFF2-40B4-BE49-F238E27FC236}">
                  <a16:creationId xmlns:a16="http://schemas.microsoft.com/office/drawing/2014/main" id="{6E71C9A1-951D-C5FA-9C2E-A93CE545D371}"/>
                </a:ext>
              </a:extLst>
            </p:cNvPr>
            <p:cNvSpPr/>
            <p:nvPr/>
          </p:nvSpPr>
          <p:spPr>
            <a:xfrm>
              <a:off x="2139577" y="407821"/>
              <a:ext cx="421068" cy="1284622"/>
            </a:xfrm>
            <a:custGeom>
              <a:avLst/>
              <a:gdLst/>
              <a:ahLst/>
              <a:cxnLst/>
              <a:rect l="0" t="0" r="0" b="0"/>
              <a:pathLst>
                <a:path>
                  <a:moveTo>
                    <a:pt x="0" y="1284622"/>
                  </a:moveTo>
                  <a:lnTo>
                    <a:pt x="210534" y="1284622"/>
                  </a:lnTo>
                  <a:lnTo>
                    <a:pt x="210534" y="0"/>
                  </a:lnTo>
                  <a:lnTo>
                    <a:pt x="421068" y="0"/>
                  </a:lnTo>
                </a:path>
              </a:pathLst>
            </a:custGeom>
            <a:noFill/>
          </p:spPr>
          <p:style>
            <a:lnRef idx="2">
              <a:schemeClr val="accent5">
                <a:hueOff val="0"/>
                <a:satOff val="0"/>
                <a:lumOff val="0"/>
                <a:alphaOff val="0"/>
              </a:schemeClr>
            </a:lnRef>
            <a:fillRef idx="0">
              <a:scrgbClr r="0" g="0" b="0"/>
            </a:fillRef>
            <a:effectRef idx="0">
              <a:schemeClr val="accent4">
                <a:tint val="90000"/>
                <a:hueOff val="0"/>
                <a:satOff val="0"/>
                <a:lumOff val="0"/>
                <a:alphaOff val="0"/>
              </a:schemeClr>
            </a:effectRef>
            <a:fontRef idx="minor">
              <a:schemeClr val="tx1">
                <a:hueOff val="0"/>
                <a:satOff val="0"/>
                <a:lumOff val="0"/>
                <a:alphaOff val="0"/>
              </a:schemeClr>
            </a:fontRef>
          </p:style>
        </p:sp>
        <p:sp>
          <p:nvSpPr>
            <p:cNvPr id="15" name="Straight Connector 10">
              <a:extLst>
                <a:ext uri="{FF2B5EF4-FFF2-40B4-BE49-F238E27FC236}">
                  <a16:creationId xmlns:a16="http://schemas.microsoft.com/office/drawing/2014/main" id="{4347CA00-AE4C-BC26-37F4-99BE243C7E3F}"/>
                </a:ext>
              </a:extLst>
            </p:cNvPr>
            <p:cNvSpPr txBox="1"/>
            <p:nvPr/>
          </p:nvSpPr>
          <p:spPr>
            <a:xfrm>
              <a:off x="2316315" y="1016335"/>
              <a:ext cx="67593" cy="6759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n-US" sz="2000" kern="1200">
                <a:latin typeface="Times New Roman" panose="02020603050405020304" pitchFamily="18" charset="0"/>
                <a:cs typeface="Times New Roman" panose="02020603050405020304" pitchFamily="18" charset="0"/>
              </a:endParaRPr>
            </a:p>
          </p:txBody>
        </p:sp>
      </p:grpSp>
      <p:graphicFrame>
        <p:nvGraphicFramePr>
          <p:cNvPr id="16" name="Table 23">
            <a:extLst>
              <a:ext uri="{FF2B5EF4-FFF2-40B4-BE49-F238E27FC236}">
                <a16:creationId xmlns:a16="http://schemas.microsoft.com/office/drawing/2014/main" id="{0ECE5B0E-4647-9C50-ED91-BD52E216764F}"/>
              </a:ext>
            </a:extLst>
          </p:cNvPr>
          <p:cNvGraphicFramePr>
            <a:graphicFrameLocks noGrp="1"/>
          </p:cNvGraphicFramePr>
          <p:nvPr>
            <p:extLst>
              <p:ext uri="{D42A27DB-BD31-4B8C-83A1-F6EECF244321}">
                <p14:modId xmlns:p14="http://schemas.microsoft.com/office/powerpoint/2010/main" val="3660867699"/>
              </p:ext>
            </p:extLst>
          </p:nvPr>
        </p:nvGraphicFramePr>
        <p:xfrm>
          <a:off x="6863237" y="1452037"/>
          <a:ext cx="2214014" cy="3020031"/>
        </p:xfrm>
        <a:graphic>
          <a:graphicData uri="http://schemas.openxmlformats.org/drawingml/2006/table">
            <a:tbl>
              <a:tblPr firstRow="1" bandRow="1">
                <a:tableStyleId>{3C2FFA5D-87B4-456A-9821-1D502468CF0F}</a:tableStyleId>
              </a:tblPr>
              <a:tblGrid>
                <a:gridCol w="2214014">
                  <a:extLst>
                    <a:ext uri="{9D8B030D-6E8A-4147-A177-3AD203B41FA5}">
                      <a16:colId xmlns:a16="http://schemas.microsoft.com/office/drawing/2014/main" val="3980683372"/>
                    </a:ext>
                  </a:extLst>
                </a:gridCol>
              </a:tblGrid>
              <a:tr h="501925">
                <a:tc>
                  <a:txBody>
                    <a:bodyPr/>
                    <a:lstStyle/>
                    <a:p>
                      <a:pPr algn="ctr"/>
                      <a:r>
                        <a:rPr lang="vi-VN" sz="2000" b="1" i="0" u="none" strike="noStrike" cap="none">
                          <a:solidFill>
                            <a:schemeClr val="lt1"/>
                          </a:solidFill>
                          <a:effectLst/>
                          <a:latin typeface="+mj-lt"/>
                          <a:ea typeface="+mn-ea"/>
                          <a:cs typeface="+mn-cs"/>
                          <a:sym typeface="Arial"/>
                        </a:rPr>
                        <a:t>Thông điệp cả câu</a:t>
                      </a:r>
                      <a:endParaRPr lang="en-US" sz="3600">
                        <a:latin typeface="+mj-lt"/>
                        <a:cs typeface="Times New Roman" panose="02020603050405020304" pitchFamily="18" charset="0"/>
                      </a:endParaRPr>
                    </a:p>
                  </a:txBody>
                  <a:tcPr/>
                </a:tc>
                <a:extLst>
                  <a:ext uri="{0D108BD9-81ED-4DB2-BD59-A6C34878D82A}">
                    <a16:rowId xmlns:a16="http://schemas.microsoft.com/office/drawing/2014/main" val="4023654211"/>
                  </a:ext>
                </a:extLst>
              </a:tr>
              <a:tr h="2518106">
                <a:tc>
                  <a:txBody>
                    <a:bodyPr/>
                    <a:lstStyle/>
                    <a:p>
                      <a:pPr algn="ctr"/>
                      <a:endParaRPr lang="en-US" sz="24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31938901"/>
                  </a:ext>
                </a:extLst>
              </a:tr>
            </a:tbl>
          </a:graphicData>
        </a:graphic>
      </p:graphicFrame>
      <p:sp>
        <p:nvSpPr>
          <p:cNvPr id="17" name="TextBox 16">
            <a:extLst>
              <a:ext uri="{FF2B5EF4-FFF2-40B4-BE49-F238E27FC236}">
                <a16:creationId xmlns:a16="http://schemas.microsoft.com/office/drawing/2014/main" id="{B3A0A090-22CE-6B23-A136-BE1D35A43E16}"/>
              </a:ext>
            </a:extLst>
          </p:cNvPr>
          <p:cNvSpPr txBox="1"/>
          <p:nvPr/>
        </p:nvSpPr>
        <p:spPr>
          <a:xfrm>
            <a:off x="6831394" y="1947974"/>
            <a:ext cx="2243313" cy="2554545"/>
          </a:xfrm>
          <a:prstGeom prst="rect">
            <a:avLst/>
          </a:prstGeom>
          <a:noFill/>
        </p:spPr>
        <p:txBody>
          <a:bodyPr wrap="square">
            <a:spAutoFit/>
          </a:bodyPr>
          <a:lstStyle/>
          <a:p>
            <a:pPr algn="just"/>
            <a:r>
              <a:rPr lang="vi-VN" sz="2000">
                <a:latin typeface="Times New Roman" panose="02020603050405020304" pitchFamily="18" charset="0"/>
                <a:cs typeface="Times New Roman" panose="02020603050405020304" pitchFamily="18" charset="0"/>
              </a:rPr>
              <a:t>con người cần hiểu được vai trò, ý nghĩa của đất đai nói riêng</a:t>
            </a:r>
            <a:r>
              <a:rPr lang="en-US" sz="2000">
                <a:latin typeface="Times New Roman" panose="02020603050405020304" pitchFamily="18" charset="0"/>
                <a:cs typeface="Times New Roman" panose="02020603050405020304" pitchFamily="18" charset="0"/>
              </a:rPr>
              <a:t> </a:t>
            </a:r>
            <a:r>
              <a:rPr lang="vi-VN" sz="2000">
                <a:latin typeface="Times New Roman" panose="02020603050405020304" pitchFamily="18" charset="0"/>
                <a:cs typeface="Times New Roman" panose="02020603050405020304" pitchFamily="18" charset="0"/>
              </a:rPr>
              <a:t>và thiên nhiên nói chung, từ đó, biết trân trọng, bảo vệ đất đai và thiên nhiên</a:t>
            </a:r>
            <a:r>
              <a:rPr lang="en-US" sz="200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210047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graphicEl>
                                              <a:dgm id="{DE6C92C0-D7A1-4EA8-A548-44CF64959CE6}"/>
                                            </p:graphicEl>
                                          </p:spTgt>
                                        </p:tgtEl>
                                        <p:attrNameLst>
                                          <p:attrName>style.visibility</p:attrName>
                                        </p:attrNameLst>
                                      </p:cBhvr>
                                      <p:to>
                                        <p:strVal val="visible"/>
                                      </p:to>
                                    </p:set>
                                    <p:animEffect transition="in" filter="fade">
                                      <p:cBhvr>
                                        <p:cTn id="7" dur="1000"/>
                                        <p:tgtEl>
                                          <p:spTgt spid="9">
                                            <p:graphicEl>
                                              <a:dgm id="{DE6C92C0-D7A1-4EA8-A548-44CF64959CE6}"/>
                                            </p:graphicEl>
                                          </p:spTgt>
                                        </p:tgtEl>
                                      </p:cBhvr>
                                    </p:animEffect>
                                    <p:anim calcmode="lin" valueType="num">
                                      <p:cBhvr>
                                        <p:cTn id="8" dur="1000" fill="hold"/>
                                        <p:tgtEl>
                                          <p:spTgt spid="9">
                                            <p:graphicEl>
                                              <a:dgm id="{DE6C92C0-D7A1-4EA8-A548-44CF64959CE6}"/>
                                            </p:graphicEl>
                                          </p:spTgt>
                                        </p:tgtEl>
                                        <p:attrNameLst>
                                          <p:attrName>ppt_x</p:attrName>
                                        </p:attrNameLst>
                                      </p:cBhvr>
                                      <p:tavLst>
                                        <p:tav tm="0">
                                          <p:val>
                                            <p:strVal val="#ppt_x"/>
                                          </p:val>
                                        </p:tav>
                                        <p:tav tm="100000">
                                          <p:val>
                                            <p:strVal val="#ppt_x"/>
                                          </p:val>
                                        </p:tav>
                                      </p:tavLst>
                                    </p:anim>
                                    <p:anim calcmode="lin" valueType="num">
                                      <p:cBhvr>
                                        <p:cTn id="9" dur="1000" fill="hold"/>
                                        <p:tgtEl>
                                          <p:spTgt spid="9">
                                            <p:graphicEl>
                                              <a:dgm id="{DE6C92C0-D7A1-4EA8-A548-44CF64959CE6}"/>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graphicEl>
                                              <a:dgm id="{C75FD404-83FE-4F41-A7CF-44F03A22BAAB}"/>
                                            </p:graphicEl>
                                          </p:spTgt>
                                        </p:tgtEl>
                                        <p:attrNameLst>
                                          <p:attrName>style.visibility</p:attrName>
                                        </p:attrNameLst>
                                      </p:cBhvr>
                                      <p:to>
                                        <p:strVal val="visible"/>
                                      </p:to>
                                    </p:set>
                                    <p:animEffect transition="in" filter="fade">
                                      <p:cBhvr>
                                        <p:cTn id="14" dur="1000"/>
                                        <p:tgtEl>
                                          <p:spTgt spid="9">
                                            <p:graphicEl>
                                              <a:dgm id="{C75FD404-83FE-4F41-A7CF-44F03A22BAAB}"/>
                                            </p:graphicEl>
                                          </p:spTgt>
                                        </p:tgtEl>
                                      </p:cBhvr>
                                    </p:animEffect>
                                    <p:anim calcmode="lin" valueType="num">
                                      <p:cBhvr>
                                        <p:cTn id="15" dur="1000" fill="hold"/>
                                        <p:tgtEl>
                                          <p:spTgt spid="9">
                                            <p:graphicEl>
                                              <a:dgm id="{C75FD404-83FE-4F41-A7CF-44F03A22BAAB}"/>
                                            </p:graphicEl>
                                          </p:spTgt>
                                        </p:tgtEl>
                                        <p:attrNameLst>
                                          <p:attrName>ppt_x</p:attrName>
                                        </p:attrNameLst>
                                      </p:cBhvr>
                                      <p:tavLst>
                                        <p:tav tm="0">
                                          <p:val>
                                            <p:strVal val="#ppt_x"/>
                                          </p:val>
                                        </p:tav>
                                        <p:tav tm="100000">
                                          <p:val>
                                            <p:strVal val="#ppt_x"/>
                                          </p:val>
                                        </p:tav>
                                      </p:tavLst>
                                    </p:anim>
                                    <p:anim calcmode="lin" valueType="num">
                                      <p:cBhvr>
                                        <p:cTn id="16" dur="1000" fill="hold"/>
                                        <p:tgtEl>
                                          <p:spTgt spid="9">
                                            <p:graphicEl>
                                              <a:dgm id="{C75FD404-83FE-4F41-A7CF-44F03A22BAAB}"/>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9">
                                            <p:graphicEl>
                                              <a:dgm id="{87FBDC86-F999-4D03-962E-496007E5C8DF}"/>
                                            </p:graphicEl>
                                          </p:spTgt>
                                        </p:tgtEl>
                                        <p:attrNameLst>
                                          <p:attrName>style.visibility</p:attrName>
                                        </p:attrNameLst>
                                      </p:cBhvr>
                                      <p:to>
                                        <p:strVal val="visible"/>
                                      </p:to>
                                    </p:set>
                                    <p:animEffect transition="in" filter="fade">
                                      <p:cBhvr>
                                        <p:cTn id="19" dur="1000"/>
                                        <p:tgtEl>
                                          <p:spTgt spid="9">
                                            <p:graphicEl>
                                              <a:dgm id="{87FBDC86-F999-4D03-962E-496007E5C8DF}"/>
                                            </p:graphicEl>
                                          </p:spTgt>
                                        </p:tgtEl>
                                      </p:cBhvr>
                                    </p:animEffect>
                                    <p:anim calcmode="lin" valueType="num">
                                      <p:cBhvr>
                                        <p:cTn id="20" dur="1000" fill="hold"/>
                                        <p:tgtEl>
                                          <p:spTgt spid="9">
                                            <p:graphicEl>
                                              <a:dgm id="{87FBDC86-F999-4D03-962E-496007E5C8DF}"/>
                                            </p:graphicEl>
                                          </p:spTgt>
                                        </p:tgtEl>
                                        <p:attrNameLst>
                                          <p:attrName>ppt_x</p:attrName>
                                        </p:attrNameLst>
                                      </p:cBhvr>
                                      <p:tavLst>
                                        <p:tav tm="0">
                                          <p:val>
                                            <p:strVal val="#ppt_x"/>
                                          </p:val>
                                        </p:tav>
                                        <p:tav tm="100000">
                                          <p:val>
                                            <p:strVal val="#ppt_x"/>
                                          </p:val>
                                        </p:tav>
                                      </p:tavLst>
                                    </p:anim>
                                    <p:anim calcmode="lin" valueType="num">
                                      <p:cBhvr>
                                        <p:cTn id="21" dur="1000" fill="hold"/>
                                        <p:tgtEl>
                                          <p:spTgt spid="9">
                                            <p:graphicEl>
                                              <a:dgm id="{87FBDC86-F999-4D03-962E-496007E5C8DF}"/>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graphicEl>
                                              <a:dgm id="{AF972F7E-82D6-448C-A5CD-2AC70C98833D}"/>
                                            </p:graphicEl>
                                          </p:spTgt>
                                        </p:tgtEl>
                                        <p:attrNameLst>
                                          <p:attrName>style.visibility</p:attrName>
                                        </p:attrNameLst>
                                      </p:cBhvr>
                                      <p:to>
                                        <p:strVal val="visible"/>
                                      </p:to>
                                    </p:set>
                                    <p:animEffect transition="in" filter="fade">
                                      <p:cBhvr>
                                        <p:cTn id="26" dur="1000"/>
                                        <p:tgtEl>
                                          <p:spTgt spid="9">
                                            <p:graphicEl>
                                              <a:dgm id="{AF972F7E-82D6-448C-A5CD-2AC70C98833D}"/>
                                            </p:graphicEl>
                                          </p:spTgt>
                                        </p:tgtEl>
                                      </p:cBhvr>
                                    </p:animEffect>
                                    <p:anim calcmode="lin" valueType="num">
                                      <p:cBhvr>
                                        <p:cTn id="27" dur="1000" fill="hold"/>
                                        <p:tgtEl>
                                          <p:spTgt spid="9">
                                            <p:graphicEl>
                                              <a:dgm id="{AF972F7E-82D6-448C-A5CD-2AC70C98833D}"/>
                                            </p:graphicEl>
                                          </p:spTgt>
                                        </p:tgtEl>
                                        <p:attrNameLst>
                                          <p:attrName>ppt_x</p:attrName>
                                        </p:attrNameLst>
                                      </p:cBhvr>
                                      <p:tavLst>
                                        <p:tav tm="0">
                                          <p:val>
                                            <p:strVal val="#ppt_x"/>
                                          </p:val>
                                        </p:tav>
                                        <p:tav tm="100000">
                                          <p:val>
                                            <p:strVal val="#ppt_x"/>
                                          </p:val>
                                        </p:tav>
                                      </p:tavLst>
                                    </p:anim>
                                    <p:anim calcmode="lin" valueType="num">
                                      <p:cBhvr>
                                        <p:cTn id="28" dur="1000" fill="hold"/>
                                        <p:tgtEl>
                                          <p:spTgt spid="9">
                                            <p:graphicEl>
                                              <a:dgm id="{AF972F7E-82D6-448C-A5CD-2AC70C98833D}"/>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9">
                                            <p:graphicEl>
                                              <a:dgm id="{94855522-2037-4F21-9481-37C77B8B0DB0}"/>
                                            </p:graphicEl>
                                          </p:spTgt>
                                        </p:tgtEl>
                                        <p:attrNameLst>
                                          <p:attrName>style.visibility</p:attrName>
                                        </p:attrNameLst>
                                      </p:cBhvr>
                                      <p:to>
                                        <p:strVal val="visible"/>
                                      </p:to>
                                    </p:set>
                                    <p:animEffect transition="in" filter="fade">
                                      <p:cBhvr>
                                        <p:cTn id="31" dur="1000"/>
                                        <p:tgtEl>
                                          <p:spTgt spid="9">
                                            <p:graphicEl>
                                              <a:dgm id="{94855522-2037-4F21-9481-37C77B8B0DB0}"/>
                                            </p:graphicEl>
                                          </p:spTgt>
                                        </p:tgtEl>
                                      </p:cBhvr>
                                    </p:animEffect>
                                    <p:anim calcmode="lin" valueType="num">
                                      <p:cBhvr>
                                        <p:cTn id="32" dur="1000" fill="hold"/>
                                        <p:tgtEl>
                                          <p:spTgt spid="9">
                                            <p:graphicEl>
                                              <a:dgm id="{94855522-2037-4F21-9481-37C77B8B0DB0}"/>
                                            </p:graphicEl>
                                          </p:spTgt>
                                        </p:tgtEl>
                                        <p:attrNameLst>
                                          <p:attrName>ppt_x</p:attrName>
                                        </p:attrNameLst>
                                      </p:cBhvr>
                                      <p:tavLst>
                                        <p:tav tm="0">
                                          <p:val>
                                            <p:strVal val="#ppt_x"/>
                                          </p:val>
                                        </p:tav>
                                        <p:tav tm="100000">
                                          <p:val>
                                            <p:strVal val="#ppt_x"/>
                                          </p:val>
                                        </p:tav>
                                      </p:tavLst>
                                    </p:anim>
                                    <p:anim calcmode="lin" valueType="num">
                                      <p:cBhvr>
                                        <p:cTn id="33" dur="1000" fill="hold"/>
                                        <p:tgtEl>
                                          <p:spTgt spid="9">
                                            <p:graphicEl>
                                              <a:dgm id="{94855522-2037-4F21-9481-37C77B8B0DB0}"/>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par>
                                <p:cTn id="39" presetID="16" presetClass="entr" presetSubtype="21" fill="hold"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arn(inVertical)">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barn(inVertical)">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wipe(down)">
                                      <p:cBhvr>
                                        <p:cTn id="5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20"/>
        <p:cNvGrpSpPr/>
        <p:nvPr/>
      </p:nvGrpSpPr>
      <p:grpSpPr>
        <a:xfrm>
          <a:off x="0" y="0"/>
          <a:ext cx="0" cy="0"/>
          <a:chOff x="0" y="0"/>
          <a:chExt cx="0" cy="0"/>
        </a:xfrm>
      </p:grpSpPr>
      <p:sp>
        <p:nvSpPr>
          <p:cNvPr id="4126" name="Google Shape;4126;p46"/>
          <p:cNvSpPr/>
          <p:nvPr/>
        </p:nvSpPr>
        <p:spPr>
          <a:xfrm>
            <a:off x="5849203" y="424775"/>
            <a:ext cx="1528667" cy="645053"/>
          </a:xfrm>
          <a:custGeom>
            <a:avLst/>
            <a:gdLst/>
            <a:ahLst/>
            <a:cxnLst/>
            <a:rect l="l" t="t" r="r" b="b"/>
            <a:pathLst>
              <a:path w="48847" h="20612" extrusionOk="0">
                <a:moveTo>
                  <a:pt x="44190" y="18786"/>
                </a:moveTo>
                <a:cubicBezTo>
                  <a:pt x="43939" y="18398"/>
                  <a:pt x="43642" y="17918"/>
                  <a:pt x="43323" y="17348"/>
                </a:cubicBezTo>
                <a:cubicBezTo>
                  <a:pt x="40698" y="12805"/>
                  <a:pt x="33325" y="14540"/>
                  <a:pt x="33325" y="14540"/>
                </a:cubicBezTo>
                <a:cubicBezTo>
                  <a:pt x="38826" y="4976"/>
                  <a:pt x="20794" y="0"/>
                  <a:pt x="20223" y="11322"/>
                </a:cubicBezTo>
                <a:cubicBezTo>
                  <a:pt x="15248" y="6049"/>
                  <a:pt x="7875" y="13148"/>
                  <a:pt x="11801" y="16298"/>
                </a:cubicBezTo>
                <a:cubicBezTo>
                  <a:pt x="11801" y="16298"/>
                  <a:pt x="6095" y="14951"/>
                  <a:pt x="4040" y="18466"/>
                </a:cubicBezTo>
                <a:cubicBezTo>
                  <a:pt x="3995" y="18580"/>
                  <a:pt x="3926" y="18694"/>
                  <a:pt x="3858" y="18786"/>
                </a:cubicBezTo>
                <a:lnTo>
                  <a:pt x="913" y="18786"/>
                </a:lnTo>
                <a:cubicBezTo>
                  <a:pt x="411" y="18786"/>
                  <a:pt x="0" y="19196"/>
                  <a:pt x="0" y="19699"/>
                </a:cubicBezTo>
                <a:cubicBezTo>
                  <a:pt x="0" y="20201"/>
                  <a:pt x="411" y="20612"/>
                  <a:pt x="913" y="20612"/>
                </a:cubicBezTo>
                <a:lnTo>
                  <a:pt x="47933" y="20612"/>
                </a:lnTo>
                <a:cubicBezTo>
                  <a:pt x="48436" y="20612"/>
                  <a:pt x="48846" y="20201"/>
                  <a:pt x="48846" y="19699"/>
                </a:cubicBezTo>
                <a:cubicBezTo>
                  <a:pt x="48846" y="19196"/>
                  <a:pt x="48436" y="18786"/>
                  <a:pt x="47933" y="18786"/>
                </a:cubicBezTo>
                <a:close/>
              </a:path>
            </a:pathLst>
          </a:custGeom>
          <a:solidFill>
            <a:srgbClr val="60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46"/>
          <p:cNvSpPr/>
          <p:nvPr/>
        </p:nvSpPr>
        <p:spPr>
          <a:xfrm>
            <a:off x="-368728" y="931138"/>
            <a:ext cx="1528667" cy="494085"/>
          </a:xfrm>
          <a:custGeom>
            <a:avLst/>
            <a:gdLst/>
            <a:ahLst/>
            <a:cxnLst/>
            <a:rect l="l" t="t" r="r" b="b"/>
            <a:pathLst>
              <a:path w="48847" h="15788" extrusionOk="0">
                <a:moveTo>
                  <a:pt x="26824" y="0"/>
                </a:moveTo>
                <a:cubicBezTo>
                  <a:pt x="23574" y="0"/>
                  <a:pt x="20455" y="1904"/>
                  <a:pt x="20223" y="6498"/>
                </a:cubicBezTo>
                <a:cubicBezTo>
                  <a:pt x="18956" y="5148"/>
                  <a:pt x="17528" y="4610"/>
                  <a:pt x="16171" y="4610"/>
                </a:cubicBezTo>
                <a:cubicBezTo>
                  <a:pt x="12226" y="4610"/>
                  <a:pt x="8880" y="9153"/>
                  <a:pt x="11801" y="11496"/>
                </a:cubicBezTo>
                <a:cubicBezTo>
                  <a:pt x="11801" y="11496"/>
                  <a:pt x="10727" y="11243"/>
                  <a:pt x="9345" y="11243"/>
                </a:cubicBezTo>
                <a:cubicBezTo>
                  <a:pt x="7541" y="11243"/>
                  <a:pt x="5213" y="11675"/>
                  <a:pt x="4063" y="13665"/>
                </a:cubicBezTo>
                <a:cubicBezTo>
                  <a:pt x="3995" y="13779"/>
                  <a:pt x="3926" y="13870"/>
                  <a:pt x="3880" y="13984"/>
                </a:cubicBezTo>
                <a:lnTo>
                  <a:pt x="913" y="13984"/>
                </a:lnTo>
                <a:cubicBezTo>
                  <a:pt x="411" y="13984"/>
                  <a:pt x="0" y="14395"/>
                  <a:pt x="0" y="14897"/>
                </a:cubicBezTo>
                <a:cubicBezTo>
                  <a:pt x="0" y="15399"/>
                  <a:pt x="411" y="15787"/>
                  <a:pt x="913" y="15787"/>
                </a:cubicBezTo>
                <a:lnTo>
                  <a:pt x="47933" y="15787"/>
                </a:lnTo>
                <a:cubicBezTo>
                  <a:pt x="48435" y="15787"/>
                  <a:pt x="48846" y="15399"/>
                  <a:pt x="48846" y="14897"/>
                </a:cubicBezTo>
                <a:cubicBezTo>
                  <a:pt x="48846" y="14395"/>
                  <a:pt x="48435" y="13984"/>
                  <a:pt x="47933" y="13984"/>
                </a:cubicBezTo>
                <a:lnTo>
                  <a:pt x="44190" y="13984"/>
                </a:lnTo>
                <a:cubicBezTo>
                  <a:pt x="43939" y="13596"/>
                  <a:pt x="43665" y="13117"/>
                  <a:pt x="43323" y="12546"/>
                </a:cubicBezTo>
                <a:cubicBezTo>
                  <a:pt x="41826" y="9956"/>
                  <a:pt x="38786" y="9400"/>
                  <a:pt x="36449" y="9400"/>
                </a:cubicBezTo>
                <a:cubicBezTo>
                  <a:pt x="34687" y="9400"/>
                  <a:pt x="33325" y="9716"/>
                  <a:pt x="33325" y="9716"/>
                </a:cubicBezTo>
                <a:lnTo>
                  <a:pt x="33325" y="9716"/>
                </a:lnTo>
                <a:cubicBezTo>
                  <a:pt x="36589" y="4054"/>
                  <a:pt x="31567" y="0"/>
                  <a:pt x="26824" y="0"/>
                </a:cubicBezTo>
                <a:close/>
              </a:path>
            </a:pathLst>
          </a:custGeom>
          <a:solidFill>
            <a:srgbClr val="60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46"/>
          <p:cNvSpPr txBox="1">
            <a:spLocks noGrp="1"/>
          </p:cNvSpPr>
          <p:nvPr>
            <p:ph type="title"/>
          </p:nvPr>
        </p:nvSpPr>
        <p:spPr>
          <a:xfrm>
            <a:off x="724593" y="204489"/>
            <a:ext cx="6827875" cy="572700"/>
          </a:xfrm>
          <a:prstGeom prst="rect">
            <a:avLst/>
          </a:prstGeom>
        </p:spPr>
        <p:txBody>
          <a:bodyPr spcFirstLastPara="1" wrap="square" lIns="91425" tIns="91425" rIns="91425" bIns="91425" anchor="t" anchorCtr="0">
            <a:noAutofit/>
          </a:bodyPr>
          <a:lstStyle/>
          <a:p>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3. Liên hệ, kết nối</a:t>
            </a:r>
            <a:endParaRPr sz="4800" b="1">
              <a:latin typeface="Times New Roman" panose="02020603050405020304" pitchFamily="18" charset="0"/>
              <a:cs typeface="Times New Roman" panose="02020603050405020304" pitchFamily="18" charset="0"/>
            </a:endParaRPr>
          </a:p>
        </p:txBody>
      </p:sp>
      <p:grpSp>
        <p:nvGrpSpPr>
          <p:cNvPr id="4129" name="Google Shape;4129;p46"/>
          <p:cNvGrpSpPr/>
          <p:nvPr/>
        </p:nvGrpSpPr>
        <p:grpSpPr>
          <a:xfrm>
            <a:off x="242100" y="1154938"/>
            <a:ext cx="307025" cy="307025"/>
            <a:chOff x="462375" y="3055200"/>
            <a:chExt cx="307025" cy="307025"/>
          </a:xfrm>
        </p:grpSpPr>
        <p:sp>
          <p:nvSpPr>
            <p:cNvPr id="4130" name="Google Shape;4130;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1" name="Google Shape;4181;p46"/>
          <p:cNvGrpSpPr/>
          <p:nvPr/>
        </p:nvGrpSpPr>
        <p:grpSpPr>
          <a:xfrm>
            <a:off x="8297712" y="1729951"/>
            <a:ext cx="307025" cy="307025"/>
            <a:chOff x="462375" y="3055200"/>
            <a:chExt cx="307025" cy="307025"/>
          </a:xfrm>
        </p:grpSpPr>
        <p:sp>
          <p:nvSpPr>
            <p:cNvPr id="4182" name="Google Shape;4182;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7" name="Google Shape;4207;p46"/>
          <p:cNvGrpSpPr/>
          <p:nvPr/>
        </p:nvGrpSpPr>
        <p:grpSpPr>
          <a:xfrm>
            <a:off x="7203135" y="293062"/>
            <a:ext cx="307025" cy="307025"/>
            <a:chOff x="462375" y="3055200"/>
            <a:chExt cx="307025" cy="307025"/>
          </a:xfrm>
        </p:grpSpPr>
        <p:sp>
          <p:nvSpPr>
            <p:cNvPr id="4208" name="Google Shape;4208;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3" name="Google Shape;4233;p46"/>
          <p:cNvGrpSpPr/>
          <p:nvPr/>
        </p:nvGrpSpPr>
        <p:grpSpPr>
          <a:xfrm>
            <a:off x="437525" y="4117700"/>
            <a:ext cx="307025" cy="307025"/>
            <a:chOff x="462375" y="3055200"/>
            <a:chExt cx="307025" cy="307025"/>
          </a:xfrm>
        </p:grpSpPr>
        <p:sp>
          <p:nvSpPr>
            <p:cNvPr id="4234" name="Google Shape;4234;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9" name="Google Shape;4259;p46"/>
          <p:cNvSpPr/>
          <p:nvPr/>
        </p:nvSpPr>
        <p:spPr>
          <a:xfrm>
            <a:off x="6346475" y="835150"/>
            <a:ext cx="861675" cy="390900"/>
          </a:xfrm>
          <a:custGeom>
            <a:avLst/>
            <a:gdLst/>
            <a:ahLst/>
            <a:cxnLst/>
            <a:rect l="l" t="t" r="r" b="b"/>
            <a:pathLst>
              <a:path w="34467" h="15636" extrusionOk="0">
                <a:moveTo>
                  <a:pt x="31180" y="14334"/>
                </a:moveTo>
                <a:cubicBezTo>
                  <a:pt x="30997" y="14083"/>
                  <a:pt x="30792" y="13741"/>
                  <a:pt x="30564" y="13330"/>
                </a:cubicBezTo>
                <a:cubicBezTo>
                  <a:pt x="28715" y="10135"/>
                  <a:pt x="23511" y="11344"/>
                  <a:pt x="23511" y="11344"/>
                </a:cubicBezTo>
                <a:cubicBezTo>
                  <a:pt x="27391" y="4588"/>
                  <a:pt x="15431" y="0"/>
                  <a:pt x="14266" y="9062"/>
                </a:cubicBezTo>
                <a:cubicBezTo>
                  <a:pt x="10774" y="5341"/>
                  <a:pt x="5547" y="10363"/>
                  <a:pt x="8332" y="12577"/>
                </a:cubicBezTo>
                <a:cubicBezTo>
                  <a:pt x="8332" y="12577"/>
                  <a:pt x="4292" y="11641"/>
                  <a:pt x="2854" y="14129"/>
                </a:cubicBezTo>
                <a:cubicBezTo>
                  <a:pt x="2808" y="14197"/>
                  <a:pt x="2762" y="14266"/>
                  <a:pt x="2717" y="14334"/>
                </a:cubicBezTo>
                <a:lnTo>
                  <a:pt x="640" y="14334"/>
                </a:lnTo>
                <a:cubicBezTo>
                  <a:pt x="297" y="14334"/>
                  <a:pt x="1" y="14631"/>
                  <a:pt x="1" y="14973"/>
                </a:cubicBezTo>
                <a:cubicBezTo>
                  <a:pt x="1" y="15339"/>
                  <a:pt x="297" y="15635"/>
                  <a:pt x="640" y="15635"/>
                </a:cubicBezTo>
                <a:lnTo>
                  <a:pt x="33828" y="15635"/>
                </a:lnTo>
                <a:cubicBezTo>
                  <a:pt x="34170" y="15635"/>
                  <a:pt x="34467" y="15339"/>
                  <a:pt x="34467" y="14973"/>
                </a:cubicBezTo>
                <a:cubicBezTo>
                  <a:pt x="34467" y="14631"/>
                  <a:pt x="34170" y="14334"/>
                  <a:pt x="33828" y="14334"/>
                </a:cubicBezTo>
                <a:close/>
              </a:path>
            </a:pathLst>
          </a:custGeom>
          <a:solidFill>
            <a:srgbClr val="F3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60" name="Google Shape;4260;p46"/>
          <p:cNvGrpSpPr/>
          <p:nvPr/>
        </p:nvGrpSpPr>
        <p:grpSpPr>
          <a:xfrm flipH="1">
            <a:off x="7377875" y="-354425"/>
            <a:ext cx="1766125" cy="2169100"/>
            <a:chOff x="142825" y="-61675"/>
            <a:chExt cx="1766125" cy="2169100"/>
          </a:xfrm>
        </p:grpSpPr>
        <p:sp>
          <p:nvSpPr>
            <p:cNvPr id="4261" name="Google Shape;4261;p46"/>
            <p:cNvSpPr/>
            <p:nvPr/>
          </p:nvSpPr>
          <p:spPr>
            <a:xfrm>
              <a:off x="209575" y="-61675"/>
              <a:ext cx="1699375" cy="533125"/>
            </a:xfrm>
            <a:custGeom>
              <a:avLst/>
              <a:gdLst/>
              <a:ahLst/>
              <a:cxnLst/>
              <a:rect l="l" t="t" r="r" b="b"/>
              <a:pathLst>
                <a:path w="67975" h="21325" extrusionOk="0">
                  <a:moveTo>
                    <a:pt x="39695" y="1"/>
                  </a:moveTo>
                  <a:cubicBezTo>
                    <a:pt x="39588" y="1"/>
                    <a:pt x="39481" y="2"/>
                    <a:pt x="39374" y="4"/>
                  </a:cubicBezTo>
                  <a:cubicBezTo>
                    <a:pt x="28053" y="278"/>
                    <a:pt x="1" y="18881"/>
                    <a:pt x="1" y="18881"/>
                  </a:cubicBezTo>
                  <a:cubicBezTo>
                    <a:pt x="5507" y="20649"/>
                    <a:pt x="12181" y="21325"/>
                    <a:pt x="19171" y="21325"/>
                  </a:cubicBezTo>
                  <a:cubicBezTo>
                    <a:pt x="28698" y="21325"/>
                    <a:pt x="38809" y="20068"/>
                    <a:pt x="47340" y="18607"/>
                  </a:cubicBezTo>
                  <a:cubicBezTo>
                    <a:pt x="45446" y="15959"/>
                    <a:pt x="44191" y="12307"/>
                    <a:pt x="44191" y="12307"/>
                  </a:cubicBezTo>
                  <a:lnTo>
                    <a:pt x="44191" y="12307"/>
                  </a:lnTo>
                  <a:lnTo>
                    <a:pt x="50467" y="18036"/>
                  </a:lnTo>
                  <a:cubicBezTo>
                    <a:pt x="52636" y="17648"/>
                    <a:pt x="54667" y="17237"/>
                    <a:pt x="56516" y="16849"/>
                  </a:cubicBezTo>
                  <a:cubicBezTo>
                    <a:pt x="55033" y="15183"/>
                    <a:pt x="54028" y="14019"/>
                    <a:pt x="53754" y="12946"/>
                  </a:cubicBezTo>
                  <a:lnTo>
                    <a:pt x="53754" y="12946"/>
                  </a:lnTo>
                  <a:cubicBezTo>
                    <a:pt x="56334" y="14704"/>
                    <a:pt x="57680" y="15822"/>
                    <a:pt x="58959" y="16324"/>
                  </a:cubicBezTo>
                  <a:cubicBezTo>
                    <a:pt x="64482" y="15115"/>
                    <a:pt x="67974" y="14156"/>
                    <a:pt x="67974" y="14156"/>
                  </a:cubicBezTo>
                  <a:cubicBezTo>
                    <a:pt x="67974" y="14156"/>
                    <a:pt x="51019" y="1"/>
                    <a:pt x="39695"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46"/>
            <p:cNvSpPr/>
            <p:nvPr/>
          </p:nvSpPr>
          <p:spPr>
            <a:xfrm>
              <a:off x="142825" y="403075"/>
              <a:ext cx="1543575" cy="1218175"/>
            </a:xfrm>
            <a:custGeom>
              <a:avLst/>
              <a:gdLst/>
              <a:ahLst/>
              <a:cxnLst/>
              <a:rect l="l" t="t" r="r" b="b"/>
              <a:pathLst>
                <a:path w="61743" h="48727" extrusionOk="0">
                  <a:moveTo>
                    <a:pt x="8037" y="0"/>
                  </a:moveTo>
                  <a:cubicBezTo>
                    <a:pt x="5134" y="0"/>
                    <a:pt x="2595" y="1717"/>
                    <a:pt x="0" y="3509"/>
                  </a:cubicBezTo>
                  <a:cubicBezTo>
                    <a:pt x="8537" y="8850"/>
                    <a:pt x="15681" y="13552"/>
                    <a:pt x="21912" y="17866"/>
                  </a:cubicBezTo>
                  <a:cubicBezTo>
                    <a:pt x="22574" y="16223"/>
                    <a:pt x="24309" y="14351"/>
                    <a:pt x="25793" y="13324"/>
                  </a:cubicBezTo>
                  <a:lnTo>
                    <a:pt x="25793" y="13324"/>
                  </a:lnTo>
                  <a:cubicBezTo>
                    <a:pt x="25542" y="14009"/>
                    <a:pt x="24263" y="19464"/>
                    <a:pt x="24218" y="19487"/>
                  </a:cubicBezTo>
                  <a:cubicBezTo>
                    <a:pt x="25359" y="20286"/>
                    <a:pt x="33736" y="26426"/>
                    <a:pt x="33736" y="26426"/>
                  </a:cubicBezTo>
                  <a:lnTo>
                    <a:pt x="39077" y="19624"/>
                  </a:lnTo>
                  <a:lnTo>
                    <a:pt x="35676" y="27909"/>
                  </a:lnTo>
                  <a:cubicBezTo>
                    <a:pt x="37593" y="29370"/>
                    <a:pt x="45400" y="35761"/>
                    <a:pt x="45400" y="35761"/>
                  </a:cubicBezTo>
                  <a:lnTo>
                    <a:pt x="48321" y="29074"/>
                  </a:lnTo>
                  <a:cubicBezTo>
                    <a:pt x="49440" y="31653"/>
                    <a:pt x="49668" y="32999"/>
                    <a:pt x="48687" y="38683"/>
                  </a:cubicBezTo>
                  <a:cubicBezTo>
                    <a:pt x="52202" y="41742"/>
                    <a:pt x="56333" y="45394"/>
                    <a:pt x="59917" y="48726"/>
                  </a:cubicBezTo>
                  <a:cubicBezTo>
                    <a:pt x="61743" y="38044"/>
                    <a:pt x="57976" y="23230"/>
                    <a:pt x="49508" y="13552"/>
                  </a:cubicBezTo>
                  <a:cubicBezTo>
                    <a:pt x="40812" y="3578"/>
                    <a:pt x="16389" y="1067"/>
                    <a:pt x="8993" y="63"/>
                  </a:cubicBezTo>
                  <a:cubicBezTo>
                    <a:pt x="8670" y="20"/>
                    <a:pt x="8351" y="0"/>
                    <a:pt x="803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46"/>
            <p:cNvSpPr/>
            <p:nvPr/>
          </p:nvSpPr>
          <p:spPr>
            <a:xfrm>
              <a:off x="235825" y="403000"/>
              <a:ext cx="1414625" cy="1019650"/>
            </a:xfrm>
            <a:custGeom>
              <a:avLst/>
              <a:gdLst/>
              <a:ahLst/>
              <a:cxnLst/>
              <a:rect l="l" t="t" r="r" b="b"/>
              <a:pathLst>
                <a:path w="56585" h="40786" extrusionOk="0">
                  <a:moveTo>
                    <a:pt x="4306" y="1"/>
                  </a:moveTo>
                  <a:cubicBezTo>
                    <a:pt x="2798" y="1"/>
                    <a:pt x="1376" y="468"/>
                    <a:pt x="1" y="1184"/>
                  </a:cubicBezTo>
                  <a:cubicBezTo>
                    <a:pt x="640" y="1618"/>
                    <a:pt x="1370" y="2074"/>
                    <a:pt x="2169" y="2531"/>
                  </a:cubicBezTo>
                  <a:cubicBezTo>
                    <a:pt x="2169" y="2531"/>
                    <a:pt x="3673" y="2261"/>
                    <a:pt x="6447" y="2261"/>
                  </a:cubicBezTo>
                  <a:cubicBezTo>
                    <a:pt x="11745" y="2261"/>
                    <a:pt x="21675" y="3245"/>
                    <a:pt x="34604" y="8967"/>
                  </a:cubicBezTo>
                  <a:cubicBezTo>
                    <a:pt x="54005" y="17573"/>
                    <a:pt x="56516" y="40124"/>
                    <a:pt x="56585" y="40786"/>
                  </a:cubicBezTo>
                  <a:cubicBezTo>
                    <a:pt x="56037" y="31496"/>
                    <a:pt x="52316" y="20996"/>
                    <a:pt x="45788" y="13555"/>
                  </a:cubicBezTo>
                  <a:cubicBezTo>
                    <a:pt x="37092" y="3581"/>
                    <a:pt x="12669" y="1070"/>
                    <a:pt x="5273" y="66"/>
                  </a:cubicBezTo>
                  <a:cubicBezTo>
                    <a:pt x="4947" y="22"/>
                    <a:pt x="4624" y="1"/>
                    <a:pt x="4306"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46"/>
            <p:cNvSpPr/>
            <p:nvPr/>
          </p:nvSpPr>
          <p:spPr>
            <a:xfrm>
              <a:off x="144525" y="452000"/>
              <a:ext cx="645975" cy="1655425"/>
            </a:xfrm>
            <a:custGeom>
              <a:avLst/>
              <a:gdLst/>
              <a:ahLst/>
              <a:cxnLst/>
              <a:rect l="l" t="t" r="r" b="b"/>
              <a:pathLst>
                <a:path w="25839" h="66217" extrusionOk="0">
                  <a:moveTo>
                    <a:pt x="4589" y="0"/>
                  </a:moveTo>
                  <a:cubicBezTo>
                    <a:pt x="1302" y="4200"/>
                    <a:pt x="23" y="10911"/>
                    <a:pt x="1" y="18580"/>
                  </a:cubicBezTo>
                  <a:lnTo>
                    <a:pt x="5091" y="16092"/>
                  </a:lnTo>
                  <a:lnTo>
                    <a:pt x="46" y="21456"/>
                  </a:lnTo>
                  <a:cubicBezTo>
                    <a:pt x="183" y="25519"/>
                    <a:pt x="617" y="29787"/>
                    <a:pt x="1233" y="34055"/>
                  </a:cubicBezTo>
                  <a:lnTo>
                    <a:pt x="6255" y="31134"/>
                  </a:lnTo>
                  <a:lnTo>
                    <a:pt x="1827" y="37776"/>
                  </a:lnTo>
                  <a:cubicBezTo>
                    <a:pt x="2032" y="39008"/>
                    <a:pt x="2260" y="40241"/>
                    <a:pt x="2511" y="41474"/>
                  </a:cubicBezTo>
                  <a:lnTo>
                    <a:pt x="10637" y="34375"/>
                  </a:lnTo>
                  <a:lnTo>
                    <a:pt x="10637" y="34375"/>
                  </a:lnTo>
                  <a:cubicBezTo>
                    <a:pt x="6940" y="40287"/>
                    <a:pt x="5798" y="41633"/>
                    <a:pt x="3219" y="44966"/>
                  </a:cubicBezTo>
                  <a:cubicBezTo>
                    <a:pt x="4064" y="48937"/>
                    <a:pt x="5022" y="52726"/>
                    <a:pt x="5958" y="56173"/>
                  </a:cubicBezTo>
                  <a:lnTo>
                    <a:pt x="11048" y="49622"/>
                  </a:lnTo>
                  <a:lnTo>
                    <a:pt x="6871" y="59369"/>
                  </a:lnTo>
                  <a:cubicBezTo>
                    <a:pt x="7624" y="61971"/>
                    <a:pt x="8378" y="64299"/>
                    <a:pt x="9039" y="66216"/>
                  </a:cubicBezTo>
                  <a:cubicBezTo>
                    <a:pt x="25839" y="40127"/>
                    <a:pt x="23990" y="23784"/>
                    <a:pt x="4589"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46"/>
            <p:cNvSpPr/>
            <p:nvPr/>
          </p:nvSpPr>
          <p:spPr>
            <a:xfrm>
              <a:off x="274050" y="470825"/>
              <a:ext cx="470250" cy="1221750"/>
            </a:xfrm>
            <a:custGeom>
              <a:avLst/>
              <a:gdLst/>
              <a:ahLst/>
              <a:cxnLst/>
              <a:rect l="l" t="t" r="r" b="b"/>
              <a:pathLst>
                <a:path w="18810" h="48870" extrusionOk="0">
                  <a:moveTo>
                    <a:pt x="1" y="0"/>
                  </a:moveTo>
                  <a:lnTo>
                    <a:pt x="1" y="0"/>
                  </a:lnTo>
                  <a:cubicBezTo>
                    <a:pt x="2717" y="4314"/>
                    <a:pt x="18307" y="30358"/>
                    <a:pt x="12486" y="48869"/>
                  </a:cubicBezTo>
                  <a:cubicBezTo>
                    <a:pt x="18809" y="31727"/>
                    <a:pt x="14495" y="17964"/>
                    <a:pt x="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4270;p47">
            <a:extLst>
              <a:ext uri="{FF2B5EF4-FFF2-40B4-BE49-F238E27FC236}">
                <a16:creationId xmlns:a16="http://schemas.microsoft.com/office/drawing/2014/main" id="{4C696148-B5A0-DF2A-B7E9-BA90DA3DC256}"/>
              </a:ext>
            </a:extLst>
          </p:cNvPr>
          <p:cNvSpPr/>
          <p:nvPr/>
        </p:nvSpPr>
        <p:spPr>
          <a:xfrm>
            <a:off x="-294875" y="174362"/>
            <a:ext cx="1073950" cy="487350"/>
          </a:xfrm>
          <a:custGeom>
            <a:avLst/>
            <a:gdLst/>
            <a:ahLst/>
            <a:cxnLst/>
            <a:rect l="l" t="t" r="r" b="b"/>
            <a:pathLst>
              <a:path w="42958" h="19494" extrusionOk="0">
                <a:moveTo>
                  <a:pt x="38872" y="17896"/>
                </a:moveTo>
                <a:cubicBezTo>
                  <a:pt x="38644" y="17553"/>
                  <a:pt x="38392" y="17143"/>
                  <a:pt x="38096" y="16618"/>
                </a:cubicBezTo>
                <a:cubicBezTo>
                  <a:pt x="35790" y="12646"/>
                  <a:pt x="29308" y="14152"/>
                  <a:pt x="29308" y="14152"/>
                </a:cubicBezTo>
                <a:cubicBezTo>
                  <a:pt x="34147" y="5730"/>
                  <a:pt x="19242" y="1"/>
                  <a:pt x="17781" y="11322"/>
                </a:cubicBezTo>
                <a:cubicBezTo>
                  <a:pt x="13422" y="6666"/>
                  <a:pt x="6916" y="12943"/>
                  <a:pt x="10363" y="15705"/>
                </a:cubicBezTo>
                <a:cubicBezTo>
                  <a:pt x="10363" y="15705"/>
                  <a:pt x="5341" y="14518"/>
                  <a:pt x="3561" y="17622"/>
                </a:cubicBezTo>
                <a:cubicBezTo>
                  <a:pt x="3493" y="17713"/>
                  <a:pt x="3447" y="17804"/>
                  <a:pt x="3401" y="17896"/>
                </a:cubicBezTo>
                <a:lnTo>
                  <a:pt x="799" y="17896"/>
                </a:lnTo>
                <a:cubicBezTo>
                  <a:pt x="343" y="17896"/>
                  <a:pt x="0" y="18238"/>
                  <a:pt x="0" y="18695"/>
                </a:cubicBezTo>
                <a:cubicBezTo>
                  <a:pt x="0" y="19128"/>
                  <a:pt x="343" y="19494"/>
                  <a:pt x="799" y="19494"/>
                </a:cubicBezTo>
                <a:lnTo>
                  <a:pt x="42159" y="19494"/>
                </a:lnTo>
                <a:cubicBezTo>
                  <a:pt x="42615" y="19494"/>
                  <a:pt x="42957" y="19128"/>
                  <a:pt x="42957" y="18695"/>
                </a:cubicBezTo>
                <a:cubicBezTo>
                  <a:pt x="42957" y="18238"/>
                  <a:pt x="42615" y="17896"/>
                  <a:pt x="42159" y="17896"/>
                </a:cubicBezTo>
                <a:close/>
              </a:path>
            </a:pathLst>
          </a:custGeom>
          <a:solidFill>
            <a:srgbClr val="F3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4284;p47">
            <a:extLst>
              <a:ext uri="{FF2B5EF4-FFF2-40B4-BE49-F238E27FC236}">
                <a16:creationId xmlns:a16="http://schemas.microsoft.com/office/drawing/2014/main" id="{3D5FC324-1661-5336-97CA-39BF34D0AACE}"/>
              </a:ext>
            </a:extLst>
          </p:cNvPr>
          <p:cNvGrpSpPr/>
          <p:nvPr/>
        </p:nvGrpSpPr>
        <p:grpSpPr>
          <a:xfrm>
            <a:off x="-274232" y="62638"/>
            <a:ext cx="849101" cy="1067750"/>
            <a:chOff x="142825" y="-61675"/>
            <a:chExt cx="1766125" cy="2169100"/>
          </a:xfrm>
        </p:grpSpPr>
        <p:sp>
          <p:nvSpPr>
            <p:cNvPr id="4" name="Google Shape;4285;p47">
              <a:extLst>
                <a:ext uri="{FF2B5EF4-FFF2-40B4-BE49-F238E27FC236}">
                  <a16:creationId xmlns:a16="http://schemas.microsoft.com/office/drawing/2014/main" id="{CEC528BF-0902-BCE7-A72C-B8A65C5CFAFA}"/>
                </a:ext>
              </a:extLst>
            </p:cNvPr>
            <p:cNvSpPr/>
            <p:nvPr/>
          </p:nvSpPr>
          <p:spPr>
            <a:xfrm>
              <a:off x="209575" y="-61675"/>
              <a:ext cx="1699375" cy="533125"/>
            </a:xfrm>
            <a:custGeom>
              <a:avLst/>
              <a:gdLst/>
              <a:ahLst/>
              <a:cxnLst/>
              <a:rect l="l" t="t" r="r" b="b"/>
              <a:pathLst>
                <a:path w="67975" h="21325" extrusionOk="0">
                  <a:moveTo>
                    <a:pt x="39695" y="1"/>
                  </a:moveTo>
                  <a:cubicBezTo>
                    <a:pt x="39588" y="1"/>
                    <a:pt x="39481" y="2"/>
                    <a:pt x="39374" y="4"/>
                  </a:cubicBezTo>
                  <a:cubicBezTo>
                    <a:pt x="28053" y="278"/>
                    <a:pt x="1" y="18881"/>
                    <a:pt x="1" y="18881"/>
                  </a:cubicBezTo>
                  <a:cubicBezTo>
                    <a:pt x="5507" y="20649"/>
                    <a:pt x="12181" y="21325"/>
                    <a:pt x="19171" y="21325"/>
                  </a:cubicBezTo>
                  <a:cubicBezTo>
                    <a:pt x="28698" y="21325"/>
                    <a:pt x="38809" y="20068"/>
                    <a:pt x="47340" y="18607"/>
                  </a:cubicBezTo>
                  <a:cubicBezTo>
                    <a:pt x="45446" y="15959"/>
                    <a:pt x="44191" y="12307"/>
                    <a:pt x="44191" y="12307"/>
                  </a:cubicBezTo>
                  <a:lnTo>
                    <a:pt x="44191" y="12307"/>
                  </a:lnTo>
                  <a:lnTo>
                    <a:pt x="50467" y="18036"/>
                  </a:lnTo>
                  <a:cubicBezTo>
                    <a:pt x="52636" y="17648"/>
                    <a:pt x="54667" y="17237"/>
                    <a:pt x="56516" y="16849"/>
                  </a:cubicBezTo>
                  <a:cubicBezTo>
                    <a:pt x="55033" y="15183"/>
                    <a:pt x="54028" y="14019"/>
                    <a:pt x="53754" y="12946"/>
                  </a:cubicBezTo>
                  <a:lnTo>
                    <a:pt x="53754" y="12946"/>
                  </a:lnTo>
                  <a:cubicBezTo>
                    <a:pt x="56334" y="14704"/>
                    <a:pt x="57680" y="15822"/>
                    <a:pt x="58959" y="16324"/>
                  </a:cubicBezTo>
                  <a:cubicBezTo>
                    <a:pt x="64482" y="15115"/>
                    <a:pt x="67974" y="14156"/>
                    <a:pt x="67974" y="14156"/>
                  </a:cubicBezTo>
                  <a:cubicBezTo>
                    <a:pt x="67974" y="14156"/>
                    <a:pt x="51019" y="1"/>
                    <a:pt x="39695"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286;p47">
              <a:extLst>
                <a:ext uri="{FF2B5EF4-FFF2-40B4-BE49-F238E27FC236}">
                  <a16:creationId xmlns:a16="http://schemas.microsoft.com/office/drawing/2014/main" id="{2CD84A0F-0762-B805-CFD5-DD0961B9B97C}"/>
                </a:ext>
              </a:extLst>
            </p:cNvPr>
            <p:cNvSpPr/>
            <p:nvPr/>
          </p:nvSpPr>
          <p:spPr>
            <a:xfrm>
              <a:off x="142825" y="403075"/>
              <a:ext cx="1543575" cy="1218175"/>
            </a:xfrm>
            <a:custGeom>
              <a:avLst/>
              <a:gdLst/>
              <a:ahLst/>
              <a:cxnLst/>
              <a:rect l="l" t="t" r="r" b="b"/>
              <a:pathLst>
                <a:path w="61743" h="48727" extrusionOk="0">
                  <a:moveTo>
                    <a:pt x="8037" y="0"/>
                  </a:moveTo>
                  <a:cubicBezTo>
                    <a:pt x="5134" y="0"/>
                    <a:pt x="2595" y="1717"/>
                    <a:pt x="0" y="3509"/>
                  </a:cubicBezTo>
                  <a:cubicBezTo>
                    <a:pt x="8537" y="8850"/>
                    <a:pt x="15681" y="13552"/>
                    <a:pt x="21912" y="17866"/>
                  </a:cubicBezTo>
                  <a:cubicBezTo>
                    <a:pt x="22574" y="16223"/>
                    <a:pt x="24309" y="14351"/>
                    <a:pt x="25793" y="13324"/>
                  </a:cubicBezTo>
                  <a:lnTo>
                    <a:pt x="25793" y="13324"/>
                  </a:lnTo>
                  <a:cubicBezTo>
                    <a:pt x="25542" y="14009"/>
                    <a:pt x="24263" y="19464"/>
                    <a:pt x="24218" y="19487"/>
                  </a:cubicBezTo>
                  <a:cubicBezTo>
                    <a:pt x="25359" y="20286"/>
                    <a:pt x="33736" y="26426"/>
                    <a:pt x="33736" y="26426"/>
                  </a:cubicBezTo>
                  <a:lnTo>
                    <a:pt x="39077" y="19624"/>
                  </a:lnTo>
                  <a:lnTo>
                    <a:pt x="35676" y="27909"/>
                  </a:lnTo>
                  <a:cubicBezTo>
                    <a:pt x="37593" y="29370"/>
                    <a:pt x="45400" y="35761"/>
                    <a:pt x="45400" y="35761"/>
                  </a:cubicBezTo>
                  <a:lnTo>
                    <a:pt x="48321" y="29074"/>
                  </a:lnTo>
                  <a:cubicBezTo>
                    <a:pt x="49440" y="31653"/>
                    <a:pt x="49668" y="32999"/>
                    <a:pt x="48687" y="38683"/>
                  </a:cubicBezTo>
                  <a:cubicBezTo>
                    <a:pt x="52202" y="41742"/>
                    <a:pt x="56333" y="45394"/>
                    <a:pt x="59917" y="48726"/>
                  </a:cubicBezTo>
                  <a:cubicBezTo>
                    <a:pt x="61743" y="38044"/>
                    <a:pt x="57976" y="23230"/>
                    <a:pt x="49508" y="13552"/>
                  </a:cubicBezTo>
                  <a:cubicBezTo>
                    <a:pt x="40812" y="3578"/>
                    <a:pt x="16389" y="1067"/>
                    <a:pt x="8993" y="63"/>
                  </a:cubicBezTo>
                  <a:cubicBezTo>
                    <a:pt x="8670" y="20"/>
                    <a:pt x="8351" y="0"/>
                    <a:pt x="803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287;p47">
              <a:extLst>
                <a:ext uri="{FF2B5EF4-FFF2-40B4-BE49-F238E27FC236}">
                  <a16:creationId xmlns:a16="http://schemas.microsoft.com/office/drawing/2014/main" id="{9C2D0C05-DAA8-7767-EEFB-F65F9CDCCA2E}"/>
                </a:ext>
              </a:extLst>
            </p:cNvPr>
            <p:cNvSpPr/>
            <p:nvPr/>
          </p:nvSpPr>
          <p:spPr>
            <a:xfrm>
              <a:off x="235825" y="403000"/>
              <a:ext cx="1414625" cy="1019650"/>
            </a:xfrm>
            <a:custGeom>
              <a:avLst/>
              <a:gdLst/>
              <a:ahLst/>
              <a:cxnLst/>
              <a:rect l="l" t="t" r="r" b="b"/>
              <a:pathLst>
                <a:path w="56585" h="40786" extrusionOk="0">
                  <a:moveTo>
                    <a:pt x="4306" y="1"/>
                  </a:moveTo>
                  <a:cubicBezTo>
                    <a:pt x="2798" y="1"/>
                    <a:pt x="1376" y="468"/>
                    <a:pt x="1" y="1184"/>
                  </a:cubicBezTo>
                  <a:cubicBezTo>
                    <a:pt x="640" y="1618"/>
                    <a:pt x="1370" y="2074"/>
                    <a:pt x="2169" y="2531"/>
                  </a:cubicBezTo>
                  <a:cubicBezTo>
                    <a:pt x="2169" y="2531"/>
                    <a:pt x="3673" y="2261"/>
                    <a:pt x="6447" y="2261"/>
                  </a:cubicBezTo>
                  <a:cubicBezTo>
                    <a:pt x="11745" y="2261"/>
                    <a:pt x="21675" y="3245"/>
                    <a:pt x="34604" y="8967"/>
                  </a:cubicBezTo>
                  <a:cubicBezTo>
                    <a:pt x="54005" y="17573"/>
                    <a:pt x="56516" y="40124"/>
                    <a:pt x="56585" y="40786"/>
                  </a:cubicBezTo>
                  <a:cubicBezTo>
                    <a:pt x="56037" y="31496"/>
                    <a:pt x="52316" y="20996"/>
                    <a:pt x="45788" y="13555"/>
                  </a:cubicBezTo>
                  <a:cubicBezTo>
                    <a:pt x="37092" y="3581"/>
                    <a:pt x="12669" y="1070"/>
                    <a:pt x="5273" y="66"/>
                  </a:cubicBezTo>
                  <a:cubicBezTo>
                    <a:pt x="4947" y="22"/>
                    <a:pt x="4624" y="1"/>
                    <a:pt x="4306"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288;p47">
              <a:extLst>
                <a:ext uri="{FF2B5EF4-FFF2-40B4-BE49-F238E27FC236}">
                  <a16:creationId xmlns:a16="http://schemas.microsoft.com/office/drawing/2014/main" id="{135DB291-05CA-9A27-E786-9615CC838D74}"/>
                </a:ext>
              </a:extLst>
            </p:cNvPr>
            <p:cNvSpPr/>
            <p:nvPr/>
          </p:nvSpPr>
          <p:spPr>
            <a:xfrm>
              <a:off x="144525" y="452000"/>
              <a:ext cx="645975" cy="1655425"/>
            </a:xfrm>
            <a:custGeom>
              <a:avLst/>
              <a:gdLst/>
              <a:ahLst/>
              <a:cxnLst/>
              <a:rect l="l" t="t" r="r" b="b"/>
              <a:pathLst>
                <a:path w="25839" h="66217" extrusionOk="0">
                  <a:moveTo>
                    <a:pt x="4589" y="0"/>
                  </a:moveTo>
                  <a:cubicBezTo>
                    <a:pt x="1302" y="4200"/>
                    <a:pt x="23" y="10911"/>
                    <a:pt x="1" y="18580"/>
                  </a:cubicBezTo>
                  <a:lnTo>
                    <a:pt x="5091" y="16092"/>
                  </a:lnTo>
                  <a:lnTo>
                    <a:pt x="46" y="21456"/>
                  </a:lnTo>
                  <a:cubicBezTo>
                    <a:pt x="183" y="25519"/>
                    <a:pt x="617" y="29787"/>
                    <a:pt x="1233" y="34055"/>
                  </a:cubicBezTo>
                  <a:lnTo>
                    <a:pt x="6255" y="31134"/>
                  </a:lnTo>
                  <a:lnTo>
                    <a:pt x="1827" y="37776"/>
                  </a:lnTo>
                  <a:cubicBezTo>
                    <a:pt x="2032" y="39008"/>
                    <a:pt x="2260" y="40241"/>
                    <a:pt x="2511" y="41474"/>
                  </a:cubicBezTo>
                  <a:lnTo>
                    <a:pt x="10637" y="34375"/>
                  </a:lnTo>
                  <a:lnTo>
                    <a:pt x="10637" y="34375"/>
                  </a:lnTo>
                  <a:cubicBezTo>
                    <a:pt x="6940" y="40287"/>
                    <a:pt x="5798" y="41633"/>
                    <a:pt x="3219" y="44966"/>
                  </a:cubicBezTo>
                  <a:cubicBezTo>
                    <a:pt x="4064" y="48937"/>
                    <a:pt x="5022" y="52726"/>
                    <a:pt x="5958" y="56173"/>
                  </a:cubicBezTo>
                  <a:lnTo>
                    <a:pt x="11048" y="49622"/>
                  </a:lnTo>
                  <a:lnTo>
                    <a:pt x="6871" y="59369"/>
                  </a:lnTo>
                  <a:cubicBezTo>
                    <a:pt x="7624" y="61971"/>
                    <a:pt x="8378" y="64299"/>
                    <a:pt x="9039" y="66216"/>
                  </a:cubicBezTo>
                  <a:cubicBezTo>
                    <a:pt x="25839" y="40127"/>
                    <a:pt x="23990" y="23784"/>
                    <a:pt x="4589"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289;p47">
              <a:extLst>
                <a:ext uri="{FF2B5EF4-FFF2-40B4-BE49-F238E27FC236}">
                  <a16:creationId xmlns:a16="http://schemas.microsoft.com/office/drawing/2014/main" id="{7D5BFD72-AF9B-5E3F-490C-DF40E100068D}"/>
                </a:ext>
              </a:extLst>
            </p:cNvPr>
            <p:cNvSpPr/>
            <p:nvPr/>
          </p:nvSpPr>
          <p:spPr>
            <a:xfrm>
              <a:off x="274050" y="470825"/>
              <a:ext cx="470250" cy="1221750"/>
            </a:xfrm>
            <a:custGeom>
              <a:avLst/>
              <a:gdLst/>
              <a:ahLst/>
              <a:cxnLst/>
              <a:rect l="l" t="t" r="r" b="b"/>
              <a:pathLst>
                <a:path w="18810" h="48870" extrusionOk="0">
                  <a:moveTo>
                    <a:pt x="1" y="0"/>
                  </a:moveTo>
                  <a:lnTo>
                    <a:pt x="1" y="0"/>
                  </a:lnTo>
                  <a:cubicBezTo>
                    <a:pt x="2717" y="4314"/>
                    <a:pt x="18307" y="30358"/>
                    <a:pt x="12486" y="48869"/>
                  </a:cubicBezTo>
                  <a:cubicBezTo>
                    <a:pt x="18809" y="31727"/>
                    <a:pt x="14495" y="17964"/>
                    <a:pt x="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组合 5">
            <a:extLst>
              <a:ext uri="{FF2B5EF4-FFF2-40B4-BE49-F238E27FC236}">
                <a16:creationId xmlns:a16="http://schemas.microsoft.com/office/drawing/2014/main" id="{C653752F-1409-7E06-A0FF-51D65D15B654}"/>
              </a:ext>
            </a:extLst>
          </p:cNvPr>
          <p:cNvGrpSpPr>
            <a:grpSpLocks/>
          </p:cNvGrpSpPr>
          <p:nvPr/>
        </p:nvGrpSpPr>
        <p:grpSpPr bwMode="auto">
          <a:xfrm>
            <a:off x="4650290" y="1403959"/>
            <a:ext cx="3436859" cy="2667877"/>
            <a:chOff x="5664" y="1974"/>
            <a:chExt cx="8641" cy="6853"/>
          </a:xfrm>
        </p:grpSpPr>
        <p:pic>
          <p:nvPicPr>
            <p:cNvPr id="10" name="图片 3">
              <a:extLst>
                <a:ext uri="{FF2B5EF4-FFF2-40B4-BE49-F238E27FC236}">
                  <a16:creationId xmlns:a16="http://schemas.microsoft.com/office/drawing/2014/main" id="{3DF17DC9-0A8F-F971-C970-6605B18CDE0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64" y="1974"/>
              <a:ext cx="8641" cy="6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本框 4">
              <a:extLst>
                <a:ext uri="{FF2B5EF4-FFF2-40B4-BE49-F238E27FC236}">
                  <a16:creationId xmlns:a16="http://schemas.microsoft.com/office/drawing/2014/main" id="{0B6CE563-B28D-F5B5-C616-7A667708C38F}"/>
                </a:ext>
              </a:extLst>
            </p:cNvPr>
            <p:cNvSpPr txBox="1"/>
            <p:nvPr/>
          </p:nvSpPr>
          <p:spPr>
            <a:xfrm>
              <a:off x="6466" y="3442"/>
              <a:ext cx="7166" cy="4664"/>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800" i="1" kern="100">
                  <a:solidFill>
                    <a:srgbClr val="000000"/>
                  </a:solidFill>
                  <a:effectLst/>
                  <a:latin typeface="Times New Roman" panose="02020603050405020304" pitchFamily="18" charset="0"/>
                  <a:ea typeface="SimSun" panose="02010600030101010101" pitchFamily="2" charset="-122"/>
                </a:rPr>
                <a:t>Đoạn văn nào trong bức thư để lại cho em ấn tượng mạnh nhất? </a:t>
              </a:r>
              <a:endParaRPr lang="en-US" sz="4400">
                <a:effectLst/>
                <a:latin typeface=".VnTime"/>
                <a:ea typeface="Times New Roman" panose="02020603050405020304" pitchFamily="18" charset="0"/>
                <a:cs typeface="Times New Roman" panose="02020603050405020304" pitchFamily="18" charset="0"/>
              </a:endParaRPr>
            </a:p>
          </p:txBody>
        </p:sp>
      </p:grpSp>
      <p:pic>
        <p:nvPicPr>
          <p:cNvPr id="12" name="Picture 11">
            <a:extLst>
              <a:ext uri="{FF2B5EF4-FFF2-40B4-BE49-F238E27FC236}">
                <a16:creationId xmlns:a16="http://schemas.microsoft.com/office/drawing/2014/main" id="{719536C9-A47D-1DFC-94B7-27371A18433C}"/>
              </a:ext>
            </a:extLst>
          </p:cNvPr>
          <p:cNvPicPr>
            <a:picLocks noChangeAspect="1"/>
          </p:cNvPicPr>
          <p:nvPr/>
        </p:nvPicPr>
        <p:blipFill>
          <a:blip r:embed="rId4"/>
          <a:stretch>
            <a:fillRect/>
          </a:stretch>
        </p:blipFill>
        <p:spPr>
          <a:xfrm>
            <a:off x="163842" y="1975461"/>
            <a:ext cx="4285899" cy="3617820"/>
          </a:xfrm>
          <a:prstGeom prst="rect">
            <a:avLst/>
          </a:prstGeom>
        </p:spPr>
      </p:pic>
    </p:spTree>
    <p:extLst>
      <p:ext uri="{BB962C8B-B14F-4D97-AF65-F5344CB8AC3E}">
        <p14:creationId xmlns:p14="http://schemas.microsoft.com/office/powerpoint/2010/main" val="258550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20"/>
        <p:cNvGrpSpPr/>
        <p:nvPr/>
      </p:nvGrpSpPr>
      <p:grpSpPr>
        <a:xfrm>
          <a:off x="0" y="0"/>
          <a:ext cx="0" cy="0"/>
          <a:chOff x="0" y="0"/>
          <a:chExt cx="0" cy="0"/>
        </a:xfrm>
      </p:grpSpPr>
      <p:sp>
        <p:nvSpPr>
          <p:cNvPr id="4126" name="Google Shape;4126;p46"/>
          <p:cNvSpPr/>
          <p:nvPr/>
        </p:nvSpPr>
        <p:spPr>
          <a:xfrm>
            <a:off x="5849203" y="424775"/>
            <a:ext cx="1528667" cy="645053"/>
          </a:xfrm>
          <a:custGeom>
            <a:avLst/>
            <a:gdLst/>
            <a:ahLst/>
            <a:cxnLst/>
            <a:rect l="l" t="t" r="r" b="b"/>
            <a:pathLst>
              <a:path w="48847" h="20612" extrusionOk="0">
                <a:moveTo>
                  <a:pt x="44190" y="18786"/>
                </a:moveTo>
                <a:cubicBezTo>
                  <a:pt x="43939" y="18398"/>
                  <a:pt x="43642" y="17918"/>
                  <a:pt x="43323" y="17348"/>
                </a:cubicBezTo>
                <a:cubicBezTo>
                  <a:pt x="40698" y="12805"/>
                  <a:pt x="33325" y="14540"/>
                  <a:pt x="33325" y="14540"/>
                </a:cubicBezTo>
                <a:cubicBezTo>
                  <a:pt x="38826" y="4976"/>
                  <a:pt x="20794" y="0"/>
                  <a:pt x="20223" y="11322"/>
                </a:cubicBezTo>
                <a:cubicBezTo>
                  <a:pt x="15248" y="6049"/>
                  <a:pt x="7875" y="13148"/>
                  <a:pt x="11801" y="16298"/>
                </a:cubicBezTo>
                <a:cubicBezTo>
                  <a:pt x="11801" y="16298"/>
                  <a:pt x="6095" y="14951"/>
                  <a:pt x="4040" y="18466"/>
                </a:cubicBezTo>
                <a:cubicBezTo>
                  <a:pt x="3995" y="18580"/>
                  <a:pt x="3926" y="18694"/>
                  <a:pt x="3858" y="18786"/>
                </a:cubicBezTo>
                <a:lnTo>
                  <a:pt x="913" y="18786"/>
                </a:lnTo>
                <a:cubicBezTo>
                  <a:pt x="411" y="18786"/>
                  <a:pt x="0" y="19196"/>
                  <a:pt x="0" y="19699"/>
                </a:cubicBezTo>
                <a:cubicBezTo>
                  <a:pt x="0" y="20201"/>
                  <a:pt x="411" y="20612"/>
                  <a:pt x="913" y="20612"/>
                </a:cubicBezTo>
                <a:lnTo>
                  <a:pt x="47933" y="20612"/>
                </a:lnTo>
                <a:cubicBezTo>
                  <a:pt x="48436" y="20612"/>
                  <a:pt x="48846" y="20201"/>
                  <a:pt x="48846" y="19699"/>
                </a:cubicBezTo>
                <a:cubicBezTo>
                  <a:pt x="48846" y="19196"/>
                  <a:pt x="48436" y="18786"/>
                  <a:pt x="47933" y="18786"/>
                </a:cubicBezTo>
                <a:close/>
              </a:path>
            </a:pathLst>
          </a:custGeom>
          <a:solidFill>
            <a:srgbClr val="60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46"/>
          <p:cNvSpPr/>
          <p:nvPr/>
        </p:nvSpPr>
        <p:spPr>
          <a:xfrm>
            <a:off x="-368728" y="931138"/>
            <a:ext cx="1528667" cy="494085"/>
          </a:xfrm>
          <a:custGeom>
            <a:avLst/>
            <a:gdLst/>
            <a:ahLst/>
            <a:cxnLst/>
            <a:rect l="l" t="t" r="r" b="b"/>
            <a:pathLst>
              <a:path w="48847" h="15788" extrusionOk="0">
                <a:moveTo>
                  <a:pt x="26824" y="0"/>
                </a:moveTo>
                <a:cubicBezTo>
                  <a:pt x="23574" y="0"/>
                  <a:pt x="20455" y="1904"/>
                  <a:pt x="20223" y="6498"/>
                </a:cubicBezTo>
                <a:cubicBezTo>
                  <a:pt x="18956" y="5148"/>
                  <a:pt x="17528" y="4610"/>
                  <a:pt x="16171" y="4610"/>
                </a:cubicBezTo>
                <a:cubicBezTo>
                  <a:pt x="12226" y="4610"/>
                  <a:pt x="8880" y="9153"/>
                  <a:pt x="11801" y="11496"/>
                </a:cubicBezTo>
                <a:cubicBezTo>
                  <a:pt x="11801" y="11496"/>
                  <a:pt x="10727" y="11243"/>
                  <a:pt x="9345" y="11243"/>
                </a:cubicBezTo>
                <a:cubicBezTo>
                  <a:pt x="7541" y="11243"/>
                  <a:pt x="5213" y="11675"/>
                  <a:pt x="4063" y="13665"/>
                </a:cubicBezTo>
                <a:cubicBezTo>
                  <a:pt x="3995" y="13779"/>
                  <a:pt x="3926" y="13870"/>
                  <a:pt x="3880" y="13984"/>
                </a:cubicBezTo>
                <a:lnTo>
                  <a:pt x="913" y="13984"/>
                </a:lnTo>
                <a:cubicBezTo>
                  <a:pt x="411" y="13984"/>
                  <a:pt x="0" y="14395"/>
                  <a:pt x="0" y="14897"/>
                </a:cubicBezTo>
                <a:cubicBezTo>
                  <a:pt x="0" y="15399"/>
                  <a:pt x="411" y="15787"/>
                  <a:pt x="913" y="15787"/>
                </a:cubicBezTo>
                <a:lnTo>
                  <a:pt x="47933" y="15787"/>
                </a:lnTo>
                <a:cubicBezTo>
                  <a:pt x="48435" y="15787"/>
                  <a:pt x="48846" y="15399"/>
                  <a:pt x="48846" y="14897"/>
                </a:cubicBezTo>
                <a:cubicBezTo>
                  <a:pt x="48846" y="14395"/>
                  <a:pt x="48435" y="13984"/>
                  <a:pt x="47933" y="13984"/>
                </a:cubicBezTo>
                <a:lnTo>
                  <a:pt x="44190" y="13984"/>
                </a:lnTo>
                <a:cubicBezTo>
                  <a:pt x="43939" y="13596"/>
                  <a:pt x="43665" y="13117"/>
                  <a:pt x="43323" y="12546"/>
                </a:cubicBezTo>
                <a:cubicBezTo>
                  <a:pt x="41826" y="9956"/>
                  <a:pt x="38786" y="9400"/>
                  <a:pt x="36449" y="9400"/>
                </a:cubicBezTo>
                <a:cubicBezTo>
                  <a:pt x="34687" y="9400"/>
                  <a:pt x="33325" y="9716"/>
                  <a:pt x="33325" y="9716"/>
                </a:cubicBezTo>
                <a:lnTo>
                  <a:pt x="33325" y="9716"/>
                </a:lnTo>
                <a:cubicBezTo>
                  <a:pt x="36589" y="4054"/>
                  <a:pt x="31567" y="0"/>
                  <a:pt x="26824" y="0"/>
                </a:cubicBezTo>
                <a:close/>
              </a:path>
            </a:pathLst>
          </a:custGeom>
          <a:solidFill>
            <a:srgbClr val="60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46"/>
          <p:cNvSpPr txBox="1">
            <a:spLocks noGrp="1"/>
          </p:cNvSpPr>
          <p:nvPr>
            <p:ph type="title"/>
          </p:nvPr>
        </p:nvSpPr>
        <p:spPr>
          <a:xfrm>
            <a:off x="724593" y="204489"/>
            <a:ext cx="6827875" cy="572700"/>
          </a:xfrm>
          <a:prstGeom prst="rect">
            <a:avLst/>
          </a:prstGeom>
        </p:spPr>
        <p:txBody>
          <a:bodyPr spcFirstLastPara="1" wrap="square" lIns="91425" tIns="91425" rIns="91425" bIns="91425" anchor="t" anchorCtr="0">
            <a:noAutofit/>
          </a:bodyPr>
          <a:lstStyle/>
          <a:p>
            <a:r>
              <a:rPr lang="en-US" sz="3600" b="1">
                <a:effectLst/>
                <a:latin typeface="Times New Roman" panose="02020603050405020304" pitchFamily="18" charset="0"/>
                <a:ea typeface="Times New Roman" panose="02020603050405020304" pitchFamily="18" charset="0"/>
                <a:cs typeface="Times New Roman" panose="02020603050405020304" pitchFamily="18" charset="0"/>
              </a:rPr>
              <a:t>3. Liên hệ, kết nối</a:t>
            </a:r>
            <a:endParaRPr sz="4800" b="1">
              <a:latin typeface="Times New Roman" panose="02020603050405020304" pitchFamily="18" charset="0"/>
              <a:cs typeface="Times New Roman" panose="02020603050405020304" pitchFamily="18" charset="0"/>
            </a:endParaRPr>
          </a:p>
        </p:txBody>
      </p:sp>
      <p:grpSp>
        <p:nvGrpSpPr>
          <p:cNvPr id="4129" name="Google Shape;4129;p46"/>
          <p:cNvGrpSpPr/>
          <p:nvPr/>
        </p:nvGrpSpPr>
        <p:grpSpPr>
          <a:xfrm>
            <a:off x="242100" y="1154938"/>
            <a:ext cx="307025" cy="307025"/>
            <a:chOff x="462375" y="3055200"/>
            <a:chExt cx="307025" cy="307025"/>
          </a:xfrm>
        </p:grpSpPr>
        <p:sp>
          <p:nvSpPr>
            <p:cNvPr id="4130" name="Google Shape;4130;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1" name="Google Shape;4181;p46"/>
          <p:cNvGrpSpPr/>
          <p:nvPr/>
        </p:nvGrpSpPr>
        <p:grpSpPr>
          <a:xfrm>
            <a:off x="8297712" y="1729951"/>
            <a:ext cx="307025" cy="307025"/>
            <a:chOff x="462375" y="3055200"/>
            <a:chExt cx="307025" cy="307025"/>
          </a:xfrm>
        </p:grpSpPr>
        <p:sp>
          <p:nvSpPr>
            <p:cNvPr id="4182" name="Google Shape;4182;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7" name="Google Shape;4207;p46"/>
          <p:cNvGrpSpPr/>
          <p:nvPr/>
        </p:nvGrpSpPr>
        <p:grpSpPr>
          <a:xfrm>
            <a:off x="7203135" y="293062"/>
            <a:ext cx="307025" cy="307025"/>
            <a:chOff x="462375" y="3055200"/>
            <a:chExt cx="307025" cy="307025"/>
          </a:xfrm>
        </p:grpSpPr>
        <p:sp>
          <p:nvSpPr>
            <p:cNvPr id="4208" name="Google Shape;4208;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3" name="Google Shape;4233;p46"/>
          <p:cNvGrpSpPr/>
          <p:nvPr/>
        </p:nvGrpSpPr>
        <p:grpSpPr>
          <a:xfrm>
            <a:off x="5670022" y="1383238"/>
            <a:ext cx="307025" cy="307025"/>
            <a:chOff x="462375" y="3055200"/>
            <a:chExt cx="307025" cy="307025"/>
          </a:xfrm>
        </p:grpSpPr>
        <p:sp>
          <p:nvSpPr>
            <p:cNvPr id="4234" name="Google Shape;4234;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9" name="Google Shape;4259;p46"/>
          <p:cNvSpPr/>
          <p:nvPr/>
        </p:nvSpPr>
        <p:spPr>
          <a:xfrm>
            <a:off x="6346475" y="835150"/>
            <a:ext cx="861675" cy="390900"/>
          </a:xfrm>
          <a:custGeom>
            <a:avLst/>
            <a:gdLst/>
            <a:ahLst/>
            <a:cxnLst/>
            <a:rect l="l" t="t" r="r" b="b"/>
            <a:pathLst>
              <a:path w="34467" h="15636" extrusionOk="0">
                <a:moveTo>
                  <a:pt x="31180" y="14334"/>
                </a:moveTo>
                <a:cubicBezTo>
                  <a:pt x="30997" y="14083"/>
                  <a:pt x="30792" y="13741"/>
                  <a:pt x="30564" y="13330"/>
                </a:cubicBezTo>
                <a:cubicBezTo>
                  <a:pt x="28715" y="10135"/>
                  <a:pt x="23511" y="11344"/>
                  <a:pt x="23511" y="11344"/>
                </a:cubicBezTo>
                <a:cubicBezTo>
                  <a:pt x="27391" y="4588"/>
                  <a:pt x="15431" y="0"/>
                  <a:pt x="14266" y="9062"/>
                </a:cubicBezTo>
                <a:cubicBezTo>
                  <a:pt x="10774" y="5341"/>
                  <a:pt x="5547" y="10363"/>
                  <a:pt x="8332" y="12577"/>
                </a:cubicBezTo>
                <a:cubicBezTo>
                  <a:pt x="8332" y="12577"/>
                  <a:pt x="4292" y="11641"/>
                  <a:pt x="2854" y="14129"/>
                </a:cubicBezTo>
                <a:cubicBezTo>
                  <a:pt x="2808" y="14197"/>
                  <a:pt x="2762" y="14266"/>
                  <a:pt x="2717" y="14334"/>
                </a:cubicBezTo>
                <a:lnTo>
                  <a:pt x="640" y="14334"/>
                </a:lnTo>
                <a:cubicBezTo>
                  <a:pt x="297" y="14334"/>
                  <a:pt x="1" y="14631"/>
                  <a:pt x="1" y="14973"/>
                </a:cubicBezTo>
                <a:cubicBezTo>
                  <a:pt x="1" y="15339"/>
                  <a:pt x="297" y="15635"/>
                  <a:pt x="640" y="15635"/>
                </a:cubicBezTo>
                <a:lnTo>
                  <a:pt x="33828" y="15635"/>
                </a:lnTo>
                <a:cubicBezTo>
                  <a:pt x="34170" y="15635"/>
                  <a:pt x="34467" y="15339"/>
                  <a:pt x="34467" y="14973"/>
                </a:cubicBezTo>
                <a:cubicBezTo>
                  <a:pt x="34467" y="14631"/>
                  <a:pt x="34170" y="14334"/>
                  <a:pt x="33828" y="14334"/>
                </a:cubicBezTo>
                <a:close/>
              </a:path>
            </a:pathLst>
          </a:custGeom>
          <a:solidFill>
            <a:srgbClr val="F3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60" name="Google Shape;4260;p46"/>
          <p:cNvGrpSpPr/>
          <p:nvPr/>
        </p:nvGrpSpPr>
        <p:grpSpPr>
          <a:xfrm flipH="1">
            <a:off x="7377875" y="-354425"/>
            <a:ext cx="1766125" cy="2169100"/>
            <a:chOff x="142825" y="-61675"/>
            <a:chExt cx="1766125" cy="2169100"/>
          </a:xfrm>
        </p:grpSpPr>
        <p:sp>
          <p:nvSpPr>
            <p:cNvPr id="4261" name="Google Shape;4261;p46"/>
            <p:cNvSpPr/>
            <p:nvPr/>
          </p:nvSpPr>
          <p:spPr>
            <a:xfrm>
              <a:off x="209575" y="-61675"/>
              <a:ext cx="1699375" cy="533125"/>
            </a:xfrm>
            <a:custGeom>
              <a:avLst/>
              <a:gdLst/>
              <a:ahLst/>
              <a:cxnLst/>
              <a:rect l="l" t="t" r="r" b="b"/>
              <a:pathLst>
                <a:path w="67975" h="21325" extrusionOk="0">
                  <a:moveTo>
                    <a:pt x="39695" y="1"/>
                  </a:moveTo>
                  <a:cubicBezTo>
                    <a:pt x="39588" y="1"/>
                    <a:pt x="39481" y="2"/>
                    <a:pt x="39374" y="4"/>
                  </a:cubicBezTo>
                  <a:cubicBezTo>
                    <a:pt x="28053" y="278"/>
                    <a:pt x="1" y="18881"/>
                    <a:pt x="1" y="18881"/>
                  </a:cubicBezTo>
                  <a:cubicBezTo>
                    <a:pt x="5507" y="20649"/>
                    <a:pt x="12181" y="21325"/>
                    <a:pt x="19171" y="21325"/>
                  </a:cubicBezTo>
                  <a:cubicBezTo>
                    <a:pt x="28698" y="21325"/>
                    <a:pt x="38809" y="20068"/>
                    <a:pt x="47340" y="18607"/>
                  </a:cubicBezTo>
                  <a:cubicBezTo>
                    <a:pt x="45446" y="15959"/>
                    <a:pt x="44191" y="12307"/>
                    <a:pt x="44191" y="12307"/>
                  </a:cubicBezTo>
                  <a:lnTo>
                    <a:pt x="44191" y="12307"/>
                  </a:lnTo>
                  <a:lnTo>
                    <a:pt x="50467" y="18036"/>
                  </a:lnTo>
                  <a:cubicBezTo>
                    <a:pt x="52636" y="17648"/>
                    <a:pt x="54667" y="17237"/>
                    <a:pt x="56516" y="16849"/>
                  </a:cubicBezTo>
                  <a:cubicBezTo>
                    <a:pt x="55033" y="15183"/>
                    <a:pt x="54028" y="14019"/>
                    <a:pt x="53754" y="12946"/>
                  </a:cubicBezTo>
                  <a:lnTo>
                    <a:pt x="53754" y="12946"/>
                  </a:lnTo>
                  <a:cubicBezTo>
                    <a:pt x="56334" y="14704"/>
                    <a:pt x="57680" y="15822"/>
                    <a:pt x="58959" y="16324"/>
                  </a:cubicBezTo>
                  <a:cubicBezTo>
                    <a:pt x="64482" y="15115"/>
                    <a:pt x="67974" y="14156"/>
                    <a:pt x="67974" y="14156"/>
                  </a:cubicBezTo>
                  <a:cubicBezTo>
                    <a:pt x="67974" y="14156"/>
                    <a:pt x="51019" y="1"/>
                    <a:pt x="39695"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46"/>
            <p:cNvSpPr/>
            <p:nvPr/>
          </p:nvSpPr>
          <p:spPr>
            <a:xfrm>
              <a:off x="142825" y="403075"/>
              <a:ext cx="1543575" cy="1218175"/>
            </a:xfrm>
            <a:custGeom>
              <a:avLst/>
              <a:gdLst/>
              <a:ahLst/>
              <a:cxnLst/>
              <a:rect l="l" t="t" r="r" b="b"/>
              <a:pathLst>
                <a:path w="61743" h="48727" extrusionOk="0">
                  <a:moveTo>
                    <a:pt x="8037" y="0"/>
                  </a:moveTo>
                  <a:cubicBezTo>
                    <a:pt x="5134" y="0"/>
                    <a:pt x="2595" y="1717"/>
                    <a:pt x="0" y="3509"/>
                  </a:cubicBezTo>
                  <a:cubicBezTo>
                    <a:pt x="8537" y="8850"/>
                    <a:pt x="15681" y="13552"/>
                    <a:pt x="21912" y="17866"/>
                  </a:cubicBezTo>
                  <a:cubicBezTo>
                    <a:pt x="22574" y="16223"/>
                    <a:pt x="24309" y="14351"/>
                    <a:pt x="25793" y="13324"/>
                  </a:cubicBezTo>
                  <a:lnTo>
                    <a:pt x="25793" y="13324"/>
                  </a:lnTo>
                  <a:cubicBezTo>
                    <a:pt x="25542" y="14009"/>
                    <a:pt x="24263" y="19464"/>
                    <a:pt x="24218" y="19487"/>
                  </a:cubicBezTo>
                  <a:cubicBezTo>
                    <a:pt x="25359" y="20286"/>
                    <a:pt x="33736" y="26426"/>
                    <a:pt x="33736" y="26426"/>
                  </a:cubicBezTo>
                  <a:lnTo>
                    <a:pt x="39077" y="19624"/>
                  </a:lnTo>
                  <a:lnTo>
                    <a:pt x="35676" y="27909"/>
                  </a:lnTo>
                  <a:cubicBezTo>
                    <a:pt x="37593" y="29370"/>
                    <a:pt x="45400" y="35761"/>
                    <a:pt x="45400" y="35761"/>
                  </a:cubicBezTo>
                  <a:lnTo>
                    <a:pt x="48321" y="29074"/>
                  </a:lnTo>
                  <a:cubicBezTo>
                    <a:pt x="49440" y="31653"/>
                    <a:pt x="49668" y="32999"/>
                    <a:pt x="48687" y="38683"/>
                  </a:cubicBezTo>
                  <a:cubicBezTo>
                    <a:pt x="52202" y="41742"/>
                    <a:pt x="56333" y="45394"/>
                    <a:pt x="59917" y="48726"/>
                  </a:cubicBezTo>
                  <a:cubicBezTo>
                    <a:pt x="61743" y="38044"/>
                    <a:pt x="57976" y="23230"/>
                    <a:pt x="49508" y="13552"/>
                  </a:cubicBezTo>
                  <a:cubicBezTo>
                    <a:pt x="40812" y="3578"/>
                    <a:pt x="16389" y="1067"/>
                    <a:pt x="8993" y="63"/>
                  </a:cubicBezTo>
                  <a:cubicBezTo>
                    <a:pt x="8670" y="20"/>
                    <a:pt x="8351" y="0"/>
                    <a:pt x="803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46"/>
            <p:cNvSpPr/>
            <p:nvPr/>
          </p:nvSpPr>
          <p:spPr>
            <a:xfrm>
              <a:off x="235825" y="403000"/>
              <a:ext cx="1414625" cy="1019650"/>
            </a:xfrm>
            <a:custGeom>
              <a:avLst/>
              <a:gdLst/>
              <a:ahLst/>
              <a:cxnLst/>
              <a:rect l="l" t="t" r="r" b="b"/>
              <a:pathLst>
                <a:path w="56585" h="40786" extrusionOk="0">
                  <a:moveTo>
                    <a:pt x="4306" y="1"/>
                  </a:moveTo>
                  <a:cubicBezTo>
                    <a:pt x="2798" y="1"/>
                    <a:pt x="1376" y="468"/>
                    <a:pt x="1" y="1184"/>
                  </a:cubicBezTo>
                  <a:cubicBezTo>
                    <a:pt x="640" y="1618"/>
                    <a:pt x="1370" y="2074"/>
                    <a:pt x="2169" y="2531"/>
                  </a:cubicBezTo>
                  <a:cubicBezTo>
                    <a:pt x="2169" y="2531"/>
                    <a:pt x="3673" y="2261"/>
                    <a:pt x="6447" y="2261"/>
                  </a:cubicBezTo>
                  <a:cubicBezTo>
                    <a:pt x="11745" y="2261"/>
                    <a:pt x="21675" y="3245"/>
                    <a:pt x="34604" y="8967"/>
                  </a:cubicBezTo>
                  <a:cubicBezTo>
                    <a:pt x="54005" y="17573"/>
                    <a:pt x="56516" y="40124"/>
                    <a:pt x="56585" y="40786"/>
                  </a:cubicBezTo>
                  <a:cubicBezTo>
                    <a:pt x="56037" y="31496"/>
                    <a:pt x="52316" y="20996"/>
                    <a:pt x="45788" y="13555"/>
                  </a:cubicBezTo>
                  <a:cubicBezTo>
                    <a:pt x="37092" y="3581"/>
                    <a:pt x="12669" y="1070"/>
                    <a:pt x="5273" y="66"/>
                  </a:cubicBezTo>
                  <a:cubicBezTo>
                    <a:pt x="4947" y="22"/>
                    <a:pt x="4624" y="1"/>
                    <a:pt x="4306"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46"/>
            <p:cNvSpPr/>
            <p:nvPr/>
          </p:nvSpPr>
          <p:spPr>
            <a:xfrm>
              <a:off x="144525" y="452000"/>
              <a:ext cx="645975" cy="1655425"/>
            </a:xfrm>
            <a:custGeom>
              <a:avLst/>
              <a:gdLst/>
              <a:ahLst/>
              <a:cxnLst/>
              <a:rect l="l" t="t" r="r" b="b"/>
              <a:pathLst>
                <a:path w="25839" h="66217" extrusionOk="0">
                  <a:moveTo>
                    <a:pt x="4589" y="0"/>
                  </a:moveTo>
                  <a:cubicBezTo>
                    <a:pt x="1302" y="4200"/>
                    <a:pt x="23" y="10911"/>
                    <a:pt x="1" y="18580"/>
                  </a:cubicBezTo>
                  <a:lnTo>
                    <a:pt x="5091" y="16092"/>
                  </a:lnTo>
                  <a:lnTo>
                    <a:pt x="46" y="21456"/>
                  </a:lnTo>
                  <a:cubicBezTo>
                    <a:pt x="183" y="25519"/>
                    <a:pt x="617" y="29787"/>
                    <a:pt x="1233" y="34055"/>
                  </a:cubicBezTo>
                  <a:lnTo>
                    <a:pt x="6255" y="31134"/>
                  </a:lnTo>
                  <a:lnTo>
                    <a:pt x="1827" y="37776"/>
                  </a:lnTo>
                  <a:cubicBezTo>
                    <a:pt x="2032" y="39008"/>
                    <a:pt x="2260" y="40241"/>
                    <a:pt x="2511" y="41474"/>
                  </a:cubicBezTo>
                  <a:lnTo>
                    <a:pt x="10637" y="34375"/>
                  </a:lnTo>
                  <a:lnTo>
                    <a:pt x="10637" y="34375"/>
                  </a:lnTo>
                  <a:cubicBezTo>
                    <a:pt x="6940" y="40287"/>
                    <a:pt x="5798" y="41633"/>
                    <a:pt x="3219" y="44966"/>
                  </a:cubicBezTo>
                  <a:cubicBezTo>
                    <a:pt x="4064" y="48937"/>
                    <a:pt x="5022" y="52726"/>
                    <a:pt x="5958" y="56173"/>
                  </a:cubicBezTo>
                  <a:lnTo>
                    <a:pt x="11048" y="49622"/>
                  </a:lnTo>
                  <a:lnTo>
                    <a:pt x="6871" y="59369"/>
                  </a:lnTo>
                  <a:cubicBezTo>
                    <a:pt x="7624" y="61971"/>
                    <a:pt x="8378" y="64299"/>
                    <a:pt x="9039" y="66216"/>
                  </a:cubicBezTo>
                  <a:cubicBezTo>
                    <a:pt x="25839" y="40127"/>
                    <a:pt x="23990" y="23784"/>
                    <a:pt x="4589"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46"/>
            <p:cNvSpPr/>
            <p:nvPr/>
          </p:nvSpPr>
          <p:spPr>
            <a:xfrm>
              <a:off x="274050" y="470825"/>
              <a:ext cx="470250" cy="1221750"/>
            </a:xfrm>
            <a:custGeom>
              <a:avLst/>
              <a:gdLst/>
              <a:ahLst/>
              <a:cxnLst/>
              <a:rect l="l" t="t" r="r" b="b"/>
              <a:pathLst>
                <a:path w="18810" h="48870" extrusionOk="0">
                  <a:moveTo>
                    <a:pt x="1" y="0"/>
                  </a:moveTo>
                  <a:lnTo>
                    <a:pt x="1" y="0"/>
                  </a:lnTo>
                  <a:cubicBezTo>
                    <a:pt x="2717" y="4314"/>
                    <a:pt x="18307" y="30358"/>
                    <a:pt x="12486" y="48869"/>
                  </a:cubicBezTo>
                  <a:cubicBezTo>
                    <a:pt x="18809" y="31727"/>
                    <a:pt x="14495" y="17964"/>
                    <a:pt x="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4270;p47">
            <a:extLst>
              <a:ext uri="{FF2B5EF4-FFF2-40B4-BE49-F238E27FC236}">
                <a16:creationId xmlns:a16="http://schemas.microsoft.com/office/drawing/2014/main" id="{4C696148-B5A0-DF2A-B7E9-BA90DA3DC256}"/>
              </a:ext>
            </a:extLst>
          </p:cNvPr>
          <p:cNvSpPr/>
          <p:nvPr/>
        </p:nvSpPr>
        <p:spPr>
          <a:xfrm>
            <a:off x="-294875" y="174362"/>
            <a:ext cx="1073950" cy="487350"/>
          </a:xfrm>
          <a:custGeom>
            <a:avLst/>
            <a:gdLst/>
            <a:ahLst/>
            <a:cxnLst/>
            <a:rect l="l" t="t" r="r" b="b"/>
            <a:pathLst>
              <a:path w="42958" h="19494" extrusionOk="0">
                <a:moveTo>
                  <a:pt x="38872" y="17896"/>
                </a:moveTo>
                <a:cubicBezTo>
                  <a:pt x="38644" y="17553"/>
                  <a:pt x="38392" y="17143"/>
                  <a:pt x="38096" y="16618"/>
                </a:cubicBezTo>
                <a:cubicBezTo>
                  <a:pt x="35790" y="12646"/>
                  <a:pt x="29308" y="14152"/>
                  <a:pt x="29308" y="14152"/>
                </a:cubicBezTo>
                <a:cubicBezTo>
                  <a:pt x="34147" y="5730"/>
                  <a:pt x="19242" y="1"/>
                  <a:pt x="17781" y="11322"/>
                </a:cubicBezTo>
                <a:cubicBezTo>
                  <a:pt x="13422" y="6666"/>
                  <a:pt x="6916" y="12943"/>
                  <a:pt x="10363" y="15705"/>
                </a:cubicBezTo>
                <a:cubicBezTo>
                  <a:pt x="10363" y="15705"/>
                  <a:pt x="5341" y="14518"/>
                  <a:pt x="3561" y="17622"/>
                </a:cubicBezTo>
                <a:cubicBezTo>
                  <a:pt x="3493" y="17713"/>
                  <a:pt x="3447" y="17804"/>
                  <a:pt x="3401" y="17896"/>
                </a:cubicBezTo>
                <a:lnTo>
                  <a:pt x="799" y="17896"/>
                </a:lnTo>
                <a:cubicBezTo>
                  <a:pt x="343" y="17896"/>
                  <a:pt x="0" y="18238"/>
                  <a:pt x="0" y="18695"/>
                </a:cubicBezTo>
                <a:cubicBezTo>
                  <a:pt x="0" y="19128"/>
                  <a:pt x="343" y="19494"/>
                  <a:pt x="799" y="19494"/>
                </a:cubicBezTo>
                <a:lnTo>
                  <a:pt x="42159" y="19494"/>
                </a:lnTo>
                <a:cubicBezTo>
                  <a:pt x="42615" y="19494"/>
                  <a:pt x="42957" y="19128"/>
                  <a:pt x="42957" y="18695"/>
                </a:cubicBezTo>
                <a:cubicBezTo>
                  <a:pt x="42957" y="18238"/>
                  <a:pt x="42615" y="17896"/>
                  <a:pt x="42159" y="17896"/>
                </a:cubicBezTo>
                <a:close/>
              </a:path>
            </a:pathLst>
          </a:custGeom>
          <a:solidFill>
            <a:srgbClr val="F3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4284;p47">
            <a:extLst>
              <a:ext uri="{FF2B5EF4-FFF2-40B4-BE49-F238E27FC236}">
                <a16:creationId xmlns:a16="http://schemas.microsoft.com/office/drawing/2014/main" id="{3D5FC324-1661-5336-97CA-39BF34D0AACE}"/>
              </a:ext>
            </a:extLst>
          </p:cNvPr>
          <p:cNvGrpSpPr/>
          <p:nvPr/>
        </p:nvGrpSpPr>
        <p:grpSpPr>
          <a:xfrm>
            <a:off x="-274232" y="62638"/>
            <a:ext cx="849101" cy="1067750"/>
            <a:chOff x="142825" y="-61675"/>
            <a:chExt cx="1766125" cy="2169100"/>
          </a:xfrm>
        </p:grpSpPr>
        <p:sp>
          <p:nvSpPr>
            <p:cNvPr id="4" name="Google Shape;4285;p47">
              <a:extLst>
                <a:ext uri="{FF2B5EF4-FFF2-40B4-BE49-F238E27FC236}">
                  <a16:creationId xmlns:a16="http://schemas.microsoft.com/office/drawing/2014/main" id="{CEC528BF-0902-BCE7-A72C-B8A65C5CFAFA}"/>
                </a:ext>
              </a:extLst>
            </p:cNvPr>
            <p:cNvSpPr/>
            <p:nvPr/>
          </p:nvSpPr>
          <p:spPr>
            <a:xfrm>
              <a:off x="209575" y="-61675"/>
              <a:ext cx="1699375" cy="533125"/>
            </a:xfrm>
            <a:custGeom>
              <a:avLst/>
              <a:gdLst/>
              <a:ahLst/>
              <a:cxnLst/>
              <a:rect l="l" t="t" r="r" b="b"/>
              <a:pathLst>
                <a:path w="67975" h="21325" extrusionOk="0">
                  <a:moveTo>
                    <a:pt x="39695" y="1"/>
                  </a:moveTo>
                  <a:cubicBezTo>
                    <a:pt x="39588" y="1"/>
                    <a:pt x="39481" y="2"/>
                    <a:pt x="39374" y="4"/>
                  </a:cubicBezTo>
                  <a:cubicBezTo>
                    <a:pt x="28053" y="278"/>
                    <a:pt x="1" y="18881"/>
                    <a:pt x="1" y="18881"/>
                  </a:cubicBezTo>
                  <a:cubicBezTo>
                    <a:pt x="5507" y="20649"/>
                    <a:pt x="12181" y="21325"/>
                    <a:pt x="19171" y="21325"/>
                  </a:cubicBezTo>
                  <a:cubicBezTo>
                    <a:pt x="28698" y="21325"/>
                    <a:pt x="38809" y="20068"/>
                    <a:pt x="47340" y="18607"/>
                  </a:cubicBezTo>
                  <a:cubicBezTo>
                    <a:pt x="45446" y="15959"/>
                    <a:pt x="44191" y="12307"/>
                    <a:pt x="44191" y="12307"/>
                  </a:cubicBezTo>
                  <a:lnTo>
                    <a:pt x="44191" y="12307"/>
                  </a:lnTo>
                  <a:lnTo>
                    <a:pt x="50467" y="18036"/>
                  </a:lnTo>
                  <a:cubicBezTo>
                    <a:pt x="52636" y="17648"/>
                    <a:pt x="54667" y="17237"/>
                    <a:pt x="56516" y="16849"/>
                  </a:cubicBezTo>
                  <a:cubicBezTo>
                    <a:pt x="55033" y="15183"/>
                    <a:pt x="54028" y="14019"/>
                    <a:pt x="53754" y="12946"/>
                  </a:cubicBezTo>
                  <a:lnTo>
                    <a:pt x="53754" y="12946"/>
                  </a:lnTo>
                  <a:cubicBezTo>
                    <a:pt x="56334" y="14704"/>
                    <a:pt x="57680" y="15822"/>
                    <a:pt x="58959" y="16324"/>
                  </a:cubicBezTo>
                  <a:cubicBezTo>
                    <a:pt x="64482" y="15115"/>
                    <a:pt x="67974" y="14156"/>
                    <a:pt x="67974" y="14156"/>
                  </a:cubicBezTo>
                  <a:cubicBezTo>
                    <a:pt x="67974" y="14156"/>
                    <a:pt x="51019" y="1"/>
                    <a:pt x="39695"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286;p47">
              <a:extLst>
                <a:ext uri="{FF2B5EF4-FFF2-40B4-BE49-F238E27FC236}">
                  <a16:creationId xmlns:a16="http://schemas.microsoft.com/office/drawing/2014/main" id="{2CD84A0F-0762-B805-CFD5-DD0961B9B97C}"/>
                </a:ext>
              </a:extLst>
            </p:cNvPr>
            <p:cNvSpPr/>
            <p:nvPr/>
          </p:nvSpPr>
          <p:spPr>
            <a:xfrm>
              <a:off x="142825" y="403075"/>
              <a:ext cx="1543575" cy="1218175"/>
            </a:xfrm>
            <a:custGeom>
              <a:avLst/>
              <a:gdLst/>
              <a:ahLst/>
              <a:cxnLst/>
              <a:rect l="l" t="t" r="r" b="b"/>
              <a:pathLst>
                <a:path w="61743" h="48727" extrusionOk="0">
                  <a:moveTo>
                    <a:pt x="8037" y="0"/>
                  </a:moveTo>
                  <a:cubicBezTo>
                    <a:pt x="5134" y="0"/>
                    <a:pt x="2595" y="1717"/>
                    <a:pt x="0" y="3509"/>
                  </a:cubicBezTo>
                  <a:cubicBezTo>
                    <a:pt x="8537" y="8850"/>
                    <a:pt x="15681" y="13552"/>
                    <a:pt x="21912" y="17866"/>
                  </a:cubicBezTo>
                  <a:cubicBezTo>
                    <a:pt x="22574" y="16223"/>
                    <a:pt x="24309" y="14351"/>
                    <a:pt x="25793" y="13324"/>
                  </a:cubicBezTo>
                  <a:lnTo>
                    <a:pt x="25793" y="13324"/>
                  </a:lnTo>
                  <a:cubicBezTo>
                    <a:pt x="25542" y="14009"/>
                    <a:pt x="24263" y="19464"/>
                    <a:pt x="24218" y="19487"/>
                  </a:cubicBezTo>
                  <a:cubicBezTo>
                    <a:pt x="25359" y="20286"/>
                    <a:pt x="33736" y="26426"/>
                    <a:pt x="33736" y="26426"/>
                  </a:cubicBezTo>
                  <a:lnTo>
                    <a:pt x="39077" y="19624"/>
                  </a:lnTo>
                  <a:lnTo>
                    <a:pt x="35676" y="27909"/>
                  </a:lnTo>
                  <a:cubicBezTo>
                    <a:pt x="37593" y="29370"/>
                    <a:pt x="45400" y="35761"/>
                    <a:pt x="45400" y="35761"/>
                  </a:cubicBezTo>
                  <a:lnTo>
                    <a:pt x="48321" y="29074"/>
                  </a:lnTo>
                  <a:cubicBezTo>
                    <a:pt x="49440" y="31653"/>
                    <a:pt x="49668" y="32999"/>
                    <a:pt x="48687" y="38683"/>
                  </a:cubicBezTo>
                  <a:cubicBezTo>
                    <a:pt x="52202" y="41742"/>
                    <a:pt x="56333" y="45394"/>
                    <a:pt x="59917" y="48726"/>
                  </a:cubicBezTo>
                  <a:cubicBezTo>
                    <a:pt x="61743" y="38044"/>
                    <a:pt x="57976" y="23230"/>
                    <a:pt x="49508" y="13552"/>
                  </a:cubicBezTo>
                  <a:cubicBezTo>
                    <a:pt x="40812" y="3578"/>
                    <a:pt x="16389" y="1067"/>
                    <a:pt x="8993" y="63"/>
                  </a:cubicBezTo>
                  <a:cubicBezTo>
                    <a:pt x="8670" y="20"/>
                    <a:pt x="8351" y="0"/>
                    <a:pt x="803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287;p47">
              <a:extLst>
                <a:ext uri="{FF2B5EF4-FFF2-40B4-BE49-F238E27FC236}">
                  <a16:creationId xmlns:a16="http://schemas.microsoft.com/office/drawing/2014/main" id="{9C2D0C05-DAA8-7767-EEFB-F65F9CDCCA2E}"/>
                </a:ext>
              </a:extLst>
            </p:cNvPr>
            <p:cNvSpPr/>
            <p:nvPr/>
          </p:nvSpPr>
          <p:spPr>
            <a:xfrm>
              <a:off x="235825" y="403000"/>
              <a:ext cx="1414625" cy="1019650"/>
            </a:xfrm>
            <a:custGeom>
              <a:avLst/>
              <a:gdLst/>
              <a:ahLst/>
              <a:cxnLst/>
              <a:rect l="l" t="t" r="r" b="b"/>
              <a:pathLst>
                <a:path w="56585" h="40786" extrusionOk="0">
                  <a:moveTo>
                    <a:pt x="4306" y="1"/>
                  </a:moveTo>
                  <a:cubicBezTo>
                    <a:pt x="2798" y="1"/>
                    <a:pt x="1376" y="468"/>
                    <a:pt x="1" y="1184"/>
                  </a:cubicBezTo>
                  <a:cubicBezTo>
                    <a:pt x="640" y="1618"/>
                    <a:pt x="1370" y="2074"/>
                    <a:pt x="2169" y="2531"/>
                  </a:cubicBezTo>
                  <a:cubicBezTo>
                    <a:pt x="2169" y="2531"/>
                    <a:pt x="3673" y="2261"/>
                    <a:pt x="6447" y="2261"/>
                  </a:cubicBezTo>
                  <a:cubicBezTo>
                    <a:pt x="11745" y="2261"/>
                    <a:pt x="21675" y="3245"/>
                    <a:pt x="34604" y="8967"/>
                  </a:cubicBezTo>
                  <a:cubicBezTo>
                    <a:pt x="54005" y="17573"/>
                    <a:pt x="56516" y="40124"/>
                    <a:pt x="56585" y="40786"/>
                  </a:cubicBezTo>
                  <a:cubicBezTo>
                    <a:pt x="56037" y="31496"/>
                    <a:pt x="52316" y="20996"/>
                    <a:pt x="45788" y="13555"/>
                  </a:cubicBezTo>
                  <a:cubicBezTo>
                    <a:pt x="37092" y="3581"/>
                    <a:pt x="12669" y="1070"/>
                    <a:pt x="5273" y="66"/>
                  </a:cubicBezTo>
                  <a:cubicBezTo>
                    <a:pt x="4947" y="22"/>
                    <a:pt x="4624" y="1"/>
                    <a:pt x="4306"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288;p47">
              <a:extLst>
                <a:ext uri="{FF2B5EF4-FFF2-40B4-BE49-F238E27FC236}">
                  <a16:creationId xmlns:a16="http://schemas.microsoft.com/office/drawing/2014/main" id="{135DB291-05CA-9A27-E786-9615CC838D74}"/>
                </a:ext>
              </a:extLst>
            </p:cNvPr>
            <p:cNvSpPr/>
            <p:nvPr/>
          </p:nvSpPr>
          <p:spPr>
            <a:xfrm>
              <a:off x="144525" y="452000"/>
              <a:ext cx="645975" cy="1655425"/>
            </a:xfrm>
            <a:custGeom>
              <a:avLst/>
              <a:gdLst/>
              <a:ahLst/>
              <a:cxnLst/>
              <a:rect l="l" t="t" r="r" b="b"/>
              <a:pathLst>
                <a:path w="25839" h="66217" extrusionOk="0">
                  <a:moveTo>
                    <a:pt x="4589" y="0"/>
                  </a:moveTo>
                  <a:cubicBezTo>
                    <a:pt x="1302" y="4200"/>
                    <a:pt x="23" y="10911"/>
                    <a:pt x="1" y="18580"/>
                  </a:cubicBezTo>
                  <a:lnTo>
                    <a:pt x="5091" y="16092"/>
                  </a:lnTo>
                  <a:lnTo>
                    <a:pt x="46" y="21456"/>
                  </a:lnTo>
                  <a:cubicBezTo>
                    <a:pt x="183" y="25519"/>
                    <a:pt x="617" y="29787"/>
                    <a:pt x="1233" y="34055"/>
                  </a:cubicBezTo>
                  <a:lnTo>
                    <a:pt x="6255" y="31134"/>
                  </a:lnTo>
                  <a:lnTo>
                    <a:pt x="1827" y="37776"/>
                  </a:lnTo>
                  <a:cubicBezTo>
                    <a:pt x="2032" y="39008"/>
                    <a:pt x="2260" y="40241"/>
                    <a:pt x="2511" y="41474"/>
                  </a:cubicBezTo>
                  <a:lnTo>
                    <a:pt x="10637" y="34375"/>
                  </a:lnTo>
                  <a:lnTo>
                    <a:pt x="10637" y="34375"/>
                  </a:lnTo>
                  <a:cubicBezTo>
                    <a:pt x="6940" y="40287"/>
                    <a:pt x="5798" y="41633"/>
                    <a:pt x="3219" y="44966"/>
                  </a:cubicBezTo>
                  <a:cubicBezTo>
                    <a:pt x="4064" y="48937"/>
                    <a:pt x="5022" y="52726"/>
                    <a:pt x="5958" y="56173"/>
                  </a:cubicBezTo>
                  <a:lnTo>
                    <a:pt x="11048" y="49622"/>
                  </a:lnTo>
                  <a:lnTo>
                    <a:pt x="6871" y="59369"/>
                  </a:lnTo>
                  <a:cubicBezTo>
                    <a:pt x="7624" y="61971"/>
                    <a:pt x="8378" y="64299"/>
                    <a:pt x="9039" y="66216"/>
                  </a:cubicBezTo>
                  <a:cubicBezTo>
                    <a:pt x="25839" y="40127"/>
                    <a:pt x="23990" y="23784"/>
                    <a:pt x="4589"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289;p47">
              <a:extLst>
                <a:ext uri="{FF2B5EF4-FFF2-40B4-BE49-F238E27FC236}">
                  <a16:creationId xmlns:a16="http://schemas.microsoft.com/office/drawing/2014/main" id="{7D5BFD72-AF9B-5E3F-490C-DF40E100068D}"/>
                </a:ext>
              </a:extLst>
            </p:cNvPr>
            <p:cNvSpPr/>
            <p:nvPr/>
          </p:nvSpPr>
          <p:spPr>
            <a:xfrm>
              <a:off x="274050" y="470825"/>
              <a:ext cx="470250" cy="1221750"/>
            </a:xfrm>
            <a:custGeom>
              <a:avLst/>
              <a:gdLst/>
              <a:ahLst/>
              <a:cxnLst/>
              <a:rect l="l" t="t" r="r" b="b"/>
              <a:pathLst>
                <a:path w="18810" h="48870" extrusionOk="0">
                  <a:moveTo>
                    <a:pt x="1" y="0"/>
                  </a:moveTo>
                  <a:lnTo>
                    <a:pt x="1" y="0"/>
                  </a:lnTo>
                  <a:cubicBezTo>
                    <a:pt x="2717" y="4314"/>
                    <a:pt x="18307" y="30358"/>
                    <a:pt x="12486" y="48869"/>
                  </a:cubicBezTo>
                  <a:cubicBezTo>
                    <a:pt x="18809" y="31727"/>
                    <a:pt x="14495" y="17964"/>
                    <a:pt x="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3540;p52">
            <a:extLst>
              <a:ext uri="{FF2B5EF4-FFF2-40B4-BE49-F238E27FC236}">
                <a16:creationId xmlns:a16="http://schemas.microsoft.com/office/drawing/2014/main" id="{9320741D-0741-FB30-5031-5FEC25E143DD}"/>
              </a:ext>
            </a:extLst>
          </p:cNvPr>
          <p:cNvSpPr/>
          <p:nvPr/>
        </p:nvSpPr>
        <p:spPr>
          <a:xfrm>
            <a:off x="7080656" y="1835405"/>
            <a:ext cx="1780942" cy="408337"/>
          </a:xfrm>
          <a:custGeom>
            <a:avLst/>
            <a:gdLst/>
            <a:ahLst/>
            <a:cxnLst/>
            <a:rect l="l" t="t" r="r" b="b"/>
            <a:pathLst>
              <a:path w="28175" h="6460" extrusionOk="0">
                <a:moveTo>
                  <a:pt x="13361" y="1"/>
                </a:moveTo>
                <a:cubicBezTo>
                  <a:pt x="12760" y="1"/>
                  <a:pt x="12160" y="83"/>
                  <a:pt x="11582" y="252"/>
                </a:cubicBezTo>
                <a:cubicBezTo>
                  <a:pt x="9428" y="879"/>
                  <a:pt x="7666" y="2688"/>
                  <a:pt x="7090" y="4856"/>
                </a:cubicBezTo>
                <a:cubicBezTo>
                  <a:pt x="6270" y="4146"/>
                  <a:pt x="5183" y="3765"/>
                  <a:pt x="4099" y="3765"/>
                </a:cubicBezTo>
                <a:cubicBezTo>
                  <a:pt x="3620" y="3765"/>
                  <a:pt x="3142" y="3839"/>
                  <a:pt x="2688" y="3992"/>
                </a:cubicBezTo>
                <a:cubicBezTo>
                  <a:pt x="1501" y="4393"/>
                  <a:pt x="512" y="5321"/>
                  <a:pt x="1" y="6459"/>
                </a:cubicBezTo>
                <a:lnTo>
                  <a:pt x="28174" y="6459"/>
                </a:lnTo>
                <a:cubicBezTo>
                  <a:pt x="27648" y="5647"/>
                  <a:pt x="27052" y="4824"/>
                  <a:pt x="26519" y="4108"/>
                </a:cubicBezTo>
                <a:cubicBezTo>
                  <a:pt x="25693" y="3002"/>
                  <a:pt x="24808" y="1847"/>
                  <a:pt x="23539" y="1300"/>
                </a:cubicBezTo>
                <a:cubicBezTo>
                  <a:pt x="23054" y="1091"/>
                  <a:pt x="22527" y="989"/>
                  <a:pt x="21999" y="989"/>
                </a:cubicBezTo>
                <a:cubicBezTo>
                  <a:pt x="21055" y="989"/>
                  <a:pt x="20109" y="1314"/>
                  <a:pt x="19390" y="1931"/>
                </a:cubicBezTo>
                <a:cubicBezTo>
                  <a:pt x="19253" y="2048"/>
                  <a:pt x="19118" y="2178"/>
                  <a:pt x="18944" y="2230"/>
                </a:cubicBezTo>
                <a:cubicBezTo>
                  <a:pt x="18886" y="2247"/>
                  <a:pt x="18829" y="2255"/>
                  <a:pt x="18772" y="2255"/>
                </a:cubicBezTo>
                <a:cubicBezTo>
                  <a:pt x="18431" y="2255"/>
                  <a:pt x="18113" y="1967"/>
                  <a:pt x="17844" y="1718"/>
                </a:cubicBezTo>
                <a:cubicBezTo>
                  <a:pt x="16638" y="608"/>
                  <a:pt x="14997" y="1"/>
                  <a:pt x="1336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22" name="Google Shape;1255;p65">
            <a:extLst>
              <a:ext uri="{FF2B5EF4-FFF2-40B4-BE49-F238E27FC236}">
                <a16:creationId xmlns:a16="http://schemas.microsoft.com/office/drawing/2014/main" id="{EF20B48C-99EC-711B-1068-47C6F19DDB8A}"/>
              </a:ext>
            </a:extLst>
          </p:cNvPr>
          <p:cNvSpPr/>
          <p:nvPr/>
        </p:nvSpPr>
        <p:spPr>
          <a:xfrm rot="5400000">
            <a:off x="6326729" y="1888462"/>
            <a:ext cx="2465889" cy="2020853"/>
          </a:xfrm>
          <a:custGeom>
            <a:avLst/>
            <a:gdLst/>
            <a:ahLst/>
            <a:cxnLst/>
            <a:rect l="l" t="t" r="r" b="b"/>
            <a:pathLst>
              <a:path w="91009" h="74584" extrusionOk="0">
                <a:moveTo>
                  <a:pt x="1157" y="0"/>
                </a:moveTo>
                <a:lnTo>
                  <a:pt x="925" y="46"/>
                </a:lnTo>
                <a:lnTo>
                  <a:pt x="694" y="93"/>
                </a:lnTo>
                <a:lnTo>
                  <a:pt x="509" y="231"/>
                </a:lnTo>
                <a:lnTo>
                  <a:pt x="324" y="370"/>
                </a:lnTo>
                <a:lnTo>
                  <a:pt x="185" y="509"/>
                </a:lnTo>
                <a:lnTo>
                  <a:pt x="93" y="740"/>
                </a:lnTo>
                <a:lnTo>
                  <a:pt x="0" y="972"/>
                </a:lnTo>
                <a:lnTo>
                  <a:pt x="0" y="1203"/>
                </a:lnTo>
                <a:lnTo>
                  <a:pt x="0" y="8374"/>
                </a:lnTo>
                <a:lnTo>
                  <a:pt x="0" y="8606"/>
                </a:lnTo>
                <a:lnTo>
                  <a:pt x="93" y="8837"/>
                </a:lnTo>
                <a:lnTo>
                  <a:pt x="185" y="9022"/>
                </a:lnTo>
                <a:lnTo>
                  <a:pt x="324" y="9207"/>
                </a:lnTo>
                <a:lnTo>
                  <a:pt x="509" y="9346"/>
                </a:lnTo>
                <a:lnTo>
                  <a:pt x="694" y="9485"/>
                </a:lnTo>
                <a:lnTo>
                  <a:pt x="925" y="9531"/>
                </a:lnTo>
                <a:lnTo>
                  <a:pt x="1157" y="9577"/>
                </a:lnTo>
                <a:lnTo>
                  <a:pt x="1943" y="9577"/>
                </a:lnTo>
                <a:lnTo>
                  <a:pt x="2406" y="9531"/>
                </a:lnTo>
                <a:lnTo>
                  <a:pt x="2822" y="9485"/>
                </a:lnTo>
                <a:lnTo>
                  <a:pt x="3285" y="9392"/>
                </a:lnTo>
                <a:lnTo>
                  <a:pt x="3701" y="9207"/>
                </a:lnTo>
                <a:lnTo>
                  <a:pt x="4072" y="9068"/>
                </a:lnTo>
                <a:lnTo>
                  <a:pt x="4488" y="8837"/>
                </a:lnTo>
                <a:lnTo>
                  <a:pt x="4812" y="8560"/>
                </a:lnTo>
                <a:lnTo>
                  <a:pt x="5182" y="8282"/>
                </a:lnTo>
                <a:lnTo>
                  <a:pt x="5367" y="8143"/>
                </a:lnTo>
                <a:lnTo>
                  <a:pt x="5598" y="8004"/>
                </a:lnTo>
                <a:lnTo>
                  <a:pt x="5830" y="7912"/>
                </a:lnTo>
                <a:lnTo>
                  <a:pt x="6061" y="7819"/>
                </a:lnTo>
                <a:lnTo>
                  <a:pt x="6570" y="7819"/>
                </a:lnTo>
                <a:lnTo>
                  <a:pt x="6848" y="7912"/>
                </a:lnTo>
                <a:lnTo>
                  <a:pt x="7079" y="8004"/>
                </a:lnTo>
                <a:lnTo>
                  <a:pt x="7310" y="8097"/>
                </a:lnTo>
                <a:lnTo>
                  <a:pt x="7495" y="8282"/>
                </a:lnTo>
                <a:lnTo>
                  <a:pt x="7680" y="8467"/>
                </a:lnTo>
                <a:lnTo>
                  <a:pt x="7819" y="8652"/>
                </a:lnTo>
                <a:lnTo>
                  <a:pt x="7912" y="8930"/>
                </a:lnTo>
                <a:lnTo>
                  <a:pt x="8004" y="9161"/>
                </a:lnTo>
                <a:lnTo>
                  <a:pt x="8051" y="9485"/>
                </a:lnTo>
                <a:lnTo>
                  <a:pt x="8051" y="9762"/>
                </a:lnTo>
                <a:lnTo>
                  <a:pt x="8051" y="11382"/>
                </a:lnTo>
                <a:lnTo>
                  <a:pt x="8051" y="11659"/>
                </a:lnTo>
                <a:lnTo>
                  <a:pt x="8004" y="11891"/>
                </a:lnTo>
                <a:lnTo>
                  <a:pt x="7912" y="12122"/>
                </a:lnTo>
                <a:lnTo>
                  <a:pt x="7819" y="12353"/>
                </a:lnTo>
                <a:lnTo>
                  <a:pt x="7634" y="12539"/>
                </a:lnTo>
                <a:lnTo>
                  <a:pt x="7495" y="12724"/>
                </a:lnTo>
                <a:lnTo>
                  <a:pt x="7310" y="12909"/>
                </a:lnTo>
                <a:lnTo>
                  <a:pt x="7079" y="13001"/>
                </a:lnTo>
                <a:lnTo>
                  <a:pt x="6709" y="13140"/>
                </a:lnTo>
                <a:lnTo>
                  <a:pt x="6339" y="13186"/>
                </a:lnTo>
                <a:lnTo>
                  <a:pt x="6015" y="13140"/>
                </a:lnTo>
                <a:lnTo>
                  <a:pt x="5691" y="13047"/>
                </a:lnTo>
                <a:lnTo>
                  <a:pt x="5413" y="12909"/>
                </a:lnTo>
                <a:lnTo>
                  <a:pt x="5182" y="12724"/>
                </a:lnTo>
                <a:lnTo>
                  <a:pt x="4812" y="12400"/>
                </a:lnTo>
                <a:lnTo>
                  <a:pt x="4488" y="12168"/>
                </a:lnTo>
                <a:lnTo>
                  <a:pt x="4072" y="11937"/>
                </a:lnTo>
                <a:lnTo>
                  <a:pt x="3701" y="11752"/>
                </a:lnTo>
                <a:lnTo>
                  <a:pt x="3285" y="11613"/>
                </a:lnTo>
                <a:lnTo>
                  <a:pt x="2822" y="11521"/>
                </a:lnTo>
                <a:lnTo>
                  <a:pt x="2406" y="11474"/>
                </a:lnTo>
                <a:lnTo>
                  <a:pt x="1943" y="11428"/>
                </a:lnTo>
                <a:lnTo>
                  <a:pt x="1157" y="11428"/>
                </a:lnTo>
                <a:lnTo>
                  <a:pt x="925" y="11474"/>
                </a:lnTo>
                <a:lnTo>
                  <a:pt x="694" y="11521"/>
                </a:lnTo>
                <a:lnTo>
                  <a:pt x="509" y="11613"/>
                </a:lnTo>
                <a:lnTo>
                  <a:pt x="324" y="11798"/>
                </a:lnTo>
                <a:lnTo>
                  <a:pt x="185" y="11937"/>
                </a:lnTo>
                <a:lnTo>
                  <a:pt x="93" y="12168"/>
                </a:lnTo>
                <a:lnTo>
                  <a:pt x="0" y="12353"/>
                </a:lnTo>
                <a:lnTo>
                  <a:pt x="0" y="12631"/>
                </a:lnTo>
                <a:lnTo>
                  <a:pt x="0" y="19109"/>
                </a:lnTo>
                <a:lnTo>
                  <a:pt x="0" y="19340"/>
                </a:lnTo>
                <a:lnTo>
                  <a:pt x="93" y="19571"/>
                </a:lnTo>
                <a:lnTo>
                  <a:pt x="185" y="19756"/>
                </a:lnTo>
                <a:lnTo>
                  <a:pt x="324" y="19941"/>
                </a:lnTo>
                <a:lnTo>
                  <a:pt x="509" y="20080"/>
                </a:lnTo>
                <a:lnTo>
                  <a:pt x="694" y="20173"/>
                </a:lnTo>
                <a:lnTo>
                  <a:pt x="925" y="20265"/>
                </a:lnTo>
                <a:lnTo>
                  <a:pt x="2406" y="20265"/>
                </a:lnTo>
                <a:lnTo>
                  <a:pt x="2822" y="20173"/>
                </a:lnTo>
                <a:lnTo>
                  <a:pt x="3285" y="20080"/>
                </a:lnTo>
                <a:lnTo>
                  <a:pt x="3701" y="19941"/>
                </a:lnTo>
                <a:lnTo>
                  <a:pt x="4072" y="19756"/>
                </a:lnTo>
                <a:lnTo>
                  <a:pt x="4488" y="19571"/>
                </a:lnTo>
                <a:lnTo>
                  <a:pt x="4812" y="19294"/>
                </a:lnTo>
                <a:lnTo>
                  <a:pt x="5182" y="19016"/>
                </a:lnTo>
                <a:lnTo>
                  <a:pt x="5367" y="18831"/>
                </a:lnTo>
                <a:lnTo>
                  <a:pt x="5598" y="18692"/>
                </a:lnTo>
                <a:lnTo>
                  <a:pt x="5830" y="18600"/>
                </a:lnTo>
                <a:lnTo>
                  <a:pt x="6061" y="18553"/>
                </a:lnTo>
                <a:lnTo>
                  <a:pt x="6570" y="18553"/>
                </a:lnTo>
                <a:lnTo>
                  <a:pt x="6848" y="18600"/>
                </a:lnTo>
                <a:lnTo>
                  <a:pt x="7079" y="18692"/>
                </a:lnTo>
                <a:lnTo>
                  <a:pt x="7310" y="18831"/>
                </a:lnTo>
                <a:lnTo>
                  <a:pt x="7495" y="18970"/>
                </a:lnTo>
                <a:lnTo>
                  <a:pt x="7680" y="19155"/>
                </a:lnTo>
                <a:lnTo>
                  <a:pt x="7819" y="19386"/>
                </a:lnTo>
                <a:lnTo>
                  <a:pt x="7912" y="19617"/>
                </a:lnTo>
                <a:lnTo>
                  <a:pt x="8004" y="19895"/>
                </a:lnTo>
                <a:lnTo>
                  <a:pt x="8051" y="20173"/>
                </a:lnTo>
                <a:lnTo>
                  <a:pt x="8051" y="20497"/>
                </a:lnTo>
                <a:lnTo>
                  <a:pt x="8051" y="22116"/>
                </a:lnTo>
                <a:lnTo>
                  <a:pt x="8051" y="22347"/>
                </a:lnTo>
                <a:lnTo>
                  <a:pt x="8004" y="22625"/>
                </a:lnTo>
                <a:lnTo>
                  <a:pt x="7912" y="22856"/>
                </a:lnTo>
                <a:lnTo>
                  <a:pt x="7819" y="23088"/>
                </a:lnTo>
                <a:lnTo>
                  <a:pt x="7634" y="23273"/>
                </a:lnTo>
                <a:lnTo>
                  <a:pt x="7495" y="23458"/>
                </a:lnTo>
                <a:lnTo>
                  <a:pt x="7310" y="23596"/>
                </a:lnTo>
                <a:lnTo>
                  <a:pt x="7079" y="23735"/>
                </a:lnTo>
                <a:lnTo>
                  <a:pt x="6709" y="23874"/>
                </a:lnTo>
                <a:lnTo>
                  <a:pt x="6339" y="23920"/>
                </a:lnTo>
                <a:lnTo>
                  <a:pt x="6015" y="23874"/>
                </a:lnTo>
                <a:lnTo>
                  <a:pt x="5691" y="23782"/>
                </a:lnTo>
                <a:lnTo>
                  <a:pt x="5413" y="23643"/>
                </a:lnTo>
                <a:lnTo>
                  <a:pt x="5182" y="23411"/>
                </a:lnTo>
                <a:lnTo>
                  <a:pt x="4812" y="23134"/>
                </a:lnTo>
                <a:lnTo>
                  <a:pt x="4488" y="22902"/>
                </a:lnTo>
                <a:lnTo>
                  <a:pt x="4072" y="22671"/>
                </a:lnTo>
                <a:lnTo>
                  <a:pt x="3701" y="22486"/>
                </a:lnTo>
                <a:lnTo>
                  <a:pt x="3285" y="22347"/>
                </a:lnTo>
                <a:lnTo>
                  <a:pt x="2822" y="22255"/>
                </a:lnTo>
                <a:lnTo>
                  <a:pt x="2406" y="22162"/>
                </a:lnTo>
                <a:lnTo>
                  <a:pt x="925" y="22162"/>
                </a:lnTo>
                <a:lnTo>
                  <a:pt x="694" y="22255"/>
                </a:lnTo>
                <a:lnTo>
                  <a:pt x="509" y="22347"/>
                </a:lnTo>
                <a:lnTo>
                  <a:pt x="324" y="22486"/>
                </a:lnTo>
                <a:lnTo>
                  <a:pt x="185" y="22671"/>
                </a:lnTo>
                <a:lnTo>
                  <a:pt x="93" y="22856"/>
                </a:lnTo>
                <a:lnTo>
                  <a:pt x="0" y="23088"/>
                </a:lnTo>
                <a:lnTo>
                  <a:pt x="0" y="23319"/>
                </a:lnTo>
                <a:lnTo>
                  <a:pt x="0" y="29843"/>
                </a:lnTo>
                <a:lnTo>
                  <a:pt x="0" y="30074"/>
                </a:lnTo>
                <a:lnTo>
                  <a:pt x="93" y="30305"/>
                </a:lnTo>
                <a:lnTo>
                  <a:pt x="185" y="30490"/>
                </a:lnTo>
                <a:lnTo>
                  <a:pt x="324" y="30675"/>
                </a:lnTo>
                <a:lnTo>
                  <a:pt x="509" y="30814"/>
                </a:lnTo>
                <a:lnTo>
                  <a:pt x="694" y="30907"/>
                </a:lnTo>
                <a:lnTo>
                  <a:pt x="925" y="30999"/>
                </a:lnTo>
                <a:lnTo>
                  <a:pt x="2406" y="30999"/>
                </a:lnTo>
                <a:lnTo>
                  <a:pt x="2822" y="30907"/>
                </a:lnTo>
                <a:lnTo>
                  <a:pt x="3285" y="30814"/>
                </a:lnTo>
                <a:lnTo>
                  <a:pt x="3701" y="30675"/>
                </a:lnTo>
                <a:lnTo>
                  <a:pt x="4072" y="30490"/>
                </a:lnTo>
                <a:lnTo>
                  <a:pt x="4488" y="30259"/>
                </a:lnTo>
                <a:lnTo>
                  <a:pt x="4812" y="30028"/>
                </a:lnTo>
                <a:lnTo>
                  <a:pt x="5182" y="29704"/>
                </a:lnTo>
                <a:lnTo>
                  <a:pt x="5367" y="29565"/>
                </a:lnTo>
                <a:lnTo>
                  <a:pt x="5598" y="29426"/>
                </a:lnTo>
                <a:lnTo>
                  <a:pt x="5830" y="29334"/>
                </a:lnTo>
                <a:lnTo>
                  <a:pt x="6061" y="29287"/>
                </a:lnTo>
                <a:lnTo>
                  <a:pt x="6339" y="29241"/>
                </a:lnTo>
                <a:lnTo>
                  <a:pt x="6570" y="29287"/>
                </a:lnTo>
                <a:lnTo>
                  <a:pt x="6848" y="29334"/>
                </a:lnTo>
                <a:lnTo>
                  <a:pt x="7079" y="29426"/>
                </a:lnTo>
                <a:lnTo>
                  <a:pt x="7310" y="29565"/>
                </a:lnTo>
                <a:lnTo>
                  <a:pt x="7495" y="29704"/>
                </a:lnTo>
                <a:lnTo>
                  <a:pt x="7680" y="29889"/>
                </a:lnTo>
                <a:lnTo>
                  <a:pt x="7819" y="30074"/>
                </a:lnTo>
                <a:lnTo>
                  <a:pt x="7912" y="30305"/>
                </a:lnTo>
                <a:lnTo>
                  <a:pt x="8004" y="30537"/>
                </a:lnTo>
                <a:lnTo>
                  <a:pt x="8051" y="30814"/>
                </a:lnTo>
                <a:lnTo>
                  <a:pt x="8051" y="31046"/>
                </a:lnTo>
                <a:lnTo>
                  <a:pt x="8051" y="32850"/>
                </a:lnTo>
                <a:lnTo>
                  <a:pt x="8051" y="33081"/>
                </a:lnTo>
                <a:lnTo>
                  <a:pt x="8004" y="33313"/>
                </a:lnTo>
                <a:lnTo>
                  <a:pt x="7912" y="33590"/>
                </a:lnTo>
                <a:lnTo>
                  <a:pt x="7819" y="33775"/>
                </a:lnTo>
                <a:lnTo>
                  <a:pt x="7634" y="34007"/>
                </a:lnTo>
                <a:lnTo>
                  <a:pt x="7495" y="34192"/>
                </a:lnTo>
                <a:lnTo>
                  <a:pt x="7310" y="34331"/>
                </a:lnTo>
                <a:lnTo>
                  <a:pt x="7079" y="34469"/>
                </a:lnTo>
                <a:lnTo>
                  <a:pt x="6709" y="34562"/>
                </a:lnTo>
                <a:lnTo>
                  <a:pt x="6339" y="34608"/>
                </a:lnTo>
                <a:lnTo>
                  <a:pt x="6015" y="34608"/>
                </a:lnTo>
                <a:lnTo>
                  <a:pt x="5691" y="34516"/>
                </a:lnTo>
                <a:lnTo>
                  <a:pt x="5413" y="34331"/>
                </a:lnTo>
                <a:lnTo>
                  <a:pt x="5182" y="34145"/>
                </a:lnTo>
                <a:lnTo>
                  <a:pt x="4812" y="33868"/>
                </a:lnTo>
                <a:lnTo>
                  <a:pt x="4488" y="33590"/>
                </a:lnTo>
                <a:lnTo>
                  <a:pt x="4072" y="33405"/>
                </a:lnTo>
                <a:lnTo>
                  <a:pt x="3701" y="33220"/>
                </a:lnTo>
                <a:lnTo>
                  <a:pt x="3285" y="33081"/>
                </a:lnTo>
                <a:lnTo>
                  <a:pt x="2822" y="32943"/>
                </a:lnTo>
                <a:lnTo>
                  <a:pt x="2406" y="32896"/>
                </a:lnTo>
                <a:lnTo>
                  <a:pt x="925" y="32896"/>
                </a:lnTo>
                <a:lnTo>
                  <a:pt x="694" y="32989"/>
                </a:lnTo>
                <a:lnTo>
                  <a:pt x="509" y="33081"/>
                </a:lnTo>
                <a:lnTo>
                  <a:pt x="324" y="33220"/>
                </a:lnTo>
                <a:lnTo>
                  <a:pt x="185" y="33405"/>
                </a:lnTo>
                <a:lnTo>
                  <a:pt x="93" y="33590"/>
                </a:lnTo>
                <a:lnTo>
                  <a:pt x="0" y="33822"/>
                </a:lnTo>
                <a:lnTo>
                  <a:pt x="0" y="34053"/>
                </a:lnTo>
                <a:lnTo>
                  <a:pt x="0" y="40530"/>
                </a:lnTo>
                <a:lnTo>
                  <a:pt x="0" y="40762"/>
                </a:lnTo>
                <a:lnTo>
                  <a:pt x="93" y="40993"/>
                </a:lnTo>
                <a:lnTo>
                  <a:pt x="185" y="41224"/>
                </a:lnTo>
                <a:lnTo>
                  <a:pt x="324" y="41363"/>
                </a:lnTo>
                <a:lnTo>
                  <a:pt x="509" y="41502"/>
                </a:lnTo>
                <a:lnTo>
                  <a:pt x="694" y="41641"/>
                </a:lnTo>
                <a:lnTo>
                  <a:pt x="925" y="41687"/>
                </a:lnTo>
                <a:lnTo>
                  <a:pt x="1157" y="41733"/>
                </a:lnTo>
                <a:lnTo>
                  <a:pt x="1943" y="41733"/>
                </a:lnTo>
                <a:lnTo>
                  <a:pt x="2406" y="41687"/>
                </a:lnTo>
                <a:lnTo>
                  <a:pt x="2822" y="41641"/>
                </a:lnTo>
                <a:lnTo>
                  <a:pt x="3285" y="41548"/>
                </a:lnTo>
                <a:lnTo>
                  <a:pt x="3701" y="41409"/>
                </a:lnTo>
                <a:lnTo>
                  <a:pt x="4072" y="41224"/>
                </a:lnTo>
                <a:lnTo>
                  <a:pt x="4488" y="40993"/>
                </a:lnTo>
                <a:lnTo>
                  <a:pt x="4812" y="40715"/>
                </a:lnTo>
                <a:lnTo>
                  <a:pt x="5182" y="40438"/>
                </a:lnTo>
                <a:lnTo>
                  <a:pt x="5367" y="40299"/>
                </a:lnTo>
                <a:lnTo>
                  <a:pt x="5598" y="40160"/>
                </a:lnTo>
                <a:lnTo>
                  <a:pt x="5830" y="40068"/>
                </a:lnTo>
                <a:lnTo>
                  <a:pt x="6061" y="40021"/>
                </a:lnTo>
                <a:lnTo>
                  <a:pt x="6339" y="39975"/>
                </a:lnTo>
                <a:lnTo>
                  <a:pt x="6570" y="39975"/>
                </a:lnTo>
                <a:lnTo>
                  <a:pt x="6848" y="40068"/>
                </a:lnTo>
                <a:lnTo>
                  <a:pt x="7079" y="40160"/>
                </a:lnTo>
                <a:lnTo>
                  <a:pt x="7310" y="40253"/>
                </a:lnTo>
                <a:lnTo>
                  <a:pt x="7495" y="40438"/>
                </a:lnTo>
                <a:lnTo>
                  <a:pt x="7680" y="40623"/>
                </a:lnTo>
                <a:lnTo>
                  <a:pt x="7819" y="40808"/>
                </a:lnTo>
                <a:lnTo>
                  <a:pt x="7912" y="41039"/>
                </a:lnTo>
                <a:lnTo>
                  <a:pt x="8004" y="41271"/>
                </a:lnTo>
                <a:lnTo>
                  <a:pt x="8051" y="41502"/>
                </a:lnTo>
                <a:lnTo>
                  <a:pt x="8051" y="41733"/>
                </a:lnTo>
                <a:lnTo>
                  <a:pt x="8051" y="43538"/>
                </a:lnTo>
                <a:lnTo>
                  <a:pt x="8051" y="43815"/>
                </a:lnTo>
                <a:lnTo>
                  <a:pt x="8004" y="44047"/>
                </a:lnTo>
                <a:lnTo>
                  <a:pt x="7912" y="44278"/>
                </a:lnTo>
                <a:lnTo>
                  <a:pt x="7819" y="44509"/>
                </a:lnTo>
                <a:lnTo>
                  <a:pt x="7634" y="44741"/>
                </a:lnTo>
                <a:lnTo>
                  <a:pt x="7495" y="44880"/>
                </a:lnTo>
                <a:lnTo>
                  <a:pt x="7310" y="45065"/>
                </a:lnTo>
                <a:lnTo>
                  <a:pt x="7079" y="45157"/>
                </a:lnTo>
                <a:lnTo>
                  <a:pt x="6709" y="45296"/>
                </a:lnTo>
                <a:lnTo>
                  <a:pt x="6339" y="45342"/>
                </a:lnTo>
                <a:lnTo>
                  <a:pt x="6015" y="45296"/>
                </a:lnTo>
                <a:lnTo>
                  <a:pt x="5691" y="45203"/>
                </a:lnTo>
                <a:lnTo>
                  <a:pt x="5413" y="45065"/>
                </a:lnTo>
                <a:lnTo>
                  <a:pt x="5182" y="44880"/>
                </a:lnTo>
                <a:lnTo>
                  <a:pt x="4812" y="44602"/>
                </a:lnTo>
                <a:lnTo>
                  <a:pt x="4488" y="44324"/>
                </a:lnTo>
                <a:lnTo>
                  <a:pt x="4072" y="44093"/>
                </a:lnTo>
                <a:lnTo>
                  <a:pt x="3701" y="43908"/>
                </a:lnTo>
                <a:lnTo>
                  <a:pt x="3285" y="43769"/>
                </a:lnTo>
                <a:lnTo>
                  <a:pt x="2822" y="43677"/>
                </a:lnTo>
                <a:lnTo>
                  <a:pt x="2406" y="43630"/>
                </a:lnTo>
                <a:lnTo>
                  <a:pt x="1943" y="43584"/>
                </a:lnTo>
                <a:lnTo>
                  <a:pt x="1157" y="43584"/>
                </a:lnTo>
                <a:lnTo>
                  <a:pt x="925" y="43630"/>
                </a:lnTo>
                <a:lnTo>
                  <a:pt x="694" y="43677"/>
                </a:lnTo>
                <a:lnTo>
                  <a:pt x="509" y="43815"/>
                </a:lnTo>
                <a:lnTo>
                  <a:pt x="324" y="43954"/>
                </a:lnTo>
                <a:lnTo>
                  <a:pt x="185" y="44093"/>
                </a:lnTo>
                <a:lnTo>
                  <a:pt x="93" y="44324"/>
                </a:lnTo>
                <a:lnTo>
                  <a:pt x="0" y="44556"/>
                </a:lnTo>
                <a:lnTo>
                  <a:pt x="0" y="44787"/>
                </a:lnTo>
                <a:lnTo>
                  <a:pt x="0" y="51264"/>
                </a:lnTo>
                <a:lnTo>
                  <a:pt x="0" y="51496"/>
                </a:lnTo>
                <a:lnTo>
                  <a:pt x="93" y="51727"/>
                </a:lnTo>
                <a:lnTo>
                  <a:pt x="185" y="51912"/>
                </a:lnTo>
                <a:lnTo>
                  <a:pt x="324" y="52097"/>
                </a:lnTo>
                <a:lnTo>
                  <a:pt x="509" y="52236"/>
                </a:lnTo>
                <a:lnTo>
                  <a:pt x="694" y="52329"/>
                </a:lnTo>
                <a:lnTo>
                  <a:pt x="925" y="52421"/>
                </a:lnTo>
                <a:lnTo>
                  <a:pt x="2406" y="52421"/>
                </a:lnTo>
                <a:lnTo>
                  <a:pt x="2822" y="52375"/>
                </a:lnTo>
                <a:lnTo>
                  <a:pt x="3285" y="52236"/>
                </a:lnTo>
                <a:lnTo>
                  <a:pt x="3701" y="52097"/>
                </a:lnTo>
                <a:lnTo>
                  <a:pt x="4072" y="51912"/>
                </a:lnTo>
                <a:lnTo>
                  <a:pt x="4488" y="51727"/>
                </a:lnTo>
                <a:lnTo>
                  <a:pt x="4812" y="51450"/>
                </a:lnTo>
                <a:lnTo>
                  <a:pt x="5182" y="51172"/>
                </a:lnTo>
                <a:lnTo>
                  <a:pt x="5367" y="50987"/>
                </a:lnTo>
                <a:lnTo>
                  <a:pt x="5598" y="50894"/>
                </a:lnTo>
                <a:lnTo>
                  <a:pt x="5830" y="50802"/>
                </a:lnTo>
                <a:lnTo>
                  <a:pt x="6061" y="50709"/>
                </a:lnTo>
                <a:lnTo>
                  <a:pt x="6570" y="50709"/>
                </a:lnTo>
                <a:lnTo>
                  <a:pt x="6848" y="50756"/>
                </a:lnTo>
                <a:lnTo>
                  <a:pt x="7079" y="50848"/>
                </a:lnTo>
                <a:lnTo>
                  <a:pt x="7310" y="50987"/>
                </a:lnTo>
                <a:lnTo>
                  <a:pt x="7495" y="51126"/>
                </a:lnTo>
                <a:lnTo>
                  <a:pt x="7680" y="51311"/>
                </a:lnTo>
                <a:lnTo>
                  <a:pt x="7819" y="51542"/>
                </a:lnTo>
                <a:lnTo>
                  <a:pt x="7912" y="51727"/>
                </a:lnTo>
                <a:lnTo>
                  <a:pt x="8004" y="52005"/>
                </a:lnTo>
                <a:lnTo>
                  <a:pt x="8051" y="52236"/>
                </a:lnTo>
                <a:lnTo>
                  <a:pt x="8051" y="52467"/>
                </a:lnTo>
                <a:lnTo>
                  <a:pt x="8051" y="54272"/>
                </a:lnTo>
                <a:lnTo>
                  <a:pt x="8051" y="54549"/>
                </a:lnTo>
                <a:lnTo>
                  <a:pt x="8004" y="54781"/>
                </a:lnTo>
                <a:lnTo>
                  <a:pt x="7912" y="55012"/>
                </a:lnTo>
                <a:lnTo>
                  <a:pt x="7819" y="55243"/>
                </a:lnTo>
                <a:lnTo>
                  <a:pt x="7634" y="55429"/>
                </a:lnTo>
                <a:lnTo>
                  <a:pt x="7495" y="55614"/>
                </a:lnTo>
                <a:lnTo>
                  <a:pt x="7310" y="55799"/>
                </a:lnTo>
                <a:lnTo>
                  <a:pt x="7079" y="55891"/>
                </a:lnTo>
                <a:lnTo>
                  <a:pt x="6709" y="56030"/>
                </a:lnTo>
                <a:lnTo>
                  <a:pt x="6339" y="56076"/>
                </a:lnTo>
                <a:lnTo>
                  <a:pt x="6015" y="56030"/>
                </a:lnTo>
                <a:lnTo>
                  <a:pt x="5691" y="55937"/>
                </a:lnTo>
                <a:lnTo>
                  <a:pt x="5413" y="55799"/>
                </a:lnTo>
                <a:lnTo>
                  <a:pt x="5182" y="55614"/>
                </a:lnTo>
                <a:lnTo>
                  <a:pt x="4812" y="55290"/>
                </a:lnTo>
                <a:lnTo>
                  <a:pt x="4488" y="55058"/>
                </a:lnTo>
                <a:lnTo>
                  <a:pt x="4072" y="54827"/>
                </a:lnTo>
                <a:lnTo>
                  <a:pt x="3701" y="54642"/>
                </a:lnTo>
                <a:lnTo>
                  <a:pt x="3285" y="54503"/>
                </a:lnTo>
                <a:lnTo>
                  <a:pt x="2822" y="54411"/>
                </a:lnTo>
                <a:lnTo>
                  <a:pt x="2406" y="54364"/>
                </a:lnTo>
                <a:lnTo>
                  <a:pt x="1943" y="54318"/>
                </a:lnTo>
                <a:lnTo>
                  <a:pt x="1157" y="54318"/>
                </a:lnTo>
                <a:lnTo>
                  <a:pt x="925" y="54364"/>
                </a:lnTo>
                <a:lnTo>
                  <a:pt x="694" y="54411"/>
                </a:lnTo>
                <a:lnTo>
                  <a:pt x="509" y="54503"/>
                </a:lnTo>
                <a:lnTo>
                  <a:pt x="324" y="54688"/>
                </a:lnTo>
                <a:lnTo>
                  <a:pt x="185" y="54827"/>
                </a:lnTo>
                <a:lnTo>
                  <a:pt x="93" y="55058"/>
                </a:lnTo>
                <a:lnTo>
                  <a:pt x="0" y="55243"/>
                </a:lnTo>
                <a:lnTo>
                  <a:pt x="0" y="55521"/>
                </a:lnTo>
                <a:lnTo>
                  <a:pt x="0" y="61999"/>
                </a:lnTo>
                <a:lnTo>
                  <a:pt x="0" y="62230"/>
                </a:lnTo>
                <a:lnTo>
                  <a:pt x="93" y="62461"/>
                </a:lnTo>
                <a:lnTo>
                  <a:pt x="185" y="62646"/>
                </a:lnTo>
                <a:lnTo>
                  <a:pt x="324" y="62831"/>
                </a:lnTo>
                <a:lnTo>
                  <a:pt x="509" y="62970"/>
                </a:lnTo>
                <a:lnTo>
                  <a:pt x="694" y="63063"/>
                </a:lnTo>
                <a:lnTo>
                  <a:pt x="925" y="63155"/>
                </a:lnTo>
                <a:lnTo>
                  <a:pt x="2406" y="63155"/>
                </a:lnTo>
                <a:lnTo>
                  <a:pt x="2822" y="63063"/>
                </a:lnTo>
                <a:lnTo>
                  <a:pt x="3285" y="62970"/>
                </a:lnTo>
                <a:lnTo>
                  <a:pt x="3701" y="62831"/>
                </a:lnTo>
                <a:lnTo>
                  <a:pt x="4072" y="62646"/>
                </a:lnTo>
                <a:lnTo>
                  <a:pt x="4488" y="62415"/>
                </a:lnTo>
                <a:lnTo>
                  <a:pt x="4812" y="62184"/>
                </a:lnTo>
                <a:lnTo>
                  <a:pt x="5182" y="61906"/>
                </a:lnTo>
                <a:lnTo>
                  <a:pt x="5367" y="61721"/>
                </a:lnTo>
                <a:lnTo>
                  <a:pt x="5598" y="61582"/>
                </a:lnTo>
                <a:lnTo>
                  <a:pt x="5830" y="61490"/>
                </a:lnTo>
                <a:lnTo>
                  <a:pt x="6061" y="61443"/>
                </a:lnTo>
                <a:lnTo>
                  <a:pt x="6570" y="61443"/>
                </a:lnTo>
                <a:lnTo>
                  <a:pt x="6848" y="61490"/>
                </a:lnTo>
                <a:lnTo>
                  <a:pt x="7079" y="61582"/>
                </a:lnTo>
                <a:lnTo>
                  <a:pt x="7310" y="61721"/>
                </a:lnTo>
                <a:lnTo>
                  <a:pt x="7495" y="61860"/>
                </a:lnTo>
                <a:lnTo>
                  <a:pt x="7680" y="62045"/>
                </a:lnTo>
                <a:lnTo>
                  <a:pt x="7819" y="62276"/>
                </a:lnTo>
                <a:lnTo>
                  <a:pt x="7912" y="62461"/>
                </a:lnTo>
                <a:lnTo>
                  <a:pt x="8004" y="62739"/>
                </a:lnTo>
                <a:lnTo>
                  <a:pt x="8051" y="62970"/>
                </a:lnTo>
                <a:lnTo>
                  <a:pt x="8051" y="63202"/>
                </a:lnTo>
                <a:lnTo>
                  <a:pt x="8051" y="65006"/>
                </a:lnTo>
                <a:lnTo>
                  <a:pt x="8051" y="65237"/>
                </a:lnTo>
                <a:lnTo>
                  <a:pt x="8004" y="65515"/>
                </a:lnTo>
                <a:lnTo>
                  <a:pt x="7912" y="65746"/>
                </a:lnTo>
                <a:lnTo>
                  <a:pt x="7819" y="65978"/>
                </a:lnTo>
                <a:lnTo>
                  <a:pt x="7634" y="66163"/>
                </a:lnTo>
                <a:lnTo>
                  <a:pt x="7495" y="66348"/>
                </a:lnTo>
                <a:lnTo>
                  <a:pt x="7310" y="66486"/>
                </a:lnTo>
                <a:lnTo>
                  <a:pt x="7079" y="66625"/>
                </a:lnTo>
                <a:lnTo>
                  <a:pt x="6709" y="66764"/>
                </a:lnTo>
                <a:lnTo>
                  <a:pt x="6015" y="66764"/>
                </a:lnTo>
                <a:lnTo>
                  <a:pt x="5691" y="66672"/>
                </a:lnTo>
                <a:lnTo>
                  <a:pt x="5413" y="66533"/>
                </a:lnTo>
                <a:lnTo>
                  <a:pt x="5182" y="66301"/>
                </a:lnTo>
                <a:lnTo>
                  <a:pt x="4812" y="66024"/>
                </a:lnTo>
                <a:lnTo>
                  <a:pt x="4488" y="65792"/>
                </a:lnTo>
                <a:lnTo>
                  <a:pt x="4072" y="65561"/>
                </a:lnTo>
                <a:lnTo>
                  <a:pt x="3701" y="65376"/>
                </a:lnTo>
                <a:lnTo>
                  <a:pt x="3285" y="65237"/>
                </a:lnTo>
                <a:lnTo>
                  <a:pt x="2822" y="65145"/>
                </a:lnTo>
                <a:lnTo>
                  <a:pt x="2406" y="65052"/>
                </a:lnTo>
                <a:lnTo>
                  <a:pt x="925" y="65052"/>
                </a:lnTo>
                <a:lnTo>
                  <a:pt x="694" y="65145"/>
                </a:lnTo>
                <a:lnTo>
                  <a:pt x="509" y="65237"/>
                </a:lnTo>
                <a:lnTo>
                  <a:pt x="324" y="65376"/>
                </a:lnTo>
                <a:lnTo>
                  <a:pt x="185" y="65561"/>
                </a:lnTo>
                <a:lnTo>
                  <a:pt x="93" y="65746"/>
                </a:lnTo>
                <a:lnTo>
                  <a:pt x="0" y="65978"/>
                </a:lnTo>
                <a:lnTo>
                  <a:pt x="0" y="66209"/>
                </a:lnTo>
                <a:lnTo>
                  <a:pt x="0" y="73427"/>
                </a:lnTo>
                <a:lnTo>
                  <a:pt x="0" y="73658"/>
                </a:lnTo>
                <a:lnTo>
                  <a:pt x="93" y="73889"/>
                </a:lnTo>
                <a:lnTo>
                  <a:pt x="185" y="74074"/>
                </a:lnTo>
                <a:lnTo>
                  <a:pt x="324" y="74259"/>
                </a:lnTo>
                <a:lnTo>
                  <a:pt x="509" y="74398"/>
                </a:lnTo>
                <a:lnTo>
                  <a:pt x="694" y="74491"/>
                </a:lnTo>
                <a:lnTo>
                  <a:pt x="925" y="74583"/>
                </a:lnTo>
                <a:lnTo>
                  <a:pt x="89112" y="74583"/>
                </a:lnTo>
                <a:lnTo>
                  <a:pt x="89482" y="74537"/>
                </a:lnTo>
                <a:lnTo>
                  <a:pt x="89852" y="74445"/>
                </a:lnTo>
                <a:lnTo>
                  <a:pt x="90176" y="74259"/>
                </a:lnTo>
                <a:lnTo>
                  <a:pt x="90454" y="74028"/>
                </a:lnTo>
                <a:lnTo>
                  <a:pt x="90685" y="73751"/>
                </a:lnTo>
                <a:lnTo>
                  <a:pt x="90870" y="73427"/>
                </a:lnTo>
                <a:lnTo>
                  <a:pt x="91009" y="73056"/>
                </a:lnTo>
                <a:lnTo>
                  <a:pt x="91009" y="72686"/>
                </a:lnTo>
                <a:lnTo>
                  <a:pt x="91009" y="1943"/>
                </a:lnTo>
                <a:lnTo>
                  <a:pt x="91009" y="1527"/>
                </a:lnTo>
                <a:lnTo>
                  <a:pt x="90870" y="1157"/>
                </a:lnTo>
                <a:lnTo>
                  <a:pt x="90685" y="833"/>
                </a:lnTo>
                <a:lnTo>
                  <a:pt x="90454" y="555"/>
                </a:lnTo>
                <a:lnTo>
                  <a:pt x="90176" y="324"/>
                </a:lnTo>
                <a:lnTo>
                  <a:pt x="89852" y="139"/>
                </a:lnTo>
                <a:lnTo>
                  <a:pt x="89482" y="46"/>
                </a:lnTo>
                <a:lnTo>
                  <a:pt x="89112" y="0"/>
                </a:lnTo>
                <a:close/>
              </a:path>
            </a:pathLst>
          </a:custGeom>
          <a:solidFill>
            <a:srgbClr val="FBDC77">
              <a:lumMod val="60000"/>
              <a:lumOff val="40000"/>
            </a:srgbClr>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cxnSp>
        <p:nvCxnSpPr>
          <p:cNvPr id="23" name="Google Shape;1260;p65">
            <a:extLst>
              <a:ext uri="{FF2B5EF4-FFF2-40B4-BE49-F238E27FC236}">
                <a16:creationId xmlns:a16="http://schemas.microsoft.com/office/drawing/2014/main" id="{EC8EB872-E77E-4177-08D3-6B61FABDE611}"/>
              </a:ext>
            </a:extLst>
          </p:cNvPr>
          <p:cNvCxnSpPr>
            <a:cxnSpLocks/>
          </p:cNvCxnSpPr>
          <p:nvPr/>
        </p:nvCxnSpPr>
        <p:spPr>
          <a:xfrm>
            <a:off x="5487283" y="2079879"/>
            <a:ext cx="1096692" cy="261251"/>
          </a:xfrm>
          <a:prstGeom prst="bentConnector3">
            <a:avLst>
              <a:gd name="adj1" fmla="val 50000"/>
            </a:avLst>
          </a:prstGeom>
          <a:noFill/>
          <a:ln w="28575" cap="flat" cmpd="sng">
            <a:solidFill>
              <a:srgbClr val="F65B84"/>
            </a:solidFill>
            <a:prstDash val="solid"/>
            <a:round/>
            <a:headEnd type="none" w="med" len="med"/>
            <a:tailEnd type="none" w="med" len="med"/>
          </a:ln>
        </p:spPr>
      </p:cxnSp>
      <p:sp>
        <p:nvSpPr>
          <p:cNvPr id="24" name="Google Shape;1261;p65">
            <a:extLst>
              <a:ext uri="{FF2B5EF4-FFF2-40B4-BE49-F238E27FC236}">
                <a16:creationId xmlns:a16="http://schemas.microsoft.com/office/drawing/2014/main" id="{A9E72115-5288-ED99-94D7-6885E94CA440}"/>
              </a:ext>
            </a:extLst>
          </p:cNvPr>
          <p:cNvSpPr txBox="1"/>
          <p:nvPr/>
        </p:nvSpPr>
        <p:spPr>
          <a:xfrm>
            <a:off x="4206127" y="1742104"/>
            <a:ext cx="1306328" cy="502625"/>
          </a:xfrm>
          <a:prstGeom prst="rect">
            <a:avLst/>
          </a:prstGeom>
          <a:solidFill>
            <a:srgbClr val="00CDB4"/>
          </a:solidFill>
          <a:ln>
            <a:noFill/>
          </a:ln>
        </p:spPr>
        <p:txBody>
          <a:bodyPr spcFirstLastPara="1" wrap="square" lIns="91425" tIns="91425" rIns="91425" bIns="91425" anchor="ctr" anchorCtr="0">
            <a:noAutofit/>
          </a:bodyPr>
          <a:lstStyle/>
          <a:p>
            <a:pPr algn="ctr">
              <a:buClrTx/>
              <a:buFontTx/>
              <a:buNone/>
              <a:defRPr/>
            </a:pPr>
            <a:r>
              <a:rPr lang="en" sz="2400" b="1">
                <a:solidFill>
                  <a:srgbClr val="FFFFFF"/>
                </a:solidFill>
                <a:latin typeface="Times New Roman" panose="02020603050405020304" pitchFamily="18" charset="0"/>
                <a:ea typeface="Nunito"/>
                <a:cs typeface="Times New Roman" panose="02020603050405020304" pitchFamily="18" charset="0"/>
                <a:sym typeface="Nunito"/>
              </a:rPr>
              <a:t>01</a:t>
            </a:r>
            <a:endParaRPr sz="2400" b="1">
              <a:solidFill>
                <a:srgbClr val="FFFFFF"/>
              </a:solidFill>
              <a:latin typeface="Times New Roman" panose="02020603050405020304" pitchFamily="18" charset="0"/>
              <a:ea typeface="Nunito"/>
              <a:cs typeface="Times New Roman" panose="02020603050405020304" pitchFamily="18" charset="0"/>
              <a:sym typeface="Nunito"/>
            </a:endParaRPr>
          </a:p>
        </p:txBody>
      </p:sp>
      <p:sp>
        <p:nvSpPr>
          <p:cNvPr id="25" name="Google Shape;1262;p65">
            <a:extLst>
              <a:ext uri="{FF2B5EF4-FFF2-40B4-BE49-F238E27FC236}">
                <a16:creationId xmlns:a16="http://schemas.microsoft.com/office/drawing/2014/main" id="{4813CCB9-6CB1-39FA-B9D2-6737CF908C30}"/>
              </a:ext>
            </a:extLst>
          </p:cNvPr>
          <p:cNvSpPr txBox="1"/>
          <p:nvPr/>
        </p:nvSpPr>
        <p:spPr>
          <a:xfrm>
            <a:off x="4552812" y="2920834"/>
            <a:ext cx="1136762" cy="622334"/>
          </a:xfrm>
          <a:prstGeom prst="rect">
            <a:avLst/>
          </a:prstGeom>
          <a:solidFill>
            <a:srgbClr val="F65B84"/>
          </a:solidFill>
          <a:ln>
            <a:noFill/>
          </a:ln>
        </p:spPr>
        <p:txBody>
          <a:bodyPr spcFirstLastPara="1" wrap="square" lIns="91425" tIns="91425" rIns="91425" bIns="91425" anchor="ctr" anchorCtr="0">
            <a:noAutofit/>
          </a:bodyPr>
          <a:lstStyle/>
          <a:p>
            <a:pPr algn="ctr">
              <a:buClrTx/>
              <a:buFontTx/>
              <a:buNone/>
              <a:defRPr/>
            </a:pPr>
            <a:r>
              <a:rPr lang="en" sz="2400" b="1">
                <a:solidFill>
                  <a:srgbClr val="FFFFFF"/>
                </a:solidFill>
                <a:latin typeface="Times New Roman" panose="02020603050405020304" pitchFamily="18" charset="0"/>
                <a:ea typeface="Nunito"/>
                <a:cs typeface="Times New Roman" panose="02020603050405020304" pitchFamily="18" charset="0"/>
                <a:sym typeface="Nunito"/>
              </a:rPr>
              <a:t>02</a:t>
            </a:r>
            <a:endParaRPr sz="2400" b="1">
              <a:solidFill>
                <a:srgbClr val="FFFFFF"/>
              </a:solidFill>
              <a:latin typeface="Times New Roman" panose="02020603050405020304" pitchFamily="18" charset="0"/>
              <a:ea typeface="Nunito"/>
              <a:cs typeface="Times New Roman" panose="02020603050405020304" pitchFamily="18" charset="0"/>
              <a:sym typeface="Nunito"/>
            </a:endParaRPr>
          </a:p>
        </p:txBody>
      </p:sp>
      <p:cxnSp>
        <p:nvCxnSpPr>
          <p:cNvPr id="26" name="Google Shape;1263;p65">
            <a:extLst>
              <a:ext uri="{FF2B5EF4-FFF2-40B4-BE49-F238E27FC236}">
                <a16:creationId xmlns:a16="http://schemas.microsoft.com/office/drawing/2014/main" id="{D6D56ED1-E8A7-CE58-2AF6-EB4D75D35EB8}"/>
              </a:ext>
            </a:extLst>
          </p:cNvPr>
          <p:cNvCxnSpPr>
            <a:cxnSpLocks/>
            <a:stCxn id="25" idx="3"/>
          </p:cNvCxnSpPr>
          <p:nvPr/>
        </p:nvCxnSpPr>
        <p:spPr>
          <a:xfrm flipV="1">
            <a:off x="5689574" y="2663884"/>
            <a:ext cx="888300" cy="568117"/>
          </a:xfrm>
          <a:prstGeom prst="bentConnector3">
            <a:avLst>
              <a:gd name="adj1" fmla="val 50000"/>
            </a:avLst>
          </a:prstGeom>
          <a:noFill/>
          <a:ln w="28575" cap="flat" cmpd="sng">
            <a:solidFill>
              <a:srgbClr val="F65B84"/>
            </a:solidFill>
            <a:prstDash val="solid"/>
            <a:round/>
            <a:headEnd type="none" w="med" len="med"/>
            <a:tailEnd type="none" w="med" len="med"/>
          </a:ln>
        </p:spPr>
      </p:cxnSp>
      <p:sp>
        <p:nvSpPr>
          <p:cNvPr id="27" name="TextBox 26">
            <a:extLst>
              <a:ext uri="{FF2B5EF4-FFF2-40B4-BE49-F238E27FC236}">
                <a16:creationId xmlns:a16="http://schemas.microsoft.com/office/drawing/2014/main" id="{1EA1B34C-BFDA-5209-9A01-2934096846C8}"/>
              </a:ext>
            </a:extLst>
          </p:cNvPr>
          <p:cNvSpPr txBox="1"/>
          <p:nvPr/>
        </p:nvSpPr>
        <p:spPr>
          <a:xfrm>
            <a:off x="159851" y="1703380"/>
            <a:ext cx="4028013" cy="707886"/>
          </a:xfrm>
          <a:prstGeom prst="rect">
            <a:avLst/>
          </a:prstGeom>
          <a:noFill/>
        </p:spPr>
        <p:txBody>
          <a:bodyPr wrap="square">
            <a:spAutoFit/>
          </a:bodyPr>
          <a:lstStyle/>
          <a:p>
            <a:pPr algn="ctr"/>
            <a:r>
              <a:rPr lang="vi-VN" sz="2000">
                <a:solidFill>
                  <a:schemeClr val="tx1"/>
                </a:solidFill>
                <a:latin typeface="+mj-lt"/>
              </a:rPr>
              <a:t>hệ thống luận điểm, lí lẽ, bằng chứng chặt chẽ</a:t>
            </a:r>
            <a:endParaRPr lang="en-US" sz="3600">
              <a:solidFill>
                <a:schemeClr val="tx1"/>
              </a:solidFill>
              <a:latin typeface="+mj-lt"/>
              <a:cs typeface="Times New Roman" panose="02020603050405020304" pitchFamily="18" charset="0"/>
            </a:endParaRPr>
          </a:p>
        </p:txBody>
      </p:sp>
      <p:sp>
        <p:nvSpPr>
          <p:cNvPr id="28" name="TextBox 27">
            <a:extLst>
              <a:ext uri="{FF2B5EF4-FFF2-40B4-BE49-F238E27FC236}">
                <a16:creationId xmlns:a16="http://schemas.microsoft.com/office/drawing/2014/main" id="{3803948F-D7CF-0C3A-1F92-9928C0AF4E57}"/>
              </a:ext>
            </a:extLst>
          </p:cNvPr>
          <p:cNvSpPr txBox="1"/>
          <p:nvPr/>
        </p:nvSpPr>
        <p:spPr>
          <a:xfrm>
            <a:off x="318862" y="2619296"/>
            <a:ext cx="4028014" cy="1015663"/>
          </a:xfrm>
          <a:prstGeom prst="rect">
            <a:avLst/>
          </a:prstGeom>
          <a:noFill/>
        </p:spPr>
        <p:txBody>
          <a:bodyPr wrap="square">
            <a:spAutoFit/>
          </a:bodyPr>
          <a:lstStyle/>
          <a:p>
            <a:pPr algn="ctr">
              <a:buClrTx/>
            </a:pPr>
            <a:r>
              <a:rPr lang="vi-VN" sz="2000">
                <a:solidFill>
                  <a:schemeClr val="tx1"/>
                </a:solidFill>
                <a:latin typeface="+mj-lt"/>
              </a:rPr>
              <a:t>cảm xúc chân thành; thông điệp ý nghĩa về mối quan hệ giữa con người và tự nhiên</a:t>
            </a:r>
            <a:endParaRPr lang="en-US" sz="3600">
              <a:solidFill>
                <a:schemeClr val="tx1"/>
              </a:solidFill>
              <a:latin typeface="+mj-lt"/>
              <a:cs typeface="Times New Roman" panose="02020603050405020304" pitchFamily="18" charset="0"/>
            </a:endParaRPr>
          </a:p>
        </p:txBody>
      </p:sp>
      <p:sp>
        <p:nvSpPr>
          <p:cNvPr id="29" name="TextBox 28">
            <a:extLst>
              <a:ext uri="{FF2B5EF4-FFF2-40B4-BE49-F238E27FC236}">
                <a16:creationId xmlns:a16="http://schemas.microsoft.com/office/drawing/2014/main" id="{E158A47D-9E92-3645-29CB-39F46305CFE5}"/>
              </a:ext>
            </a:extLst>
          </p:cNvPr>
          <p:cNvSpPr txBox="1"/>
          <p:nvPr/>
        </p:nvSpPr>
        <p:spPr>
          <a:xfrm>
            <a:off x="6541660" y="1864574"/>
            <a:ext cx="1967228" cy="1200329"/>
          </a:xfrm>
          <a:prstGeom prst="rect">
            <a:avLst/>
          </a:prstGeom>
          <a:noFill/>
        </p:spPr>
        <p:txBody>
          <a:bodyPr wrap="square">
            <a:spAutoFit/>
          </a:bodyPr>
          <a:lstStyle/>
          <a:p>
            <a:pPr algn="just"/>
            <a:r>
              <a:rPr lang="vi-VN" sz="1800" b="1" i="1">
                <a:latin typeface="+mj-lt"/>
              </a:rPr>
              <a:t>“Tôi là kẻ hoang dã,....nếu cuộc sống thiếu những con thú?”</a:t>
            </a:r>
            <a:endParaRPr lang="en-US" sz="1800" b="1">
              <a:latin typeface="+mj-lt"/>
            </a:endParaRPr>
          </a:p>
        </p:txBody>
      </p:sp>
      <p:sp>
        <p:nvSpPr>
          <p:cNvPr id="30" name="Google Shape;1262;p65">
            <a:extLst>
              <a:ext uri="{FF2B5EF4-FFF2-40B4-BE49-F238E27FC236}">
                <a16:creationId xmlns:a16="http://schemas.microsoft.com/office/drawing/2014/main" id="{DB80104B-B1A6-CBAB-A184-B6A72A463D9D}"/>
              </a:ext>
            </a:extLst>
          </p:cNvPr>
          <p:cNvSpPr txBox="1"/>
          <p:nvPr/>
        </p:nvSpPr>
        <p:spPr>
          <a:xfrm>
            <a:off x="4178138" y="3984379"/>
            <a:ext cx="1136762" cy="622334"/>
          </a:xfrm>
          <a:prstGeom prst="rect">
            <a:avLst/>
          </a:prstGeom>
          <a:solidFill>
            <a:srgbClr val="F9EBCF">
              <a:lumMod val="50000"/>
            </a:srgbClr>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 sz="2400" b="1" i="0" u="none" strike="noStrike" kern="0" cap="none" spc="0" normalizeH="0" baseline="0" noProof="0">
                <a:ln>
                  <a:noFill/>
                </a:ln>
                <a:solidFill>
                  <a:srgbClr val="FFFFFF"/>
                </a:solidFill>
                <a:effectLst/>
                <a:uLnTx/>
                <a:uFillTx/>
                <a:latin typeface="Times New Roman" panose="02020603050405020304" pitchFamily="18" charset="0"/>
                <a:ea typeface="Nunito"/>
                <a:cs typeface="Times New Roman" panose="02020603050405020304" pitchFamily="18" charset="0"/>
                <a:sym typeface="Nunito"/>
              </a:rPr>
              <a:t>03</a:t>
            </a:r>
            <a:endParaRPr kumimoji="0" sz="2400" b="1" i="0" u="none" strike="noStrike" kern="0" cap="none" spc="0" normalizeH="0" baseline="0" noProof="0">
              <a:ln>
                <a:noFill/>
              </a:ln>
              <a:solidFill>
                <a:srgbClr val="FFFFFF"/>
              </a:solidFill>
              <a:effectLst/>
              <a:uLnTx/>
              <a:uFillTx/>
              <a:latin typeface="Times New Roman" panose="02020603050405020304" pitchFamily="18" charset="0"/>
              <a:ea typeface="Nunito"/>
              <a:cs typeface="Times New Roman" panose="02020603050405020304" pitchFamily="18" charset="0"/>
              <a:sym typeface="Nunito"/>
            </a:endParaRPr>
          </a:p>
        </p:txBody>
      </p:sp>
      <p:cxnSp>
        <p:nvCxnSpPr>
          <p:cNvPr id="31" name="Google Shape;1263;p65">
            <a:extLst>
              <a:ext uri="{FF2B5EF4-FFF2-40B4-BE49-F238E27FC236}">
                <a16:creationId xmlns:a16="http://schemas.microsoft.com/office/drawing/2014/main" id="{FFF08073-D026-A1AE-36CF-C5625948AFF0}"/>
              </a:ext>
            </a:extLst>
          </p:cNvPr>
          <p:cNvCxnSpPr>
            <a:cxnSpLocks/>
            <a:stCxn id="30" idx="3"/>
          </p:cNvCxnSpPr>
          <p:nvPr/>
        </p:nvCxnSpPr>
        <p:spPr>
          <a:xfrm flipV="1">
            <a:off x="5314900" y="3598801"/>
            <a:ext cx="1335324" cy="696745"/>
          </a:xfrm>
          <a:prstGeom prst="bentConnector3">
            <a:avLst>
              <a:gd name="adj1" fmla="val 50000"/>
            </a:avLst>
          </a:prstGeom>
          <a:noFill/>
          <a:ln w="28575" cap="flat" cmpd="sng">
            <a:solidFill>
              <a:srgbClr val="F65B84"/>
            </a:solidFill>
            <a:prstDash val="solid"/>
            <a:round/>
            <a:headEnd type="none" w="med" len="med"/>
            <a:tailEnd type="none" w="med" len="med"/>
          </a:ln>
        </p:spPr>
      </p:cxnSp>
      <p:sp>
        <p:nvSpPr>
          <p:cNvPr id="32" name="TextBox 31">
            <a:extLst>
              <a:ext uri="{FF2B5EF4-FFF2-40B4-BE49-F238E27FC236}">
                <a16:creationId xmlns:a16="http://schemas.microsoft.com/office/drawing/2014/main" id="{17F0E123-F854-B918-B59C-3A3427CED3D0}"/>
              </a:ext>
            </a:extLst>
          </p:cNvPr>
          <p:cNvSpPr txBox="1"/>
          <p:nvPr/>
        </p:nvSpPr>
        <p:spPr>
          <a:xfrm>
            <a:off x="55336" y="3821883"/>
            <a:ext cx="4261241" cy="1015663"/>
          </a:xfrm>
          <a:prstGeom prst="rect">
            <a:avLst/>
          </a:prstGeom>
          <a:noFill/>
        </p:spPr>
        <p:txBody>
          <a:bodyPr wrap="square">
            <a:spAutoFit/>
          </a:bodyPr>
          <a:lstStyle/>
          <a:p>
            <a:pPr algn="ctr">
              <a:buClrTx/>
            </a:pPr>
            <a:r>
              <a:rPr lang="vi-VN" sz="2000">
                <a:solidFill>
                  <a:schemeClr val="tx1"/>
                </a:solidFill>
                <a:latin typeface="+mj-lt"/>
              </a:rPr>
              <a:t>những câu văn giàu hình ảnh, những phép điệp vừa tạo nhạc tính vừa mang âm hưởng hùng biện;...</a:t>
            </a:r>
            <a:endParaRPr lang="en-US" sz="3600">
              <a:solidFill>
                <a:schemeClr val="tx1"/>
              </a:solidFill>
              <a:latin typeface="+mj-lt"/>
              <a:cs typeface="Times New Roman" panose="02020603050405020304" pitchFamily="18" charset="0"/>
            </a:endParaRPr>
          </a:p>
        </p:txBody>
      </p:sp>
      <p:pic>
        <p:nvPicPr>
          <p:cNvPr id="13" name="Picture 12" descr="A person riding a horse with a person in a headdress&#10;&#10;Description automatically generated">
            <a:extLst>
              <a:ext uri="{FF2B5EF4-FFF2-40B4-BE49-F238E27FC236}">
                <a16:creationId xmlns:a16="http://schemas.microsoft.com/office/drawing/2014/main" id="{9536123D-2FAE-5CAF-2D80-A03D03CA107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9850" l="41800" r="97500">
                        <a14:foregroundMark x1="51800" y1="52950" x2="71500" y2="86000"/>
                        <a14:foregroundMark x1="71500" y1="86000" x2="72000" y2="86450"/>
                        <a14:foregroundMark x1="47650" y1="63800" x2="69850" y2="77250"/>
                        <a14:foregroundMark x1="69850" y1="77250" x2="70800" y2="79450"/>
                        <a14:foregroundMark x1="57650" y1="80400" x2="60800" y2="98600"/>
                        <a14:foregroundMark x1="55300" y1="67600" x2="75300" y2="87100"/>
                        <a14:foregroundMark x1="76500" y1="73350" x2="83750" y2="94750"/>
                        <a14:foregroundMark x1="83750" y1="94750" x2="83750" y2="94750"/>
                        <a14:foregroundMark x1="52150" y1="45600" x2="69800" y2="72100"/>
                        <a14:foregroundMark x1="69800" y1="72100" x2="69800" y2="72100"/>
                        <a14:foregroundMark x1="91600" y1="76850" x2="97500" y2="91900"/>
                        <a14:foregroundMark x1="43750" y1="50050" x2="43750" y2="50050"/>
                        <a14:foregroundMark x1="45300" y1="48450" x2="45300" y2="48450"/>
                        <a14:foregroundMark x1="52750" y1="30900" x2="52750" y2="30900"/>
                        <a14:foregroundMark x1="44350" y1="23550" x2="57050" y2="35350"/>
                        <a14:foregroundMark x1="57050" y1="35350" x2="57050" y2="35350"/>
                        <a14:foregroundMark x1="42750" y1="21950" x2="47850" y2="24850"/>
                        <a14:foregroundMark x1="41950" y1="21300" x2="41950" y2="21300"/>
                        <a14:foregroundMark x1="41950" y1="21300" x2="41950" y2="21300"/>
                        <a14:foregroundMark x1="41800" y1="21300" x2="42550" y2="21650"/>
                        <a14:foregroundMark x1="53150" y1="37900" x2="53150" y2="37900"/>
                        <a14:foregroundMark x1="56300" y1="36000" x2="56300" y2="36000"/>
                        <a14:foregroundMark x1="55700" y1="35700" x2="55700" y2="35700"/>
                        <a14:foregroundMark x1="55300" y1="35350" x2="56700" y2="37600"/>
                        <a14:foregroundMark x1="52950" y1="36000" x2="52950" y2="38550"/>
                        <a14:foregroundMark x1="73750" y1="99550" x2="82000" y2="99850"/>
                        <a14:foregroundMark x1="82000" y1="99850" x2="87650" y2="99200"/>
                        <a14:foregroundMark x1="81200" y1="26750" x2="81200" y2="26750"/>
                        <a14:foregroundMark x1="77450" y1="21650" x2="86250" y2="30000"/>
                        <a14:foregroundMark x1="86250" y1="30000" x2="86500" y2="36350"/>
                        <a14:foregroundMark x1="81400" y1="21650" x2="87250" y2="27600"/>
                        <a14:foregroundMark x1="87250" y1="27600" x2="84750" y2="38800"/>
                        <a14:foregroundMark x1="84750" y1="38800" x2="74750" y2="24500"/>
                        <a14:foregroundMark x1="73750" y1="23550" x2="73750" y2="28350"/>
                        <a14:foregroundMark x1="72200" y1="38250" x2="72200" y2="38250"/>
                        <a14:foregroundMark x1="54150" y1="34100" x2="54150" y2="34100"/>
                        <a14:foregroundMark x1="73300" y1="33850" x2="73300" y2="33850"/>
                        <a14:foregroundMark x1="73450" y1="32950" x2="73450" y2="32950"/>
                        <a14:foregroundMark x1="73450" y1="32300" x2="73450" y2="32300"/>
                        <a14:foregroundMark x1="73450" y1="32100" x2="73450" y2="32100"/>
                        <a14:foregroundMark x1="73600" y1="32500" x2="73600" y2="32500"/>
                        <a14:foregroundMark x1="73600" y1="32100" x2="73600" y2="32100"/>
                        <a14:foregroundMark x1="82400" y1="32950" x2="82400" y2="32950"/>
                        <a14:foregroundMark x1="74550" y1="22900" x2="74550" y2="22900"/>
                        <a14:foregroundMark x1="53350" y1="31200" x2="53350" y2="31200"/>
                        <a14:backgroundMark x1="43850" y1="49600" x2="43850" y2="49600"/>
                      </a14:backgroundRemoval>
                    </a14:imgEffect>
                  </a14:imgLayer>
                </a14:imgProps>
              </a:ext>
            </a:extLst>
          </a:blip>
          <a:srcRect l="40502"/>
          <a:stretch/>
        </p:blipFill>
        <p:spPr>
          <a:xfrm>
            <a:off x="6706081" y="2355739"/>
            <a:ext cx="2446541" cy="2785175"/>
          </a:xfrm>
          <a:prstGeom prst="rect">
            <a:avLst/>
          </a:prstGeom>
        </p:spPr>
      </p:pic>
    </p:spTree>
    <p:extLst>
      <p:ext uri="{BB962C8B-B14F-4D97-AF65-F5344CB8AC3E}">
        <p14:creationId xmlns:p14="http://schemas.microsoft.com/office/powerpoint/2010/main" val="39693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500" fill="hold"/>
                                        <p:tgtEl>
                                          <p:spTgt spid="22"/>
                                        </p:tgtEl>
                                        <p:attrNameLst>
                                          <p:attrName>ppt_x</p:attrName>
                                        </p:attrNameLst>
                                      </p:cBhvr>
                                      <p:tavLst>
                                        <p:tav tm="0">
                                          <p:val>
                                            <p:strVal val="#ppt_x"/>
                                          </p:val>
                                        </p:tav>
                                        <p:tav tm="100000">
                                          <p:val>
                                            <p:strVal val="#ppt_x"/>
                                          </p:val>
                                        </p:tav>
                                      </p:tavLst>
                                    </p:anim>
                                    <p:anim calcmode="lin" valueType="num">
                                      <p:cBhvr additive="base">
                                        <p:cTn id="15" dur="500" fill="hold"/>
                                        <p:tgtEl>
                                          <p:spTgt spid="22"/>
                                        </p:tgtEl>
                                        <p:attrNameLst>
                                          <p:attrName>ppt_y</p:attrName>
                                        </p:attrNameLst>
                                      </p:cBhvr>
                                      <p:tavLst>
                                        <p:tav tm="0">
                                          <p:val>
                                            <p:strVal val="1+#ppt_h/2"/>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1000"/>
                                        <p:tgtEl>
                                          <p:spTgt spid="29"/>
                                        </p:tgtEl>
                                      </p:cBhvr>
                                    </p:animEffect>
                                    <p:anim calcmode="lin" valueType="num">
                                      <p:cBhvr>
                                        <p:cTn id="19" dur="1000" fill="hold"/>
                                        <p:tgtEl>
                                          <p:spTgt spid="29"/>
                                        </p:tgtEl>
                                        <p:attrNameLst>
                                          <p:attrName>ppt_x</p:attrName>
                                        </p:attrNameLst>
                                      </p:cBhvr>
                                      <p:tavLst>
                                        <p:tav tm="0">
                                          <p:val>
                                            <p:strVal val="#ppt_x"/>
                                          </p:val>
                                        </p:tav>
                                        <p:tav tm="100000">
                                          <p:val>
                                            <p:strVal val="#ppt_x"/>
                                          </p:val>
                                        </p:tav>
                                      </p:tavLst>
                                    </p:anim>
                                    <p:anim calcmode="lin" valueType="num">
                                      <p:cBhvr>
                                        <p:cTn id="2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barn(inVertical)">
                                      <p:cBhvr>
                                        <p:cTn id="25" dur="500"/>
                                        <p:tgtEl>
                                          <p:spTgt spid="2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barn(inVertical)">
                                      <p:cBhvr>
                                        <p:cTn id="36" dur="500"/>
                                        <p:tgtEl>
                                          <p:spTgt spid="26"/>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barn(inVertical)">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barn(inVertical)">
                                      <p:cBhvr>
                                        <p:cTn id="44" dur="500"/>
                                        <p:tgtEl>
                                          <p:spTgt spid="2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barn(inVertical)">
                                      <p:cBhvr>
                                        <p:cTn id="49" dur="500"/>
                                        <p:tgtEl>
                                          <p:spTgt spid="31"/>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barn(inVertical)">
                                      <p:cBhvr>
                                        <p:cTn id="52" dur="500"/>
                                        <p:tgtEl>
                                          <p:spTgt spid="3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barn(inVertical)">
                                      <p:cBhvr>
                                        <p:cTn id="5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7" grpId="0"/>
      <p:bldP spid="28" grpId="0"/>
      <p:bldP spid="29" grpId="0"/>
      <p:bldP spid="30" grpId="0" animBg="1"/>
      <p:bldP spid="3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128;p46">
            <a:extLst>
              <a:ext uri="{FF2B5EF4-FFF2-40B4-BE49-F238E27FC236}">
                <a16:creationId xmlns:a16="http://schemas.microsoft.com/office/drawing/2014/main" id="{4E3A303B-B0DF-2431-D043-7483C9303689}"/>
              </a:ext>
            </a:extLst>
          </p:cNvPr>
          <p:cNvSpPr txBox="1">
            <a:spLocks/>
          </p:cNvSpPr>
          <p:nvPr/>
        </p:nvSpPr>
        <p:spPr>
          <a:xfrm>
            <a:off x="3256778" y="0"/>
            <a:ext cx="6827875" cy="572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a:latin typeface="Times New Roman" panose="02020603050405020304" pitchFamily="18" charset="0"/>
                <a:cs typeface="Times New Roman" panose="02020603050405020304" pitchFamily="18" charset="0"/>
              </a:rPr>
              <a:t>* Ví dụ thực tế</a:t>
            </a:r>
            <a:endParaRPr lang="en-US" sz="4400" b="1">
              <a:latin typeface="Times New Roman" panose="02020603050405020304" pitchFamily="18" charset="0"/>
              <a:cs typeface="Times New Roman" panose="02020603050405020304" pitchFamily="18" charset="0"/>
            </a:endParaRPr>
          </a:p>
        </p:txBody>
      </p:sp>
      <p:pic>
        <p:nvPicPr>
          <p:cNvPr id="6" name="Picture 8" descr="Free vector lumberjack concept 4 cartoon compositions loggers felling tree with axes sawing wood log handling machinery illustration">
            <a:extLst>
              <a:ext uri="{FF2B5EF4-FFF2-40B4-BE49-F238E27FC236}">
                <a16:creationId xmlns:a16="http://schemas.microsoft.com/office/drawing/2014/main" id="{EF1D3DE5-E93B-2690-4DFB-66AA8BDF3863}"/>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61453" t="5425" r="2" b="46419"/>
          <a:stretch/>
        </p:blipFill>
        <p:spPr bwMode="auto">
          <a:xfrm>
            <a:off x="5800692" y="-278237"/>
            <a:ext cx="3766886" cy="30597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group of buildings with trees&#10;&#10;Description automatically generated">
            <a:extLst>
              <a:ext uri="{FF2B5EF4-FFF2-40B4-BE49-F238E27FC236}">
                <a16:creationId xmlns:a16="http://schemas.microsoft.com/office/drawing/2014/main" id="{4060AF0B-7DB8-31AF-6C62-AD979F56A424}"/>
              </a:ext>
            </a:extLst>
          </p:cNvPr>
          <p:cNvPicPr>
            <a:picLocks noChangeAspect="1"/>
          </p:cNvPicPr>
          <p:nvPr/>
        </p:nvPicPr>
        <p:blipFill>
          <a:blip r:embed="rId3"/>
          <a:stretch>
            <a:fillRect/>
          </a:stretch>
        </p:blipFill>
        <p:spPr>
          <a:xfrm>
            <a:off x="3343309" y="1301460"/>
            <a:ext cx="3310304" cy="3310304"/>
          </a:xfrm>
          <a:prstGeom prst="rect">
            <a:avLst/>
          </a:prstGeom>
        </p:spPr>
      </p:pic>
      <p:sp>
        <p:nvSpPr>
          <p:cNvPr id="8" name="Arrow: Curved Left 7">
            <a:extLst>
              <a:ext uri="{FF2B5EF4-FFF2-40B4-BE49-F238E27FC236}">
                <a16:creationId xmlns:a16="http://schemas.microsoft.com/office/drawing/2014/main" id="{B53F7425-8475-BF6C-5474-2B10BA5292DC}"/>
              </a:ext>
            </a:extLst>
          </p:cNvPr>
          <p:cNvSpPr/>
          <p:nvPr/>
        </p:nvSpPr>
        <p:spPr>
          <a:xfrm rot="1269241">
            <a:off x="6660608" y="2254775"/>
            <a:ext cx="1022132" cy="1301262"/>
          </a:xfrm>
          <a:prstGeom prst="curvedLeftArrow">
            <a:avLst>
              <a:gd name="adj1" fmla="val 4945"/>
              <a:gd name="adj2" fmla="val 42190"/>
              <a:gd name="adj3" fmla="val 25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Arrow: Curved Left 8">
            <a:extLst>
              <a:ext uri="{FF2B5EF4-FFF2-40B4-BE49-F238E27FC236}">
                <a16:creationId xmlns:a16="http://schemas.microsoft.com/office/drawing/2014/main" id="{4378D366-34CE-68BE-414A-F60EF2F06BC0}"/>
              </a:ext>
            </a:extLst>
          </p:cNvPr>
          <p:cNvSpPr/>
          <p:nvPr/>
        </p:nvSpPr>
        <p:spPr>
          <a:xfrm rot="4359604" flipH="1">
            <a:off x="2344459" y="1350864"/>
            <a:ext cx="729334" cy="1514871"/>
          </a:xfrm>
          <a:prstGeom prst="curvedLeftArrow">
            <a:avLst>
              <a:gd name="adj1" fmla="val 4945"/>
              <a:gd name="adj2" fmla="val 42190"/>
              <a:gd name="adj3" fmla="val 250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6146" name="Picture 2" descr="13,000+ Flooding Illustrations, Royalty-Free Vector Graphics &amp; Clip Art -  iStock | Flooded house, Flooded home, Hurricane">
            <a:extLst>
              <a:ext uri="{FF2B5EF4-FFF2-40B4-BE49-F238E27FC236}">
                <a16:creationId xmlns:a16="http://schemas.microsoft.com/office/drawing/2014/main" id="{235A9A5D-B8D2-657B-ACC0-223697894E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81486"/>
            <a:ext cx="3256778" cy="2454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1447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par>
                          <p:cTn id="21" fill="hold">
                            <p:stCondLst>
                              <p:cond delay="500"/>
                            </p:stCondLst>
                            <p:childTnLst>
                              <p:par>
                                <p:cTn id="22" presetID="16" presetClass="entr" presetSubtype="21" fill="hold" nodeType="afterEffect">
                                  <p:stCondLst>
                                    <p:cond delay="0"/>
                                  </p:stCondLst>
                                  <p:childTnLst>
                                    <p:set>
                                      <p:cBhvr>
                                        <p:cTn id="23" dur="1" fill="hold">
                                          <p:stCondLst>
                                            <p:cond delay="0"/>
                                          </p:stCondLst>
                                        </p:cTn>
                                        <p:tgtEl>
                                          <p:spTgt spid="6146"/>
                                        </p:tgtEl>
                                        <p:attrNameLst>
                                          <p:attrName>style.visibility</p:attrName>
                                        </p:attrNameLst>
                                      </p:cBhvr>
                                      <p:to>
                                        <p:strVal val="visible"/>
                                      </p:to>
                                    </p:set>
                                    <p:animEffect transition="in" filter="barn(inVertical)">
                                      <p:cBhvr>
                                        <p:cTn id="24"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128;p46">
            <a:extLst>
              <a:ext uri="{FF2B5EF4-FFF2-40B4-BE49-F238E27FC236}">
                <a16:creationId xmlns:a16="http://schemas.microsoft.com/office/drawing/2014/main" id="{4E3A303B-B0DF-2431-D043-7483C9303689}"/>
              </a:ext>
            </a:extLst>
          </p:cNvPr>
          <p:cNvSpPr txBox="1">
            <a:spLocks/>
          </p:cNvSpPr>
          <p:nvPr/>
        </p:nvSpPr>
        <p:spPr>
          <a:xfrm>
            <a:off x="5908430" y="0"/>
            <a:ext cx="6827875" cy="572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200" b="1">
                <a:latin typeface="Times New Roman" panose="02020603050405020304" pitchFamily="18" charset="0"/>
                <a:cs typeface="Times New Roman" panose="02020603050405020304" pitchFamily="18" charset="0"/>
              </a:rPr>
              <a:t>* Ví dụ thực tế</a:t>
            </a:r>
            <a:endParaRPr lang="en-US" sz="4400" b="1">
              <a:latin typeface="Times New Roman" panose="02020603050405020304" pitchFamily="18" charset="0"/>
              <a:cs typeface="Times New Roman" panose="02020603050405020304" pitchFamily="18" charset="0"/>
            </a:endParaRPr>
          </a:p>
        </p:txBody>
      </p:sp>
      <p:pic>
        <p:nvPicPr>
          <p:cNvPr id="3" name="Picture 4" descr="Water pollution with plastic bags in river">
            <a:extLst>
              <a:ext uri="{FF2B5EF4-FFF2-40B4-BE49-F238E27FC236}">
                <a16:creationId xmlns:a16="http://schemas.microsoft.com/office/drawing/2014/main" id="{B8D71E83-E4A5-C38D-B64F-EE7F4978FD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73" y="0"/>
            <a:ext cx="5770563"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 name="Google Shape;494;p50">
            <a:extLst>
              <a:ext uri="{FF2B5EF4-FFF2-40B4-BE49-F238E27FC236}">
                <a16:creationId xmlns:a16="http://schemas.microsoft.com/office/drawing/2014/main" id="{BBB0D06A-E790-51A1-37F0-8A305BFD83FC}"/>
              </a:ext>
            </a:extLst>
          </p:cNvPr>
          <p:cNvPicPr preferRelativeResize="0"/>
          <p:nvPr/>
        </p:nvPicPr>
        <p:blipFill>
          <a:blip r:embed="rId3">
            <a:alphaModFix/>
          </a:blip>
          <a:stretch>
            <a:fillRect/>
          </a:stretch>
        </p:blipFill>
        <p:spPr>
          <a:xfrm>
            <a:off x="5908430" y="1301262"/>
            <a:ext cx="3130062" cy="3842238"/>
          </a:xfrm>
          <a:prstGeom prst="rect">
            <a:avLst/>
          </a:prstGeom>
          <a:noFill/>
          <a:ln>
            <a:noFill/>
          </a:ln>
        </p:spPr>
      </p:pic>
    </p:spTree>
    <p:extLst>
      <p:ext uri="{BB962C8B-B14F-4D97-AF65-F5344CB8AC3E}">
        <p14:creationId xmlns:p14="http://schemas.microsoft.com/office/powerpoint/2010/main" val="3646095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54"/>
        <p:cNvGrpSpPr/>
        <p:nvPr/>
      </p:nvGrpSpPr>
      <p:grpSpPr>
        <a:xfrm>
          <a:off x="0" y="0"/>
          <a:ext cx="0" cy="0"/>
          <a:chOff x="0" y="0"/>
          <a:chExt cx="0" cy="0"/>
        </a:xfrm>
      </p:grpSpPr>
      <p:grpSp>
        <p:nvGrpSpPr>
          <p:cNvPr id="6155" name="Google Shape;6155;p55"/>
          <p:cNvGrpSpPr/>
          <p:nvPr/>
        </p:nvGrpSpPr>
        <p:grpSpPr>
          <a:xfrm>
            <a:off x="2842242" y="378473"/>
            <a:ext cx="2132183" cy="1536488"/>
            <a:chOff x="984427" y="284300"/>
            <a:chExt cx="7105448" cy="4265579"/>
          </a:xfrm>
        </p:grpSpPr>
        <p:sp>
          <p:nvSpPr>
            <p:cNvPr id="6156" name="Google Shape;6156;p55"/>
            <p:cNvSpPr/>
            <p:nvPr/>
          </p:nvSpPr>
          <p:spPr>
            <a:xfrm flipH="1">
              <a:off x="984427" y="539500"/>
              <a:ext cx="7105448" cy="3727989"/>
            </a:xfrm>
            <a:custGeom>
              <a:avLst/>
              <a:gdLst/>
              <a:ahLst/>
              <a:cxnLst/>
              <a:rect l="l" t="t" r="r" b="b"/>
              <a:pathLst>
                <a:path w="134471" h="88273" extrusionOk="0">
                  <a:moveTo>
                    <a:pt x="198" y="51603"/>
                  </a:moveTo>
                  <a:cubicBezTo>
                    <a:pt x="2868" y="80494"/>
                    <a:pt x="38616" y="88273"/>
                    <a:pt x="62415" y="85949"/>
                  </a:cubicBezTo>
                  <a:cubicBezTo>
                    <a:pt x="86411" y="83609"/>
                    <a:pt x="122752" y="70968"/>
                    <a:pt x="129378" y="44681"/>
                  </a:cubicBezTo>
                  <a:cubicBezTo>
                    <a:pt x="134470" y="24392"/>
                    <a:pt x="116143" y="11142"/>
                    <a:pt x="98607" y="6890"/>
                  </a:cubicBezTo>
                  <a:cubicBezTo>
                    <a:pt x="70194" y="1"/>
                    <a:pt x="20371" y="6593"/>
                    <a:pt x="4648" y="34413"/>
                  </a:cubicBezTo>
                  <a:lnTo>
                    <a:pt x="4154" y="35286"/>
                  </a:lnTo>
                  <a:cubicBezTo>
                    <a:pt x="1286" y="40527"/>
                    <a:pt x="1" y="45637"/>
                    <a:pt x="198" y="516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7" name="Google Shape;6157;p55"/>
            <p:cNvSpPr/>
            <p:nvPr/>
          </p:nvSpPr>
          <p:spPr>
            <a:xfrm flipH="1">
              <a:off x="2940499" y="284300"/>
              <a:ext cx="4972026" cy="2148082"/>
            </a:xfrm>
            <a:custGeom>
              <a:avLst/>
              <a:gdLst/>
              <a:ahLst/>
              <a:cxnLst/>
              <a:rect l="l" t="t" r="r" b="b"/>
              <a:pathLst>
                <a:path w="101558" h="45142" extrusionOk="0">
                  <a:moveTo>
                    <a:pt x="95476" y="5290"/>
                  </a:moveTo>
                  <a:cubicBezTo>
                    <a:pt x="101558" y="7384"/>
                    <a:pt x="96712" y="6790"/>
                    <a:pt x="93218" y="6576"/>
                  </a:cubicBezTo>
                  <a:cubicBezTo>
                    <a:pt x="81352" y="5834"/>
                    <a:pt x="74166" y="5917"/>
                    <a:pt x="62332" y="8059"/>
                  </a:cubicBezTo>
                  <a:cubicBezTo>
                    <a:pt x="41187" y="11899"/>
                    <a:pt x="14422" y="21491"/>
                    <a:pt x="7154" y="44004"/>
                  </a:cubicBezTo>
                  <a:cubicBezTo>
                    <a:pt x="6791" y="45142"/>
                    <a:pt x="5473" y="43988"/>
                    <a:pt x="3907" y="43411"/>
                  </a:cubicBezTo>
                  <a:cubicBezTo>
                    <a:pt x="2605" y="42950"/>
                    <a:pt x="1303" y="42488"/>
                    <a:pt x="1" y="42027"/>
                  </a:cubicBezTo>
                  <a:cubicBezTo>
                    <a:pt x="6593" y="24112"/>
                    <a:pt x="20421" y="15163"/>
                    <a:pt x="37841" y="9065"/>
                  </a:cubicBezTo>
                  <a:cubicBezTo>
                    <a:pt x="54965" y="3082"/>
                    <a:pt x="77858" y="0"/>
                    <a:pt x="95476" y="529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8" name="Google Shape;6158;p55"/>
            <p:cNvSpPr/>
            <p:nvPr/>
          </p:nvSpPr>
          <p:spPr>
            <a:xfrm flipH="1">
              <a:off x="1335162" y="2432382"/>
              <a:ext cx="4997470" cy="2117497"/>
            </a:xfrm>
            <a:custGeom>
              <a:avLst/>
              <a:gdLst/>
              <a:ahLst/>
              <a:cxnLst/>
              <a:rect l="l" t="t" r="r" b="b"/>
              <a:pathLst>
                <a:path w="97932" h="44269" extrusionOk="0">
                  <a:moveTo>
                    <a:pt x="3132" y="38368"/>
                  </a:moveTo>
                  <a:cubicBezTo>
                    <a:pt x="1896" y="37923"/>
                    <a:pt x="1121" y="37445"/>
                    <a:pt x="1" y="36753"/>
                  </a:cubicBezTo>
                  <a:cubicBezTo>
                    <a:pt x="6412" y="36852"/>
                    <a:pt x="11653" y="38154"/>
                    <a:pt x="18575" y="37973"/>
                  </a:cubicBezTo>
                  <a:cubicBezTo>
                    <a:pt x="43873" y="37297"/>
                    <a:pt x="79670" y="25068"/>
                    <a:pt x="90350" y="0"/>
                  </a:cubicBezTo>
                  <a:cubicBezTo>
                    <a:pt x="92888" y="775"/>
                    <a:pt x="95410" y="1566"/>
                    <a:pt x="97931" y="2374"/>
                  </a:cubicBezTo>
                  <a:cubicBezTo>
                    <a:pt x="89988" y="19662"/>
                    <a:pt x="75105" y="28974"/>
                    <a:pt x="57701" y="35253"/>
                  </a:cubicBezTo>
                  <a:cubicBezTo>
                    <a:pt x="40577" y="41450"/>
                    <a:pt x="20717" y="44268"/>
                    <a:pt x="3132" y="383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59" name="Google Shape;6159;p55"/>
          <p:cNvSpPr txBox="1">
            <a:spLocks noGrp="1"/>
          </p:cNvSpPr>
          <p:nvPr>
            <p:ph type="title"/>
          </p:nvPr>
        </p:nvSpPr>
        <p:spPr>
          <a:xfrm>
            <a:off x="2864725" y="925482"/>
            <a:ext cx="2218700" cy="66257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IV</a:t>
            </a:r>
            <a:endParaRPr/>
          </a:p>
        </p:txBody>
      </p:sp>
      <p:grpSp>
        <p:nvGrpSpPr>
          <p:cNvPr id="6160" name="Google Shape;6160;p55"/>
          <p:cNvGrpSpPr/>
          <p:nvPr/>
        </p:nvGrpSpPr>
        <p:grpSpPr>
          <a:xfrm>
            <a:off x="-875600" y="629313"/>
            <a:ext cx="1760075" cy="4459870"/>
            <a:chOff x="3304650" y="1293875"/>
            <a:chExt cx="1760075" cy="4459870"/>
          </a:xfrm>
        </p:grpSpPr>
        <p:sp>
          <p:nvSpPr>
            <p:cNvPr id="6161" name="Google Shape;6161;p55"/>
            <p:cNvSpPr/>
            <p:nvPr/>
          </p:nvSpPr>
          <p:spPr>
            <a:xfrm>
              <a:off x="4220700" y="2209323"/>
              <a:ext cx="844025" cy="3544422"/>
            </a:xfrm>
            <a:custGeom>
              <a:avLst/>
              <a:gdLst/>
              <a:ahLst/>
              <a:cxnLst/>
              <a:rect l="l" t="t" r="r" b="b"/>
              <a:pathLst>
                <a:path w="33761" h="76969" extrusionOk="0">
                  <a:moveTo>
                    <a:pt x="1705" y="1"/>
                  </a:moveTo>
                  <a:lnTo>
                    <a:pt x="1" y="1329"/>
                  </a:lnTo>
                  <a:cubicBezTo>
                    <a:pt x="14111" y="10151"/>
                    <a:pt x="20377" y="49374"/>
                    <a:pt x="17620" y="76968"/>
                  </a:cubicBezTo>
                  <a:lnTo>
                    <a:pt x="33760" y="73936"/>
                  </a:lnTo>
                  <a:cubicBezTo>
                    <a:pt x="30176" y="45189"/>
                    <a:pt x="20001" y="12081"/>
                    <a:pt x="1705" y="1"/>
                  </a:cubicBezTo>
                  <a:close/>
                </a:path>
              </a:pathLst>
            </a:custGeom>
            <a:solidFill>
              <a:srgbClr val="D0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2" name="Google Shape;6162;p55"/>
            <p:cNvSpPr/>
            <p:nvPr/>
          </p:nvSpPr>
          <p:spPr>
            <a:xfrm>
              <a:off x="4146775" y="1368450"/>
              <a:ext cx="402275" cy="900400"/>
            </a:xfrm>
            <a:custGeom>
              <a:avLst/>
              <a:gdLst/>
              <a:ahLst/>
              <a:cxnLst/>
              <a:rect l="l" t="t" r="r" b="b"/>
              <a:pathLst>
                <a:path w="16091" h="36016" extrusionOk="0">
                  <a:moveTo>
                    <a:pt x="16040" y="0"/>
                  </a:moveTo>
                  <a:cubicBezTo>
                    <a:pt x="0" y="12482"/>
                    <a:pt x="877" y="24111"/>
                    <a:pt x="351" y="36016"/>
                  </a:cubicBezTo>
                  <a:cubicBezTo>
                    <a:pt x="7870" y="30101"/>
                    <a:pt x="11880" y="22356"/>
                    <a:pt x="13985" y="15364"/>
                  </a:cubicBezTo>
                  <a:lnTo>
                    <a:pt x="11329" y="14361"/>
                  </a:lnTo>
                  <a:lnTo>
                    <a:pt x="14211" y="14587"/>
                  </a:lnTo>
                  <a:cubicBezTo>
                    <a:pt x="14336" y="14161"/>
                    <a:pt x="14512" y="13434"/>
                    <a:pt x="14612" y="13008"/>
                  </a:cubicBezTo>
                  <a:lnTo>
                    <a:pt x="9599" y="12131"/>
                  </a:lnTo>
                  <a:lnTo>
                    <a:pt x="14913" y="11780"/>
                  </a:lnTo>
                  <a:cubicBezTo>
                    <a:pt x="15439" y="9399"/>
                    <a:pt x="15740" y="7143"/>
                    <a:pt x="15915" y="5188"/>
                  </a:cubicBezTo>
                  <a:lnTo>
                    <a:pt x="15915" y="5188"/>
                  </a:lnTo>
                  <a:lnTo>
                    <a:pt x="11880" y="6542"/>
                  </a:lnTo>
                  <a:lnTo>
                    <a:pt x="11880" y="6542"/>
                  </a:lnTo>
                  <a:lnTo>
                    <a:pt x="15990" y="4111"/>
                  </a:lnTo>
                  <a:cubicBezTo>
                    <a:pt x="16091" y="2481"/>
                    <a:pt x="16091" y="1103"/>
                    <a:pt x="16040" y="0"/>
                  </a:cubicBezTo>
                  <a:close/>
                </a:path>
              </a:pathLst>
            </a:custGeom>
            <a:solidFill>
              <a:srgbClr val="D0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3" name="Google Shape;6163;p55"/>
            <p:cNvSpPr/>
            <p:nvPr/>
          </p:nvSpPr>
          <p:spPr>
            <a:xfrm>
              <a:off x="4201275" y="2055575"/>
              <a:ext cx="743775" cy="244375"/>
            </a:xfrm>
            <a:custGeom>
              <a:avLst/>
              <a:gdLst/>
              <a:ahLst/>
              <a:cxnLst/>
              <a:rect l="l" t="t" r="r" b="b"/>
              <a:pathLst>
                <a:path w="29751" h="9775" extrusionOk="0">
                  <a:moveTo>
                    <a:pt x="14322" y="1"/>
                  </a:moveTo>
                  <a:cubicBezTo>
                    <a:pt x="8833" y="1"/>
                    <a:pt x="3686" y="1909"/>
                    <a:pt x="1" y="7327"/>
                  </a:cubicBezTo>
                  <a:cubicBezTo>
                    <a:pt x="1" y="7327"/>
                    <a:pt x="4862" y="9775"/>
                    <a:pt x="11841" y="9775"/>
                  </a:cubicBezTo>
                  <a:cubicBezTo>
                    <a:pt x="15408" y="9775"/>
                    <a:pt x="19529" y="9135"/>
                    <a:pt x="23835" y="7202"/>
                  </a:cubicBezTo>
                  <a:lnTo>
                    <a:pt x="22282" y="5247"/>
                  </a:lnTo>
                  <a:lnTo>
                    <a:pt x="22282" y="5247"/>
                  </a:lnTo>
                  <a:lnTo>
                    <a:pt x="24562" y="6851"/>
                  </a:lnTo>
                  <a:cubicBezTo>
                    <a:pt x="24963" y="6676"/>
                    <a:pt x="25339" y="6475"/>
                    <a:pt x="25740" y="6275"/>
                  </a:cubicBezTo>
                  <a:lnTo>
                    <a:pt x="22858" y="3443"/>
                  </a:lnTo>
                  <a:lnTo>
                    <a:pt x="26642" y="5749"/>
                  </a:lnTo>
                  <a:cubicBezTo>
                    <a:pt x="27670" y="5172"/>
                    <a:pt x="28723" y="4495"/>
                    <a:pt x="29750" y="3718"/>
                  </a:cubicBezTo>
                  <a:cubicBezTo>
                    <a:pt x="24922" y="1680"/>
                    <a:pt x="19471" y="1"/>
                    <a:pt x="14322" y="1"/>
                  </a:cubicBezTo>
                  <a:close/>
                </a:path>
              </a:pathLst>
            </a:custGeom>
            <a:solidFill>
              <a:srgbClr val="D0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4" name="Google Shape;6164;p55"/>
            <p:cNvSpPr/>
            <p:nvPr/>
          </p:nvSpPr>
          <p:spPr>
            <a:xfrm>
              <a:off x="3304650" y="2052650"/>
              <a:ext cx="985000" cy="251875"/>
            </a:xfrm>
            <a:custGeom>
              <a:avLst/>
              <a:gdLst/>
              <a:ahLst/>
              <a:cxnLst/>
              <a:rect l="l" t="t" r="r" b="b"/>
              <a:pathLst>
                <a:path w="39400" h="10075" extrusionOk="0">
                  <a:moveTo>
                    <a:pt x="20066" y="1"/>
                  </a:moveTo>
                  <a:cubicBezTo>
                    <a:pt x="14300" y="1"/>
                    <a:pt x="7842" y="1629"/>
                    <a:pt x="1" y="6417"/>
                  </a:cubicBezTo>
                  <a:cubicBezTo>
                    <a:pt x="1028" y="6843"/>
                    <a:pt x="2332" y="7344"/>
                    <a:pt x="3886" y="7820"/>
                  </a:cubicBezTo>
                  <a:lnTo>
                    <a:pt x="7645" y="4838"/>
                  </a:lnTo>
                  <a:lnTo>
                    <a:pt x="4938" y="8121"/>
                  </a:lnTo>
                  <a:cubicBezTo>
                    <a:pt x="6843" y="8673"/>
                    <a:pt x="9049" y="9174"/>
                    <a:pt x="11480" y="9550"/>
                  </a:cubicBezTo>
                  <a:lnTo>
                    <a:pt x="13685" y="4688"/>
                  </a:lnTo>
                  <a:lnTo>
                    <a:pt x="12733" y="9725"/>
                  </a:lnTo>
                  <a:cubicBezTo>
                    <a:pt x="13159" y="9775"/>
                    <a:pt x="13911" y="9851"/>
                    <a:pt x="14362" y="9901"/>
                  </a:cubicBezTo>
                  <a:lnTo>
                    <a:pt x="15189" y="7094"/>
                  </a:lnTo>
                  <a:lnTo>
                    <a:pt x="15164" y="9951"/>
                  </a:lnTo>
                  <a:cubicBezTo>
                    <a:pt x="16275" y="10031"/>
                    <a:pt x="17419" y="10075"/>
                    <a:pt x="18587" y="10075"/>
                  </a:cubicBezTo>
                  <a:cubicBezTo>
                    <a:pt x="25113" y="10075"/>
                    <a:pt x="32427" y="8700"/>
                    <a:pt x="39400" y="4512"/>
                  </a:cubicBezTo>
                  <a:cubicBezTo>
                    <a:pt x="33150" y="2443"/>
                    <a:pt x="27127" y="1"/>
                    <a:pt x="20066" y="1"/>
                  </a:cubicBezTo>
                  <a:close/>
                </a:path>
              </a:pathLst>
            </a:custGeom>
            <a:solidFill>
              <a:srgbClr val="D0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5" name="Google Shape;6165;p55"/>
            <p:cNvSpPr/>
            <p:nvPr/>
          </p:nvSpPr>
          <p:spPr>
            <a:xfrm>
              <a:off x="3658675" y="2117825"/>
              <a:ext cx="540125" cy="745025"/>
            </a:xfrm>
            <a:custGeom>
              <a:avLst/>
              <a:gdLst/>
              <a:ahLst/>
              <a:cxnLst/>
              <a:rect l="l" t="t" r="r" b="b"/>
              <a:pathLst>
                <a:path w="21605" h="29801" extrusionOk="0">
                  <a:moveTo>
                    <a:pt x="21604" y="0"/>
                  </a:moveTo>
                  <a:cubicBezTo>
                    <a:pt x="6868" y="9123"/>
                    <a:pt x="2607" y="12306"/>
                    <a:pt x="0" y="29800"/>
                  </a:cubicBezTo>
                  <a:cubicBezTo>
                    <a:pt x="1529" y="28722"/>
                    <a:pt x="3033" y="27645"/>
                    <a:pt x="4487" y="26567"/>
                  </a:cubicBezTo>
                  <a:lnTo>
                    <a:pt x="3885" y="21429"/>
                  </a:lnTo>
                  <a:lnTo>
                    <a:pt x="5439" y="25840"/>
                  </a:lnTo>
                  <a:cubicBezTo>
                    <a:pt x="5840" y="25539"/>
                    <a:pt x="6241" y="25214"/>
                    <a:pt x="6642" y="24913"/>
                  </a:cubicBezTo>
                  <a:lnTo>
                    <a:pt x="6166" y="21630"/>
                  </a:lnTo>
                  <a:lnTo>
                    <a:pt x="7243" y="24462"/>
                  </a:lnTo>
                  <a:cubicBezTo>
                    <a:pt x="8873" y="23158"/>
                    <a:pt x="10401" y="21830"/>
                    <a:pt x="11830" y="20452"/>
                  </a:cubicBezTo>
                  <a:lnTo>
                    <a:pt x="10602" y="16341"/>
                  </a:lnTo>
                  <a:lnTo>
                    <a:pt x="12532" y="19775"/>
                  </a:lnTo>
                  <a:cubicBezTo>
                    <a:pt x="17720" y="14562"/>
                    <a:pt x="21229" y="8497"/>
                    <a:pt x="21604" y="0"/>
                  </a:cubicBezTo>
                  <a:close/>
                </a:path>
              </a:pathLst>
            </a:custGeom>
            <a:solidFill>
              <a:srgbClr val="D0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6" name="Google Shape;6166;p55"/>
            <p:cNvSpPr/>
            <p:nvPr/>
          </p:nvSpPr>
          <p:spPr>
            <a:xfrm>
              <a:off x="3477600" y="1673575"/>
              <a:ext cx="726200" cy="462575"/>
            </a:xfrm>
            <a:custGeom>
              <a:avLst/>
              <a:gdLst/>
              <a:ahLst/>
              <a:cxnLst/>
              <a:rect l="l" t="t" r="r" b="b"/>
              <a:pathLst>
                <a:path w="29048" h="18503" extrusionOk="0">
                  <a:moveTo>
                    <a:pt x="0" y="1"/>
                  </a:moveTo>
                  <a:cubicBezTo>
                    <a:pt x="1103" y="1354"/>
                    <a:pt x="2181" y="2708"/>
                    <a:pt x="3283" y="4011"/>
                  </a:cubicBezTo>
                  <a:lnTo>
                    <a:pt x="8045" y="3159"/>
                  </a:lnTo>
                  <a:lnTo>
                    <a:pt x="4010" y="4863"/>
                  </a:lnTo>
                  <a:cubicBezTo>
                    <a:pt x="4311" y="5214"/>
                    <a:pt x="4637" y="5590"/>
                    <a:pt x="4938" y="5941"/>
                  </a:cubicBezTo>
                  <a:lnTo>
                    <a:pt x="7995" y="5289"/>
                  </a:lnTo>
                  <a:lnTo>
                    <a:pt x="5414" y="6467"/>
                  </a:lnTo>
                  <a:cubicBezTo>
                    <a:pt x="6717" y="7896"/>
                    <a:pt x="8020" y="9274"/>
                    <a:pt x="9399" y="10527"/>
                  </a:cubicBezTo>
                  <a:lnTo>
                    <a:pt x="13158" y="9149"/>
                  </a:lnTo>
                  <a:lnTo>
                    <a:pt x="10075" y="11154"/>
                  </a:lnTo>
                  <a:cubicBezTo>
                    <a:pt x="15113" y="15580"/>
                    <a:pt x="20818" y="18503"/>
                    <a:pt x="28472" y="18503"/>
                  </a:cubicBezTo>
                  <a:cubicBezTo>
                    <a:pt x="28662" y="18503"/>
                    <a:pt x="28855" y="18501"/>
                    <a:pt x="29048" y="18497"/>
                  </a:cubicBezTo>
                  <a:cubicBezTo>
                    <a:pt x="19700" y="5239"/>
                    <a:pt x="16492" y="1455"/>
                    <a:pt x="0" y="1"/>
                  </a:cubicBezTo>
                  <a:close/>
                </a:path>
              </a:pathLst>
            </a:custGeom>
            <a:solidFill>
              <a:srgbClr val="D0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7" name="Google Shape;6167;p55"/>
            <p:cNvSpPr/>
            <p:nvPr/>
          </p:nvSpPr>
          <p:spPr>
            <a:xfrm>
              <a:off x="3998275" y="2166700"/>
              <a:ext cx="413550" cy="747525"/>
            </a:xfrm>
            <a:custGeom>
              <a:avLst/>
              <a:gdLst/>
              <a:ahLst/>
              <a:cxnLst/>
              <a:rect l="l" t="t" r="r" b="b"/>
              <a:pathLst>
                <a:path w="16542" h="29901" extrusionOk="0">
                  <a:moveTo>
                    <a:pt x="8923" y="0"/>
                  </a:moveTo>
                  <a:cubicBezTo>
                    <a:pt x="0" y="8998"/>
                    <a:pt x="5063" y="20903"/>
                    <a:pt x="11103" y="29900"/>
                  </a:cubicBezTo>
                  <a:cubicBezTo>
                    <a:pt x="11655" y="28722"/>
                    <a:pt x="12106" y="27569"/>
                    <a:pt x="12482" y="26442"/>
                  </a:cubicBezTo>
                  <a:lnTo>
                    <a:pt x="9499" y="23183"/>
                  </a:lnTo>
                  <a:lnTo>
                    <a:pt x="12807" y="25464"/>
                  </a:lnTo>
                  <a:cubicBezTo>
                    <a:pt x="12933" y="25038"/>
                    <a:pt x="13058" y="24612"/>
                    <a:pt x="13158" y="24211"/>
                  </a:cubicBezTo>
                  <a:lnTo>
                    <a:pt x="11153" y="22281"/>
                  </a:lnTo>
                  <a:lnTo>
                    <a:pt x="13359" y="23434"/>
                  </a:lnTo>
                  <a:cubicBezTo>
                    <a:pt x="16542" y="9825"/>
                    <a:pt x="8923" y="1"/>
                    <a:pt x="8923" y="0"/>
                  </a:cubicBezTo>
                  <a:close/>
                </a:path>
              </a:pathLst>
            </a:custGeom>
            <a:solidFill>
              <a:srgbClr val="D0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8" name="Google Shape;6168;p55"/>
            <p:cNvSpPr/>
            <p:nvPr/>
          </p:nvSpPr>
          <p:spPr>
            <a:xfrm>
              <a:off x="3868575" y="1293875"/>
              <a:ext cx="367200" cy="839000"/>
            </a:xfrm>
            <a:custGeom>
              <a:avLst/>
              <a:gdLst/>
              <a:ahLst/>
              <a:cxnLst/>
              <a:rect l="l" t="t" r="r" b="b"/>
              <a:pathLst>
                <a:path w="14688" h="33560" extrusionOk="0">
                  <a:moveTo>
                    <a:pt x="4061" y="1"/>
                  </a:moveTo>
                  <a:cubicBezTo>
                    <a:pt x="0" y="16066"/>
                    <a:pt x="2532" y="20352"/>
                    <a:pt x="11930" y="33560"/>
                  </a:cubicBezTo>
                  <a:cubicBezTo>
                    <a:pt x="14687" y="26116"/>
                    <a:pt x="13860" y="19600"/>
                    <a:pt x="11254" y="13209"/>
                  </a:cubicBezTo>
                  <a:lnTo>
                    <a:pt x="8346" y="15465"/>
                  </a:lnTo>
                  <a:lnTo>
                    <a:pt x="10903" y="12357"/>
                  </a:lnTo>
                  <a:cubicBezTo>
                    <a:pt x="10176" y="10652"/>
                    <a:pt x="9324" y="8948"/>
                    <a:pt x="8371" y="7244"/>
                  </a:cubicBezTo>
                  <a:lnTo>
                    <a:pt x="6416" y="9299"/>
                  </a:lnTo>
                  <a:lnTo>
                    <a:pt x="8046" y="6642"/>
                  </a:lnTo>
                  <a:cubicBezTo>
                    <a:pt x="7795" y="6216"/>
                    <a:pt x="7569" y="5815"/>
                    <a:pt x="7319" y="5389"/>
                  </a:cubicBezTo>
                  <a:lnTo>
                    <a:pt x="4411" y="8647"/>
                  </a:lnTo>
                  <a:lnTo>
                    <a:pt x="6767" y="4437"/>
                  </a:lnTo>
                  <a:cubicBezTo>
                    <a:pt x="5890" y="2958"/>
                    <a:pt x="4988" y="1505"/>
                    <a:pt x="4061" y="1"/>
                  </a:cubicBezTo>
                  <a:close/>
                </a:path>
              </a:pathLst>
            </a:custGeom>
            <a:solidFill>
              <a:srgbClr val="D0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69" name="Google Shape;6169;p55"/>
          <p:cNvGrpSpPr/>
          <p:nvPr/>
        </p:nvGrpSpPr>
        <p:grpSpPr>
          <a:xfrm>
            <a:off x="463450" y="0"/>
            <a:ext cx="2021350" cy="5017874"/>
            <a:chOff x="4946275" y="643500"/>
            <a:chExt cx="2021350" cy="5017874"/>
          </a:xfrm>
        </p:grpSpPr>
        <p:sp>
          <p:nvSpPr>
            <p:cNvPr id="6170" name="Google Shape;6170;p55"/>
            <p:cNvSpPr/>
            <p:nvPr/>
          </p:nvSpPr>
          <p:spPr>
            <a:xfrm>
              <a:off x="5206300" y="925450"/>
              <a:ext cx="768200" cy="940525"/>
            </a:xfrm>
            <a:custGeom>
              <a:avLst/>
              <a:gdLst/>
              <a:ahLst/>
              <a:cxnLst/>
              <a:rect l="l" t="t" r="r" b="b"/>
              <a:pathLst>
                <a:path w="30728" h="37621" extrusionOk="0">
                  <a:moveTo>
                    <a:pt x="0" y="1"/>
                  </a:moveTo>
                  <a:lnTo>
                    <a:pt x="0" y="1"/>
                  </a:lnTo>
                  <a:cubicBezTo>
                    <a:pt x="301" y="1329"/>
                    <a:pt x="777" y="2983"/>
                    <a:pt x="1454" y="4888"/>
                  </a:cubicBezTo>
                  <a:lnTo>
                    <a:pt x="7143" y="6417"/>
                  </a:lnTo>
                  <a:lnTo>
                    <a:pt x="7143" y="6417"/>
                  </a:lnTo>
                  <a:lnTo>
                    <a:pt x="1905" y="6141"/>
                  </a:lnTo>
                  <a:lnTo>
                    <a:pt x="1905" y="6141"/>
                  </a:lnTo>
                  <a:cubicBezTo>
                    <a:pt x="2757" y="8422"/>
                    <a:pt x="3885" y="10978"/>
                    <a:pt x="5289" y="13660"/>
                  </a:cubicBezTo>
                  <a:lnTo>
                    <a:pt x="11730" y="12307"/>
                  </a:lnTo>
                  <a:lnTo>
                    <a:pt x="6066" y="15039"/>
                  </a:lnTo>
                  <a:cubicBezTo>
                    <a:pt x="6316" y="15490"/>
                    <a:pt x="6792" y="16292"/>
                    <a:pt x="7068" y="16743"/>
                  </a:cubicBezTo>
                  <a:lnTo>
                    <a:pt x="10427" y="15540"/>
                  </a:lnTo>
                  <a:lnTo>
                    <a:pt x="7594" y="17620"/>
                  </a:lnTo>
                  <a:cubicBezTo>
                    <a:pt x="12432" y="25239"/>
                    <a:pt x="19825" y="33109"/>
                    <a:pt x="30727" y="37620"/>
                  </a:cubicBezTo>
                  <a:cubicBezTo>
                    <a:pt x="26141" y="23610"/>
                    <a:pt x="23284" y="9475"/>
                    <a:pt x="0" y="1"/>
                  </a:cubicBezTo>
                  <a:close/>
                </a:path>
              </a:pathLst>
            </a:custGeom>
            <a:solidFill>
              <a:srgbClr val="D0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1" name="Google Shape;6171;p55"/>
            <p:cNvSpPr/>
            <p:nvPr/>
          </p:nvSpPr>
          <p:spPr>
            <a:xfrm>
              <a:off x="4946275" y="1354275"/>
              <a:ext cx="1021950" cy="509750"/>
            </a:xfrm>
            <a:custGeom>
              <a:avLst/>
              <a:gdLst/>
              <a:ahLst/>
              <a:cxnLst/>
              <a:rect l="l" t="t" r="r" b="b"/>
              <a:pathLst>
                <a:path w="40878" h="20390" extrusionOk="0">
                  <a:moveTo>
                    <a:pt x="3189" y="1"/>
                  </a:moveTo>
                  <a:cubicBezTo>
                    <a:pt x="2168" y="1"/>
                    <a:pt x="1106" y="14"/>
                    <a:pt x="0" y="41"/>
                  </a:cubicBezTo>
                  <a:cubicBezTo>
                    <a:pt x="1629" y="1670"/>
                    <a:pt x="3259" y="3274"/>
                    <a:pt x="4888" y="4803"/>
                  </a:cubicBezTo>
                  <a:lnTo>
                    <a:pt x="11003" y="2998"/>
                  </a:lnTo>
                  <a:lnTo>
                    <a:pt x="11003" y="2998"/>
                  </a:lnTo>
                  <a:lnTo>
                    <a:pt x="5965" y="5830"/>
                  </a:lnTo>
                  <a:cubicBezTo>
                    <a:pt x="6416" y="6257"/>
                    <a:pt x="6893" y="6683"/>
                    <a:pt x="7369" y="7109"/>
                  </a:cubicBezTo>
                  <a:lnTo>
                    <a:pt x="11254" y="5805"/>
                  </a:lnTo>
                  <a:lnTo>
                    <a:pt x="8046" y="7735"/>
                  </a:lnTo>
                  <a:cubicBezTo>
                    <a:pt x="9975" y="9440"/>
                    <a:pt x="11905" y="11044"/>
                    <a:pt x="13885" y="12497"/>
                  </a:cubicBezTo>
                  <a:lnTo>
                    <a:pt x="18622" y="10116"/>
                  </a:lnTo>
                  <a:lnTo>
                    <a:pt x="14863" y="13199"/>
                  </a:lnTo>
                  <a:cubicBezTo>
                    <a:pt x="21103" y="17569"/>
                    <a:pt x="27837" y="20390"/>
                    <a:pt x="35994" y="20390"/>
                  </a:cubicBezTo>
                  <a:cubicBezTo>
                    <a:pt x="37567" y="20390"/>
                    <a:pt x="39193" y="20285"/>
                    <a:pt x="40878" y="20066"/>
                  </a:cubicBezTo>
                  <a:cubicBezTo>
                    <a:pt x="27339" y="4837"/>
                    <a:pt x="22361" y="1"/>
                    <a:pt x="3189" y="1"/>
                  </a:cubicBezTo>
                  <a:close/>
                </a:path>
              </a:pathLst>
            </a:custGeom>
            <a:solidFill>
              <a:srgbClr val="D0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2" name="Google Shape;6172;p55"/>
            <p:cNvSpPr/>
            <p:nvPr/>
          </p:nvSpPr>
          <p:spPr>
            <a:xfrm>
              <a:off x="4995150" y="1723475"/>
              <a:ext cx="914800" cy="328050"/>
            </a:xfrm>
            <a:custGeom>
              <a:avLst/>
              <a:gdLst/>
              <a:ahLst/>
              <a:cxnLst/>
              <a:rect l="l" t="t" r="r" b="b"/>
              <a:pathLst>
                <a:path w="36592" h="13122" extrusionOk="0">
                  <a:moveTo>
                    <a:pt x="23683" y="0"/>
                  </a:moveTo>
                  <a:cubicBezTo>
                    <a:pt x="15290" y="0"/>
                    <a:pt x="6841" y="5094"/>
                    <a:pt x="0" y="10586"/>
                  </a:cubicBezTo>
                  <a:cubicBezTo>
                    <a:pt x="1479" y="11138"/>
                    <a:pt x="2933" y="11589"/>
                    <a:pt x="4361" y="11965"/>
                  </a:cubicBezTo>
                  <a:lnTo>
                    <a:pt x="8096" y="7930"/>
                  </a:lnTo>
                  <a:lnTo>
                    <a:pt x="5614" y="12241"/>
                  </a:lnTo>
                  <a:cubicBezTo>
                    <a:pt x="6166" y="12366"/>
                    <a:pt x="6692" y="12466"/>
                    <a:pt x="7218" y="12566"/>
                  </a:cubicBezTo>
                  <a:lnTo>
                    <a:pt x="9374" y="9885"/>
                  </a:lnTo>
                  <a:lnTo>
                    <a:pt x="8171" y="12717"/>
                  </a:lnTo>
                  <a:cubicBezTo>
                    <a:pt x="10041" y="12996"/>
                    <a:pt x="11843" y="13121"/>
                    <a:pt x="13568" y="13121"/>
                  </a:cubicBezTo>
                  <a:cubicBezTo>
                    <a:pt x="27607" y="13121"/>
                    <a:pt x="36592" y="4872"/>
                    <a:pt x="36592" y="4872"/>
                  </a:cubicBezTo>
                  <a:cubicBezTo>
                    <a:pt x="32464" y="1399"/>
                    <a:pt x="28081" y="0"/>
                    <a:pt x="23683" y="0"/>
                  </a:cubicBezTo>
                  <a:close/>
                </a:path>
              </a:pathLst>
            </a:custGeom>
            <a:solidFill>
              <a:srgbClr val="D0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3" name="Google Shape;6173;p55"/>
            <p:cNvSpPr/>
            <p:nvPr/>
          </p:nvSpPr>
          <p:spPr>
            <a:xfrm>
              <a:off x="5778975" y="1457100"/>
              <a:ext cx="1188650" cy="373725"/>
            </a:xfrm>
            <a:custGeom>
              <a:avLst/>
              <a:gdLst/>
              <a:ahLst/>
              <a:cxnLst/>
              <a:rect l="l" t="t" r="r" b="b"/>
              <a:pathLst>
                <a:path w="47546" h="14949" extrusionOk="0">
                  <a:moveTo>
                    <a:pt x="32121" y="1"/>
                  </a:moveTo>
                  <a:cubicBezTo>
                    <a:pt x="17872" y="1"/>
                    <a:pt x="9313" y="6979"/>
                    <a:pt x="1" y="13263"/>
                  </a:cubicBezTo>
                  <a:cubicBezTo>
                    <a:pt x="4298" y="14448"/>
                    <a:pt x="8489" y="14948"/>
                    <a:pt x="12499" y="14948"/>
                  </a:cubicBezTo>
                  <a:cubicBezTo>
                    <a:pt x="19178" y="14948"/>
                    <a:pt x="25353" y="13560"/>
                    <a:pt x="30678" y="11634"/>
                  </a:cubicBezTo>
                  <a:lnTo>
                    <a:pt x="29725" y="8251"/>
                  </a:lnTo>
                  <a:lnTo>
                    <a:pt x="31630" y="11283"/>
                  </a:lnTo>
                  <a:cubicBezTo>
                    <a:pt x="32131" y="11083"/>
                    <a:pt x="33009" y="10732"/>
                    <a:pt x="33510" y="10531"/>
                  </a:cubicBezTo>
                  <a:lnTo>
                    <a:pt x="30678" y="4867"/>
                  </a:lnTo>
                  <a:lnTo>
                    <a:pt x="34938" y="9905"/>
                  </a:lnTo>
                  <a:cubicBezTo>
                    <a:pt x="37720" y="8652"/>
                    <a:pt x="40177" y="7323"/>
                    <a:pt x="42257" y="6020"/>
                  </a:cubicBezTo>
                  <a:lnTo>
                    <a:pt x="37946" y="3013"/>
                  </a:lnTo>
                  <a:lnTo>
                    <a:pt x="43410" y="5318"/>
                  </a:lnTo>
                  <a:cubicBezTo>
                    <a:pt x="45089" y="4216"/>
                    <a:pt x="46492" y="3188"/>
                    <a:pt x="47545" y="2336"/>
                  </a:cubicBezTo>
                  <a:cubicBezTo>
                    <a:pt x="41699" y="698"/>
                    <a:pt x="36626" y="1"/>
                    <a:pt x="32121" y="1"/>
                  </a:cubicBezTo>
                  <a:close/>
                </a:path>
              </a:pathLst>
            </a:custGeom>
            <a:solidFill>
              <a:srgbClr val="D0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4" name="Google Shape;6174;p55"/>
            <p:cNvSpPr/>
            <p:nvPr/>
          </p:nvSpPr>
          <p:spPr>
            <a:xfrm>
              <a:off x="5872975" y="1700525"/>
              <a:ext cx="892875" cy="706175"/>
            </a:xfrm>
            <a:custGeom>
              <a:avLst/>
              <a:gdLst/>
              <a:ahLst/>
              <a:cxnLst/>
              <a:rect l="l" t="t" r="r" b="b"/>
              <a:pathLst>
                <a:path w="35715" h="28247" extrusionOk="0">
                  <a:moveTo>
                    <a:pt x="0" y="1"/>
                  </a:moveTo>
                  <a:lnTo>
                    <a:pt x="0" y="1"/>
                  </a:lnTo>
                  <a:cubicBezTo>
                    <a:pt x="3283" y="10001"/>
                    <a:pt x="9499" y="16041"/>
                    <a:pt x="17419" y="20502"/>
                  </a:cubicBezTo>
                  <a:lnTo>
                    <a:pt x="18572" y="15765"/>
                  </a:lnTo>
                  <a:lnTo>
                    <a:pt x="18472" y="21078"/>
                  </a:lnTo>
                  <a:cubicBezTo>
                    <a:pt x="20652" y="22256"/>
                    <a:pt x="22933" y="23309"/>
                    <a:pt x="25289" y="24311"/>
                  </a:cubicBezTo>
                  <a:lnTo>
                    <a:pt x="25639" y="20577"/>
                  </a:lnTo>
                  <a:lnTo>
                    <a:pt x="26141" y="24662"/>
                  </a:lnTo>
                  <a:cubicBezTo>
                    <a:pt x="26717" y="24888"/>
                    <a:pt x="27319" y="25139"/>
                    <a:pt x="27920" y="25364"/>
                  </a:cubicBezTo>
                  <a:lnTo>
                    <a:pt x="28271" y="19575"/>
                  </a:lnTo>
                  <a:lnTo>
                    <a:pt x="29274" y="25890"/>
                  </a:lnTo>
                  <a:cubicBezTo>
                    <a:pt x="31379" y="26692"/>
                    <a:pt x="33509" y="27469"/>
                    <a:pt x="35715" y="28246"/>
                  </a:cubicBezTo>
                  <a:cubicBezTo>
                    <a:pt x="26717" y="8271"/>
                    <a:pt x="20602" y="5940"/>
                    <a:pt x="0" y="1"/>
                  </a:cubicBezTo>
                  <a:close/>
                </a:path>
              </a:pathLst>
            </a:custGeom>
            <a:solidFill>
              <a:srgbClr val="D0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5" name="Google Shape;6175;p55"/>
            <p:cNvSpPr/>
            <p:nvPr/>
          </p:nvSpPr>
          <p:spPr>
            <a:xfrm>
              <a:off x="5872975" y="929850"/>
              <a:ext cx="709300" cy="794500"/>
            </a:xfrm>
            <a:custGeom>
              <a:avLst/>
              <a:gdLst/>
              <a:ahLst/>
              <a:cxnLst/>
              <a:rect l="l" t="t" r="r" b="b"/>
              <a:pathLst>
                <a:path w="28372" h="31780" extrusionOk="0">
                  <a:moveTo>
                    <a:pt x="28371" y="0"/>
                  </a:moveTo>
                  <a:lnTo>
                    <a:pt x="28371" y="0"/>
                  </a:lnTo>
                  <a:cubicBezTo>
                    <a:pt x="9248" y="7269"/>
                    <a:pt x="6692" y="12858"/>
                    <a:pt x="0" y="31780"/>
                  </a:cubicBezTo>
                  <a:cubicBezTo>
                    <a:pt x="9499" y="29299"/>
                    <a:pt x="15514" y="23810"/>
                    <a:pt x="20126" y="16667"/>
                  </a:cubicBezTo>
                  <a:lnTo>
                    <a:pt x="15765" y="15314"/>
                  </a:lnTo>
                  <a:lnTo>
                    <a:pt x="20727" y="15690"/>
                  </a:lnTo>
                  <a:cubicBezTo>
                    <a:pt x="21930" y="13735"/>
                    <a:pt x="23058" y="11680"/>
                    <a:pt x="24111" y="9499"/>
                  </a:cubicBezTo>
                  <a:lnTo>
                    <a:pt x="20652" y="8973"/>
                  </a:lnTo>
                  <a:lnTo>
                    <a:pt x="24487" y="8747"/>
                  </a:lnTo>
                  <a:cubicBezTo>
                    <a:pt x="24737" y="8196"/>
                    <a:pt x="25013" y="7670"/>
                    <a:pt x="25264" y="7118"/>
                  </a:cubicBezTo>
                  <a:lnTo>
                    <a:pt x="19875" y="6467"/>
                  </a:lnTo>
                  <a:lnTo>
                    <a:pt x="25840" y="5865"/>
                  </a:lnTo>
                  <a:cubicBezTo>
                    <a:pt x="26692" y="3960"/>
                    <a:pt x="27544" y="2005"/>
                    <a:pt x="28371" y="0"/>
                  </a:cubicBezTo>
                  <a:close/>
                </a:path>
              </a:pathLst>
            </a:custGeom>
            <a:solidFill>
              <a:srgbClr val="D0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6" name="Google Shape;6176;p55"/>
            <p:cNvSpPr/>
            <p:nvPr/>
          </p:nvSpPr>
          <p:spPr>
            <a:xfrm>
              <a:off x="5718200" y="1766325"/>
              <a:ext cx="485000" cy="907925"/>
            </a:xfrm>
            <a:custGeom>
              <a:avLst/>
              <a:gdLst/>
              <a:ahLst/>
              <a:cxnLst/>
              <a:rect l="l" t="t" r="r" b="b"/>
              <a:pathLst>
                <a:path w="19400" h="36317" extrusionOk="0">
                  <a:moveTo>
                    <a:pt x="5740" y="0"/>
                  </a:moveTo>
                  <a:cubicBezTo>
                    <a:pt x="5740" y="1"/>
                    <a:pt x="1" y="14261"/>
                    <a:pt x="8322" y="29399"/>
                  </a:cubicBezTo>
                  <a:lnTo>
                    <a:pt x="10552" y="27268"/>
                  </a:lnTo>
                  <a:lnTo>
                    <a:pt x="8823" y="30251"/>
                  </a:lnTo>
                  <a:cubicBezTo>
                    <a:pt x="9099" y="30702"/>
                    <a:pt x="9374" y="31153"/>
                    <a:pt x="9675" y="31629"/>
                  </a:cubicBezTo>
                  <a:lnTo>
                    <a:pt x="12858" y="27795"/>
                  </a:lnTo>
                  <a:lnTo>
                    <a:pt x="10377" y="32707"/>
                  </a:lnTo>
                  <a:cubicBezTo>
                    <a:pt x="11229" y="33910"/>
                    <a:pt x="12156" y="35113"/>
                    <a:pt x="13184" y="36316"/>
                  </a:cubicBezTo>
                  <a:cubicBezTo>
                    <a:pt x="17369" y="23609"/>
                    <a:pt x="19399" y="7745"/>
                    <a:pt x="5740" y="0"/>
                  </a:cubicBezTo>
                  <a:close/>
                </a:path>
              </a:pathLst>
            </a:custGeom>
            <a:solidFill>
              <a:srgbClr val="D0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7" name="Google Shape;6177;p55"/>
            <p:cNvSpPr/>
            <p:nvPr/>
          </p:nvSpPr>
          <p:spPr>
            <a:xfrm>
              <a:off x="5742025" y="643500"/>
              <a:ext cx="382850" cy="1064575"/>
            </a:xfrm>
            <a:custGeom>
              <a:avLst/>
              <a:gdLst/>
              <a:ahLst/>
              <a:cxnLst/>
              <a:rect l="l" t="t" r="r" b="b"/>
              <a:pathLst>
                <a:path w="15314" h="42583" extrusionOk="0">
                  <a:moveTo>
                    <a:pt x="5088" y="1"/>
                  </a:moveTo>
                  <a:cubicBezTo>
                    <a:pt x="4486" y="2081"/>
                    <a:pt x="3885" y="4136"/>
                    <a:pt x="3359" y="6166"/>
                  </a:cubicBezTo>
                  <a:lnTo>
                    <a:pt x="7569" y="10402"/>
                  </a:lnTo>
                  <a:lnTo>
                    <a:pt x="3008" y="7494"/>
                  </a:lnTo>
                  <a:cubicBezTo>
                    <a:pt x="2857" y="8071"/>
                    <a:pt x="2707" y="8647"/>
                    <a:pt x="2582" y="9224"/>
                  </a:cubicBezTo>
                  <a:lnTo>
                    <a:pt x="5389" y="11855"/>
                  </a:lnTo>
                  <a:lnTo>
                    <a:pt x="2381" y="10076"/>
                  </a:lnTo>
                  <a:cubicBezTo>
                    <a:pt x="1830" y="12407"/>
                    <a:pt x="1379" y="14712"/>
                    <a:pt x="1078" y="16993"/>
                  </a:cubicBezTo>
                  <a:lnTo>
                    <a:pt x="5163" y="19850"/>
                  </a:lnTo>
                  <a:lnTo>
                    <a:pt x="5163" y="19850"/>
                  </a:lnTo>
                  <a:lnTo>
                    <a:pt x="953" y="18121"/>
                  </a:lnTo>
                  <a:lnTo>
                    <a:pt x="953" y="18121"/>
                  </a:lnTo>
                  <a:cubicBezTo>
                    <a:pt x="0" y="26592"/>
                    <a:pt x="1178" y="34637"/>
                    <a:pt x="6968" y="42582"/>
                  </a:cubicBezTo>
                  <a:cubicBezTo>
                    <a:pt x="13735" y="23685"/>
                    <a:pt x="15313" y="17745"/>
                    <a:pt x="5088" y="1"/>
                  </a:cubicBezTo>
                  <a:close/>
                </a:path>
              </a:pathLst>
            </a:custGeom>
            <a:solidFill>
              <a:srgbClr val="D0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8" name="Google Shape;6178;p55"/>
            <p:cNvSpPr/>
            <p:nvPr/>
          </p:nvSpPr>
          <p:spPr>
            <a:xfrm>
              <a:off x="5177475" y="1864050"/>
              <a:ext cx="695525" cy="3797324"/>
            </a:xfrm>
            <a:custGeom>
              <a:avLst/>
              <a:gdLst/>
              <a:ahLst/>
              <a:cxnLst/>
              <a:rect l="l" t="t" r="r" b="b"/>
              <a:pathLst>
                <a:path w="27821" h="80252" extrusionOk="0">
                  <a:moveTo>
                    <a:pt x="26266" y="1"/>
                  </a:moveTo>
                  <a:cubicBezTo>
                    <a:pt x="10627" y="14487"/>
                    <a:pt x="1" y="61104"/>
                    <a:pt x="151" y="80252"/>
                  </a:cubicBezTo>
                  <a:lnTo>
                    <a:pt x="10903" y="79275"/>
                  </a:lnTo>
                  <a:cubicBezTo>
                    <a:pt x="10402" y="47319"/>
                    <a:pt x="16141" y="29149"/>
                    <a:pt x="27820" y="1655"/>
                  </a:cubicBezTo>
                  <a:lnTo>
                    <a:pt x="26266" y="1"/>
                  </a:lnTo>
                  <a:close/>
                </a:path>
              </a:pathLst>
            </a:custGeom>
            <a:solidFill>
              <a:srgbClr val="D0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79" name="Google Shape;6179;p55"/>
          <p:cNvGrpSpPr/>
          <p:nvPr/>
        </p:nvGrpSpPr>
        <p:grpSpPr>
          <a:xfrm flipH="1">
            <a:off x="177650" y="4082775"/>
            <a:ext cx="1246400" cy="1325325"/>
            <a:chOff x="5961600" y="3796300"/>
            <a:chExt cx="1246400" cy="1325325"/>
          </a:xfrm>
        </p:grpSpPr>
        <p:sp>
          <p:nvSpPr>
            <p:cNvPr id="6180" name="Google Shape;6180;p55"/>
            <p:cNvSpPr/>
            <p:nvPr/>
          </p:nvSpPr>
          <p:spPr>
            <a:xfrm>
              <a:off x="5961600" y="3796300"/>
              <a:ext cx="1227050" cy="1009250"/>
            </a:xfrm>
            <a:custGeom>
              <a:avLst/>
              <a:gdLst/>
              <a:ahLst/>
              <a:cxnLst/>
              <a:rect l="l" t="t" r="r" b="b"/>
              <a:pathLst>
                <a:path w="49082" h="40370" extrusionOk="0">
                  <a:moveTo>
                    <a:pt x="7309" y="1"/>
                  </a:moveTo>
                  <a:cubicBezTo>
                    <a:pt x="5269" y="1"/>
                    <a:pt x="2882" y="200"/>
                    <a:pt x="1" y="626"/>
                  </a:cubicBezTo>
                  <a:cubicBezTo>
                    <a:pt x="940" y="7070"/>
                    <a:pt x="3181" y="11817"/>
                    <a:pt x="6428" y="15047"/>
                  </a:cubicBezTo>
                  <a:lnTo>
                    <a:pt x="12658" y="14289"/>
                  </a:lnTo>
                  <a:lnTo>
                    <a:pt x="7862" y="16333"/>
                  </a:lnTo>
                  <a:cubicBezTo>
                    <a:pt x="13087" y="19876"/>
                    <a:pt x="14998" y="24853"/>
                    <a:pt x="18838" y="26782"/>
                  </a:cubicBezTo>
                  <a:lnTo>
                    <a:pt x="24887" y="25760"/>
                  </a:lnTo>
                  <a:lnTo>
                    <a:pt x="24887" y="25760"/>
                  </a:lnTo>
                  <a:lnTo>
                    <a:pt x="19728" y="27985"/>
                  </a:lnTo>
                  <a:cubicBezTo>
                    <a:pt x="24260" y="34027"/>
                    <a:pt x="29653" y="40370"/>
                    <a:pt x="39148" y="40370"/>
                  </a:cubicBezTo>
                  <a:cubicBezTo>
                    <a:pt x="40323" y="40370"/>
                    <a:pt x="41561" y="40272"/>
                    <a:pt x="42868" y="40065"/>
                  </a:cubicBezTo>
                  <a:cubicBezTo>
                    <a:pt x="49081" y="27128"/>
                    <a:pt x="39028" y="16596"/>
                    <a:pt x="28595" y="10449"/>
                  </a:cubicBezTo>
                  <a:lnTo>
                    <a:pt x="27063" y="15987"/>
                  </a:lnTo>
                  <a:lnTo>
                    <a:pt x="27409" y="9724"/>
                  </a:lnTo>
                  <a:cubicBezTo>
                    <a:pt x="18687" y="4094"/>
                    <a:pt x="16557" y="1"/>
                    <a:pt x="7309"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1" name="Google Shape;6181;p55"/>
            <p:cNvSpPr/>
            <p:nvPr/>
          </p:nvSpPr>
          <p:spPr>
            <a:xfrm>
              <a:off x="6075325" y="3878100"/>
              <a:ext cx="1132675" cy="1243525"/>
            </a:xfrm>
            <a:custGeom>
              <a:avLst/>
              <a:gdLst/>
              <a:ahLst/>
              <a:cxnLst/>
              <a:rect l="l" t="t" r="r" b="b"/>
              <a:pathLst>
                <a:path w="45307" h="49741" extrusionOk="0">
                  <a:moveTo>
                    <a:pt x="291" y="0"/>
                  </a:moveTo>
                  <a:cubicBezTo>
                    <a:pt x="198" y="0"/>
                    <a:pt x="110" y="52"/>
                    <a:pt x="66" y="140"/>
                  </a:cubicBezTo>
                  <a:cubicBezTo>
                    <a:pt x="0" y="271"/>
                    <a:pt x="50" y="436"/>
                    <a:pt x="182" y="502"/>
                  </a:cubicBezTo>
                  <a:cubicBezTo>
                    <a:pt x="264" y="552"/>
                    <a:pt x="30474" y="16489"/>
                    <a:pt x="44780" y="49583"/>
                  </a:cubicBezTo>
                  <a:cubicBezTo>
                    <a:pt x="44816" y="49679"/>
                    <a:pt x="44905" y="49740"/>
                    <a:pt x="45008" y="49740"/>
                  </a:cubicBezTo>
                  <a:cubicBezTo>
                    <a:pt x="45046" y="49740"/>
                    <a:pt x="45086" y="49732"/>
                    <a:pt x="45126" y="49715"/>
                  </a:cubicBezTo>
                  <a:cubicBezTo>
                    <a:pt x="45258" y="49665"/>
                    <a:pt x="45307" y="49500"/>
                    <a:pt x="45258" y="49369"/>
                  </a:cubicBezTo>
                  <a:cubicBezTo>
                    <a:pt x="30886" y="16110"/>
                    <a:pt x="511" y="74"/>
                    <a:pt x="429" y="41"/>
                  </a:cubicBezTo>
                  <a:cubicBezTo>
                    <a:pt x="385" y="13"/>
                    <a:pt x="337" y="0"/>
                    <a:pt x="29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2" name="Google Shape;6182;p55"/>
            <p:cNvSpPr/>
            <p:nvPr/>
          </p:nvSpPr>
          <p:spPr>
            <a:xfrm>
              <a:off x="6556975" y="4024100"/>
              <a:ext cx="30925" cy="221775"/>
            </a:xfrm>
            <a:custGeom>
              <a:avLst/>
              <a:gdLst/>
              <a:ahLst/>
              <a:cxnLst/>
              <a:rect l="l" t="t" r="r" b="b"/>
              <a:pathLst>
                <a:path w="1237" h="8871" extrusionOk="0">
                  <a:moveTo>
                    <a:pt x="961" y="1"/>
                  </a:moveTo>
                  <a:cubicBezTo>
                    <a:pt x="825" y="1"/>
                    <a:pt x="709" y="109"/>
                    <a:pt x="709" y="233"/>
                  </a:cubicBezTo>
                  <a:lnTo>
                    <a:pt x="17" y="8589"/>
                  </a:lnTo>
                  <a:cubicBezTo>
                    <a:pt x="1" y="8737"/>
                    <a:pt x="116" y="8852"/>
                    <a:pt x="264" y="8869"/>
                  </a:cubicBezTo>
                  <a:cubicBezTo>
                    <a:pt x="273" y="8870"/>
                    <a:pt x="281" y="8870"/>
                    <a:pt x="290" y="8870"/>
                  </a:cubicBezTo>
                  <a:cubicBezTo>
                    <a:pt x="413" y="8870"/>
                    <a:pt x="529" y="8760"/>
                    <a:pt x="545" y="8622"/>
                  </a:cubicBezTo>
                  <a:lnTo>
                    <a:pt x="1237" y="282"/>
                  </a:lnTo>
                  <a:cubicBezTo>
                    <a:pt x="1237" y="134"/>
                    <a:pt x="1138" y="2"/>
                    <a:pt x="990" y="2"/>
                  </a:cubicBezTo>
                  <a:cubicBezTo>
                    <a:pt x="980" y="1"/>
                    <a:pt x="971" y="1"/>
                    <a:pt x="961"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3" name="Google Shape;6183;p55"/>
            <p:cNvSpPr/>
            <p:nvPr/>
          </p:nvSpPr>
          <p:spPr>
            <a:xfrm>
              <a:off x="6493125" y="4056650"/>
              <a:ext cx="28450" cy="132375"/>
            </a:xfrm>
            <a:custGeom>
              <a:avLst/>
              <a:gdLst/>
              <a:ahLst/>
              <a:cxnLst/>
              <a:rect l="l" t="t" r="r" b="b"/>
              <a:pathLst>
                <a:path w="1138" h="5295" extrusionOk="0">
                  <a:moveTo>
                    <a:pt x="845" y="0"/>
                  </a:moveTo>
                  <a:cubicBezTo>
                    <a:pt x="723" y="0"/>
                    <a:pt x="609" y="95"/>
                    <a:pt x="594" y="233"/>
                  </a:cubicBezTo>
                  <a:lnTo>
                    <a:pt x="17" y="5012"/>
                  </a:lnTo>
                  <a:cubicBezTo>
                    <a:pt x="0" y="5144"/>
                    <a:pt x="99" y="5276"/>
                    <a:pt x="247" y="5292"/>
                  </a:cubicBezTo>
                  <a:cubicBezTo>
                    <a:pt x="258" y="5294"/>
                    <a:pt x="269" y="5294"/>
                    <a:pt x="280" y="5294"/>
                  </a:cubicBezTo>
                  <a:cubicBezTo>
                    <a:pt x="414" y="5294"/>
                    <a:pt x="529" y="5199"/>
                    <a:pt x="544" y="5062"/>
                  </a:cubicBezTo>
                  <a:lnTo>
                    <a:pt x="1121" y="299"/>
                  </a:lnTo>
                  <a:cubicBezTo>
                    <a:pt x="1137" y="150"/>
                    <a:pt x="1022" y="19"/>
                    <a:pt x="874" y="2"/>
                  </a:cubicBezTo>
                  <a:cubicBezTo>
                    <a:pt x="864" y="1"/>
                    <a:pt x="854" y="0"/>
                    <a:pt x="845"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4" name="Google Shape;6184;p55"/>
            <p:cNvSpPr/>
            <p:nvPr/>
          </p:nvSpPr>
          <p:spPr>
            <a:xfrm>
              <a:off x="6376525" y="3886900"/>
              <a:ext cx="24325" cy="206475"/>
            </a:xfrm>
            <a:custGeom>
              <a:avLst/>
              <a:gdLst/>
              <a:ahLst/>
              <a:cxnLst/>
              <a:rect l="l" t="t" r="r" b="b"/>
              <a:pathLst>
                <a:path w="973" h="8259" extrusionOk="0">
                  <a:moveTo>
                    <a:pt x="681" y="0"/>
                  </a:moveTo>
                  <a:cubicBezTo>
                    <a:pt x="546" y="0"/>
                    <a:pt x="444" y="110"/>
                    <a:pt x="429" y="249"/>
                  </a:cubicBezTo>
                  <a:lnTo>
                    <a:pt x="0" y="7979"/>
                  </a:lnTo>
                  <a:cubicBezTo>
                    <a:pt x="0" y="8127"/>
                    <a:pt x="115" y="8259"/>
                    <a:pt x="247" y="8259"/>
                  </a:cubicBezTo>
                  <a:cubicBezTo>
                    <a:pt x="396" y="8259"/>
                    <a:pt x="527" y="8160"/>
                    <a:pt x="527" y="8012"/>
                  </a:cubicBezTo>
                  <a:lnTo>
                    <a:pt x="956" y="282"/>
                  </a:lnTo>
                  <a:cubicBezTo>
                    <a:pt x="972" y="134"/>
                    <a:pt x="857" y="2"/>
                    <a:pt x="709" y="2"/>
                  </a:cubicBezTo>
                  <a:cubicBezTo>
                    <a:pt x="699" y="1"/>
                    <a:pt x="690" y="0"/>
                    <a:pt x="68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5" name="Google Shape;6185;p55"/>
            <p:cNvSpPr/>
            <p:nvPr/>
          </p:nvSpPr>
          <p:spPr>
            <a:xfrm>
              <a:off x="6251250" y="3871250"/>
              <a:ext cx="14875" cy="131075"/>
            </a:xfrm>
            <a:custGeom>
              <a:avLst/>
              <a:gdLst/>
              <a:ahLst/>
              <a:cxnLst/>
              <a:rect l="l" t="t" r="r" b="b"/>
              <a:pathLst>
                <a:path w="595" h="5243" extrusionOk="0">
                  <a:moveTo>
                    <a:pt x="290" y="0"/>
                  </a:moveTo>
                  <a:cubicBezTo>
                    <a:pt x="281" y="0"/>
                    <a:pt x="273" y="1"/>
                    <a:pt x="264" y="2"/>
                  </a:cubicBezTo>
                  <a:cubicBezTo>
                    <a:pt x="116" y="2"/>
                    <a:pt x="1" y="117"/>
                    <a:pt x="1" y="265"/>
                  </a:cubicBezTo>
                  <a:lnTo>
                    <a:pt x="67" y="4979"/>
                  </a:lnTo>
                  <a:cubicBezTo>
                    <a:pt x="67" y="5127"/>
                    <a:pt x="182" y="5243"/>
                    <a:pt x="330" y="5243"/>
                  </a:cubicBezTo>
                  <a:cubicBezTo>
                    <a:pt x="479" y="5243"/>
                    <a:pt x="594" y="5127"/>
                    <a:pt x="594" y="4979"/>
                  </a:cubicBezTo>
                  <a:lnTo>
                    <a:pt x="528" y="249"/>
                  </a:lnTo>
                  <a:cubicBezTo>
                    <a:pt x="528" y="110"/>
                    <a:pt x="413" y="0"/>
                    <a:pt x="290"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6" name="Google Shape;6186;p55"/>
            <p:cNvSpPr/>
            <p:nvPr/>
          </p:nvSpPr>
          <p:spPr>
            <a:xfrm>
              <a:off x="6101700" y="4078900"/>
              <a:ext cx="283075" cy="46775"/>
            </a:xfrm>
            <a:custGeom>
              <a:avLst/>
              <a:gdLst/>
              <a:ahLst/>
              <a:cxnLst/>
              <a:rect l="l" t="t" r="r" b="b"/>
              <a:pathLst>
                <a:path w="11323" h="1871" extrusionOk="0">
                  <a:moveTo>
                    <a:pt x="11038" y="0"/>
                  </a:moveTo>
                  <a:cubicBezTo>
                    <a:pt x="11028" y="0"/>
                    <a:pt x="11019" y="1"/>
                    <a:pt x="11010" y="2"/>
                  </a:cubicBezTo>
                  <a:lnTo>
                    <a:pt x="247" y="1337"/>
                  </a:lnTo>
                  <a:cubicBezTo>
                    <a:pt x="115" y="1370"/>
                    <a:pt x="0" y="1502"/>
                    <a:pt x="17" y="1634"/>
                  </a:cubicBezTo>
                  <a:cubicBezTo>
                    <a:pt x="31" y="1765"/>
                    <a:pt x="149" y="1870"/>
                    <a:pt x="267" y="1870"/>
                  </a:cubicBezTo>
                  <a:cubicBezTo>
                    <a:pt x="282" y="1870"/>
                    <a:pt x="298" y="1868"/>
                    <a:pt x="313" y="1864"/>
                  </a:cubicBezTo>
                  <a:lnTo>
                    <a:pt x="11075" y="529"/>
                  </a:lnTo>
                  <a:cubicBezTo>
                    <a:pt x="11224" y="513"/>
                    <a:pt x="11323" y="381"/>
                    <a:pt x="11306" y="249"/>
                  </a:cubicBezTo>
                  <a:cubicBezTo>
                    <a:pt x="11291" y="110"/>
                    <a:pt x="11174" y="0"/>
                    <a:pt x="11038"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7" name="Google Shape;6187;p55"/>
            <p:cNvSpPr/>
            <p:nvPr/>
          </p:nvSpPr>
          <p:spPr>
            <a:xfrm>
              <a:off x="6133825" y="4028225"/>
              <a:ext cx="183800" cy="25200"/>
            </a:xfrm>
            <a:custGeom>
              <a:avLst/>
              <a:gdLst/>
              <a:ahLst/>
              <a:cxnLst/>
              <a:rect l="l" t="t" r="r" b="b"/>
              <a:pathLst>
                <a:path w="7352" h="1008" extrusionOk="0">
                  <a:moveTo>
                    <a:pt x="7083" y="0"/>
                  </a:moveTo>
                  <a:cubicBezTo>
                    <a:pt x="7073" y="0"/>
                    <a:pt x="7064" y="1"/>
                    <a:pt x="7055" y="2"/>
                  </a:cubicBezTo>
                  <a:lnTo>
                    <a:pt x="264" y="463"/>
                  </a:lnTo>
                  <a:cubicBezTo>
                    <a:pt x="116" y="480"/>
                    <a:pt x="1" y="612"/>
                    <a:pt x="17" y="760"/>
                  </a:cubicBezTo>
                  <a:cubicBezTo>
                    <a:pt x="17" y="892"/>
                    <a:pt x="149" y="1007"/>
                    <a:pt x="297" y="1007"/>
                  </a:cubicBezTo>
                  <a:lnTo>
                    <a:pt x="7104" y="529"/>
                  </a:lnTo>
                  <a:cubicBezTo>
                    <a:pt x="7236" y="513"/>
                    <a:pt x="7351" y="397"/>
                    <a:pt x="7351" y="249"/>
                  </a:cubicBezTo>
                  <a:cubicBezTo>
                    <a:pt x="7336" y="110"/>
                    <a:pt x="7219" y="0"/>
                    <a:pt x="7083"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8" name="Google Shape;6188;p55"/>
            <p:cNvSpPr/>
            <p:nvPr/>
          </p:nvSpPr>
          <p:spPr>
            <a:xfrm>
              <a:off x="6693375" y="4131925"/>
              <a:ext cx="51525" cy="245500"/>
            </a:xfrm>
            <a:custGeom>
              <a:avLst/>
              <a:gdLst/>
              <a:ahLst/>
              <a:cxnLst/>
              <a:rect l="l" t="t" r="r" b="b"/>
              <a:pathLst>
                <a:path w="2061" h="9820" extrusionOk="0">
                  <a:moveTo>
                    <a:pt x="1772" y="1"/>
                  </a:moveTo>
                  <a:cubicBezTo>
                    <a:pt x="1648" y="1"/>
                    <a:pt x="1545" y="92"/>
                    <a:pt x="1516" y="221"/>
                  </a:cubicBezTo>
                  <a:lnTo>
                    <a:pt x="33" y="9517"/>
                  </a:lnTo>
                  <a:cubicBezTo>
                    <a:pt x="0" y="9665"/>
                    <a:pt x="99" y="9797"/>
                    <a:pt x="247" y="9813"/>
                  </a:cubicBezTo>
                  <a:cubicBezTo>
                    <a:pt x="267" y="9818"/>
                    <a:pt x="286" y="9820"/>
                    <a:pt x="304" y="9820"/>
                  </a:cubicBezTo>
                  <a:cubicBezTo>
                    <a:pt x="428" y="9820"/>
                    <a:pt x="530" y="9728"/>
                    <a:pt x="544" y="9599"/>
                  </a:cubicBezTo>
                  <a:lnTo>
                    <a:pt x="2044" y="304"/>
                  </a:lnTo>
                  <a:cubicBezTo>
                    <a:pt x="2060" y="155"/>
                    <a:pt x="1961" y="24"/>
                    <a:pt x="1829" y="7"/>
                  </a:cubicBezTo>
                  <a:cubicBezTo>
                    <a:pt x="1810" y="3"/>
                    <a:pt x="1791" y="1"/>
                    <a:pt x="1772"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9" name="Google Shape;6189;p55"/>
            <p:cNvSpPr/>
            <p:nvPr/>
          </p:nvSpPr>
          <p:spPr>
            <a:xfrm>
              <a:off x="6807075" y="4251425"/>
              <a:ext cx="72950" cy="259925"/>
            </a:xfrm>
            <a:custGeom>
              <a:avLst/>
              <a:gdLst/>
              <a:ahLst/>
              <a:cxnLst/>
              <a:rect l="l" t="t" r="r" b="b"/>
              <a:pathLst>
                <a:path w="2918" h="10397" extrusionOk="0">
                  <a:moveTo>
                    <a:pt x="2630" y="0"/>
                  </a:moveTo>
                  <a:cubicBezTo>
                    <a:pt x="2506" y="0"/>
                    <a:pt x="2403" y="90"/>
                    <a:pt x="2374" y="204"/>
                  </a:cubicBezTo>
                  <a:lnTo>
                    <a:pt x="34" y="10077"/>
                  </a:lnTo>
                  <a:cubicBezTo>
                    <a:pt x="1" y="10208"/>
                    <a:pt x="83" y="10357"/>
                    <a:pt x="232" y="10390"/>
                  </a:cubicBezTo>
                  <a:cubicBezTo>
                    <a:pt x="251" y="10395"/>
                    <a:pt x="271" y="10397"/>
                    <a:pt x="291" y="10397"/>
                  </a:cubicBezTo>
                  <a:cubicBezTo>
                    <a:pt x="405" y="10397"/>
                    <a:pt x="517" y="10318"/>
                    <a:pt x="545" y="10192"/>
                  </a:cubicBezTo>
                  <a:lnTo>
                    <a:pt x="2885" y="336"/>
                  </a:lnTo>
                  <a:cubicBezTo>
                    <a:pt x="2918" y="188"/>
                    <a:pt x="2836" y="40"/>
                    <a:pt x="2687" y="7"/>
                  </a:cubicBezTo>
                  <a:cubicBezTo>
                    <a:pt x="2668" y="2"/>
                    <a:pt x="2649" y="0"/>
                    <a:pt x="2630"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0" name="Google Shape;6190;p55"/>
            <p:cNvSpPr/>
            <p:nvPr/>
          </p:nvSpPr>
          <p:spPr>
            <a:xfrm>
              <a:off x="6397950" y="4328450"/>
              <a:ext cx="263300" cy="71250"/>
            </a:xfrm>
            <a:custGeom>
              <a:avLst/>
              <a:gdLst/>
              <a:ahLst/>
              <a:cxnLst/>
              <a:rect l="l" t="t" r="r" b="b"/>
              <a:pathLst>
                <a:path w="10532" h="2850" extrusionOk="0">
                  <a:moveTo>
                    <a:pt x="10250" y="0"/>
                  </a:moveTo>
                  <a:cubicBezTo>
                    <a:pt x="10229" y="0"/>
                    <a:pt x="10207" y="3"/>
                    <a:pt x="10185" y="8"/>
                  </a:cubicBezTo>
                  <a:lnTo>
                    <a:pt x="231" y="2331"/>
                  </a:lnTo>
                  <a:cubicBezTo>
                    <a:pt x="99" y="2364"/>
                    <a:pt x="0" y="2496"/>
                    <a:pt x="33" y="2645"/>
                  </a:cubicBezTo>
                  <a:cubicBezTo>
                    <a:pt x="61" y="2771"/>
                    <a:pt x="173" y="2850"/>
                    <a:pt x="297" y="2850"/>
                  </a:cubicBezTo>
                  <a:cubicBezTo>
                    <a:pt x="319" y="2850"/>
                    <a:pt x="341" y="2847"/>
                    <a:pt x="363" y="2842"/>
                  </a:cubicBezTo>
                  <a:lnTo>
                    <a:pt x="10301" y="518"/>
                  </a:lnTo>
                  <a:cubicBezTo>
                    <a:pt x="10449" y="486"/>
                    <a:pt x="10532" y="354"/>
                    <a:pt x="10499" y="205"/>
                  </a:cubicBezTo>
                  <a:cubicBezTo>
                    <a:pt x="10470" y="79"/>
                    <a:pt x="10370" y="0"/>
                    <a:pt x="10250"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1" name="Google Shape;6191;p55"/>
            <p:cNvSpPr/>
            <p:nvPr/>
          </p:nvSpPr>
          <p:spPr>
            <a:xfrm>
              <a:off x="6256625" y="4211050"/>
              <a:ext cx="284725" cy="58850"/>
            </a:xfrm>
            <a:custGeom>
              <a:avLst/>
              <a:gdLst/>
              <a:ahLst/>
              <a:cxnLst/>
              <a:rect l="l" t="t" r="r" b="b"/>
              <a:pathLst>
                <a:path w="11389" h="2354" extrusionOk="0">
                  <a:moveTo>
                    <a:pt x="11116" y="0"/>
                  </a:moveTo>
                  <a:cubicBezTo>
                    <a:pt x="11097" y="0"/>
                    <a:pt x="11078" y="2"/>
                    <a:pt x="11059" y="6"/>
                  </a:cubicBezTo>
                  <a:lnTo>
                    <a:pt x="231" y="1819"/>
                  </a:lnTo>
                  <a:cubicBezTo>
                    <a:pt x="82" y="1852"/>
                    <a:pt x="0" y="1984"/>
                    <a:pt x="16" y="2133"/>
                  </a:cubicBezTo>
                  <a:cubicBezTo>
                    <a:pt x="31" y="2262"/>
                    <a:pt x="145" y="2353"/>
                    <a:pt x="272" y="2353"/>
                  </a:cubicBezTo>
                  <a:cubicBezTo>
                    <a:pt x="291" y="2353"/>
                    <a:pt x="310" y="2351"/>
                    <a:pt x="330" y="2347"/>
                  </a:cubicBezTo>
                  <a:lnTo>
                    <a:pt x="11141" y="517"/>
                  </a:lnTo>
                  <a:cubicBezTo>
                    <a:pt x="11290" y="501"/>
                    <a:pt x="11388" y="369"/>
                    <a:pt x="11372" y="221"/>
                  </a:cubicBezTo>
                  <a:cubicBezTo>
                    <a:pt x="11343" y="92"/>
                    <a:pt x="11240" y="0"/>
                    <a:pt x="11116"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2" name="Google Shape;6192;p55"/>
            <p:cNvSpPr/>
            <p:nvPr/>
          </p:nvSpPr>
          <p:spPr>
            <a:xfrm>
              <a:off x="6532675" y="4468350"/>
              <a:ext cx="263725" cy="88100"/>
            </a:xfrm>
            <a:custGeom>
              <a:avLst/>
              <a:gdLst/>
              <a:ahLst/>
              <a:cxnLst/>
              <a:rect l="l" t="t" r="r" b="b"/>
              <a:pathLst>
                <a:path w="10549" h="3524" extrusionOk="0">
                  <a:moveTo>
                    <a:pt x="10256" y="1"/>
                  </a:moveTo>
                  <a:cubicBezTo>
                    <a:pt x="10228" y="1"/>
                    <a:pt x="10199" y="5"/>
                    <a:pt x="10169" y="15"/>
                  </a:cubicBezTo>
                  <a:lnTo>
                    <a:pt x="231" y="2998"/>
                  </a:lnTo>
                  <a:cubicBezTo>
                    <a:pt x="83" y="3048"/>
                    <a:pt x="0" y="3196"/>
                    <a:pt x="50" y="3328"/>
                  </a:cubicBezTo>
                  <a:cubicBezTo>
                    <a:pt x="76" y="3447"/>
                    <a:pt x="177" y="3523"/>
                    <a:pt x="293" y="3523"/>
                  </a:cubicBezTo>
                  <a:cubicBezTo>
                    <a:pt x="321" y="3523"/>
                    <a:pt x="350" y="3519"/>
                    <a:pt x="379" y="3509"/>
                  </a:cubicBezTo>
                  <a:lnTo>
                    <a:pt x="10334" y="526"/>
                  </a:lnTo>
                  <a:cubicBezTo>
                    <a:pt x="10466" y="477"/>
                    <a:pt x="10548" y="328"/>
                    <a:pt x="10499" y="196"/>
                  </a:cubicBezTo>
                  <a:cubicBezTo>
                    <a:pt x="10472" y="77"/>
                    <a:pt x="10372" y="1"/>
                    <a:pt x="10256"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3" name="Google Shape;6193;p55"/>
            <p:cNvSpPr/>
            <p:nvPr/>
          </p:nvSpPr>
          <p:spPr>
            <a:xfrm>
              <a:off x="6608900" y="4431050"/>
              <a:ext cx="163175" cy="52025"/>
            </a:xfrm>
            <a:custGeom>
              <a:avLst/>
              <a:gdLst/>
              <a:ahLst/>
              <a:cxnLst/>
              <a:rect l="l" t="t" r="r" b="b"/>
              <a:pathLst>
                <a:path w="6527" h="2081" extrusionOk="0">
                  <a:moveTo>
                    <a:pt x="6230" y="0"/>
                  </a:moveTo>
                  <a:cubicBezTo>
                    <a:pt x="6208" y="0"/>
                    <a:pt x="6186" y="2"/>
                    <a:pt x="6164" y="7"/>
                  </a:cubicBezTo>
                  <a:lnTo>
                    <a:pt x="231" y="1557"/>
                  </a:lnTo>
                  <a:cubicBezTo>
                    <a:pt x="83" y="1606"/>
                    <a:pt x="0" y="1738"/>
                    <a:pt x="33" y="1886"/>
                  </a:cubicBezTo>
                  <a:cubicBezTo>
                    <a:pt x="74" y="1994"/>
                    <a:pt x="170" y="2080"/>
                    <a:pt x="285" y="2080"/>
                  </a:cubicBezTo>
                  <a:cubicBezTo>
                    <a:pt x="310" y="2080"/>
                    <a:pt x="336" y="2076"/>
                    <a:pt x="363" y="2067"/>
                  </a:cubicBezTo>
                  <a:lnTo>
                    <a:pt x="6296" y="535"/>
                  </a:lnTo>
                  <a:cubicBezTo>
                    <a:pt x="6445" y="485"/>
                    <a:pt x="6527" y="353"/>
                    <a:pt x="6494" y="205"/>
                  </a:cubicBezTo>
                  <a:cubicBezTo>
                    <a:pt x="6466" y="79"/>
                    <a:pt x="6354" y="0"/>
                    <a:pt x="6230"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4" name="Google Shape;6194;p55"/>
            <p:cNvSpPr/>
            <p:nvPr/>
          </p:nvSpPr>
          <p:spPr>
            <a:xfrm>
              <a:off x="6917500" y="4426700"/>
              <a:ext cx="98925" cy="218800"/>
            </a:xfrm>
            <a:custGeom>
              <a:avLst/>
              <a:gdLst/>
              <a:ahLst/>
              <a:cxnLst/>
              <a:rect l="l" t="t" r="r" b="b"/>
              <a:pathLst>
                <a:path w="3957" h="8752" extrusionOk="0">
                  <a:moveTo>
                    <a:pt x="3659" y="0"/>
                  </a:moveTo>
                  <a:cubicBezTo>
                    <a:pt x="3548" y="0"/>
                    <a:pt x="3451" y="63"/>
                    <a:pt x="3412" y="165"/>
                  </a:cubicBezTo>
                  <a:lnTo>
                    <a:pt x="67" y="8389"/>
                  </a:lnTo>
                  <a:cubicBezTo>
                    <a:pt x="1" y="8521"/>
                    <a:pt x="67" y="8686"/>
                    <a:pt x="215" y="8735"/>
                  </a:cubicBezTo>
                  <a:cubicBezTo>
                    <a:pt x="245" y="8746"/>
                    <a:pt x="275" y="8751"/>
                    <a:pt x="305" y="8751"/>
                  </a:cubicBezTo>
                  <a:cubicBezTo>
                    <a:pt x="409" y="8751"/>
                    <a:pt x="510" y="8689"/>
                    <a:pt x="561" y="8587"/>
                  </a:cubicBezTo>
                  <a:lnTo>
                    <a:pt x="3907" y="363"/>
                  </a:lnTo>
                  <a:cubicBezTo>
                    <a:pt x="3956" y="231"/>
                    <a:pt x="3890" y="82"/>
                    <a:pt x="3758" y="17"/>
                  </a:cubicBezTo>
                  <a:cubicBezTo>
                    <a:pt x="3725" y="5"/>
                    <a:pt x="3692" y="0"/>
                    <a:pt x="3659"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95" name="Google Shape;6195;p55"/>
          <p:cNvGrpSpPr/>
          <p:nvPr/>
        </p:nvGrpSpPr>
        <p:grpSpPr>
          <a:xfrm flipH="1">
            <a:off x="-205950" y="2991725"/>
            <a:ext cx="649375" cy="1799100"/>
            <a:chOff x="6942225" y="2705250"/>
            <a:chExt cx="649375" cy="1799100"/>
          </a:xfrm>
        </p:grpSpPr>
        <p:sp>
          <p:nvSpPr>
            <p:cNvPr id="6196" name="Google Shape;6196;p55"/>
            <p:cNvSpPr/>
            <p:nvPr/>
          </p:nvSpPr>
          <p:spPr>
            <a:xfrm>
              <a:off x="6942225" y="2705250"/>
              <a:ext cx="649375" cy="1440875"/>
            </a:xfrm>
            <a:custGeom>
              <a:avLst/>
              <a:gdLst/>
              <a:ahLst/>
              <a:cxnLst/>
              <a:rect l="l" t="t" r="r" b="b"/>
              <a:pathLst>
                <a:path w="25975" h="57635" extrusionOk="0">
                  <a:moveTo>
                    <a:pt x="4582" y="0"/>
                  </a:moveTo>
                  <a:cubicBezTo>
                    <a:pt x="1253" y="5587"/>
                    <a:pt x="1" y="10680"/>
                    <a:pt x="479" y="15229"/>
                  </a:cubicBezTo>
                  <a:lnTo>
                    <a:pt x="5786" y="18574"/>
                  </a:lnTo>
                  <a:lnTo>
                    <a:pt x="775" y="17141"/>
                  </a:lnTo>
                  <a:lnTo>
                    <a:pt x="775" y="17141"/>
                  </a:lnTo>
                  <a:cubicBezTo>
                    <a:pt x="2605" y="23173"/>
                    <a:pt x="940" y="28249"/>
                    <a:pt x="2720" y="32171"/>
                  </a:cubicBezTo>
                  <a:lnTo>
                    <a:pt x="8060" y="35187"/>
                  </a:lnTo>
                  <a:lnTo>
                    <a:pt x="2654" y="33671"/>
                  </a:lnTo>
                  <a:lnTo>
                    <a:pt x="2654" y="33671"/>
                  </a:lnTo>
                  <a:cubicBezTo>
                    <a:pt x="2324" y="42142"/>
                    <a:pt x="2588" y="51602"/>
                    <a:pt x="13004" y="57634"/>
                  </a:cubicBezTo>
                  <a:cubicBezTo>
                    <a:pt x="25975" y="51504"/>
                    <a:pt x="24805" y="36984"/>
                    <a:pt x="20586" y="25645"/>
                  </a:cubicBezTo>
                  <a:lnTo>
                    <a:pt x="20586" y="25645"/>
                  </a:lnTo>
                  <a:lnTo>
                    <a:pt x="15905" y="28974"/>
                  </a:lnTo>
                  <a:lnTo>
                    <a:pt x="20124" y="24326"/>
                  </a:lnTo>
                  <a:cubicBezTo>
                    <a:pt x="16202" y="12295"/>
                    <a:pt x="18443" y="8208"/>
                    <a:pt x="4582"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7" name="Google Shape;6197;p55"/>
            <p:cNvSpPr/>
            <p:nvPr/>
          </p:nvSpPr>
          <p:spPr>
            <a:xfrm>
              <a:off x="7097575" y="2831325"/>
              <a:ext cx="351475" cy="1673025"/>
            </a:xfrm>
            <a:custGeom>
              <a:avLst/>
              <a:gdLst/>
              <a:ahLst/>
              <a:cxnLst/>
              <a:rect l="l" t="t" r="r" b="b"/>
              <a:pathLst>
                <a:path w="14059" h="66921" extrusionOk="0">
                  <a:moveTo>
                    <a:pt x="288" y="1"/>
                  </a:moveTo>
                  <a:cubicBezTo>
                    <a:pt x="258" y="1"/>
                    <a:pt x="227" y="6"/>
                    <a:pt x="198" y="17"/>
                  </a:cubicBezTo>
                  <a:cubicBezTo>
                    <a:pt x="66" y="83"/>
                    <a:pt x="0" y="231"/>
                    <a:pt x="49" y="363"/>
                  </a:cubicBezTo>
                  <a:cubicBezTo>
                    <a:pt x="99" y="462"/>
                    <a:pt x="13482" y="31875"/>
                    <a:pt x="3725" y="66584"/>
                  </a:cubicBezTo>
                  <a:cubicBezTo>
                    <a:pt x="3692" y="66716"/>
                    <a:pt x="3774" y="66864"/>
                    <a:pt x="3923" y="66913"/>
                  </a:cubicBezTo>
                  <a:cubicBezTo>
                    <a:pt x="3942" y="66918"/>
                    <a:pt x="3962" y="66921"/>
                    <a:pt x="3982" y="66921"/>
                  </a:cubicBezTo>
                  <a:cubicBezTo>
                    <a:pt x="4096" y="66921"/>
                    <a:pt x="4208" y="66844"/>
                    <a:pt x="4236" y="66732"/>
                  </a:cubicBezTo>
                  <a:cubicBezTo>
                    <a:pt x="14058" y="31842"/>
                    <a:pt x="577" y="264"/>
                    <a:pt x="544" y="165"/>
                  </a:cubicBezTo>
                  <a:cubicBezTo>
                    <a:pt x="493" y="63"/>
                    <a:pt x="392" y="1"/>
                    <a:pt x="288"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8" name="Google Shape;6198;p55"/>
            <p:cNvSpPr/>
            <p:nvPr/>
          </p:nvSpPr>
          <p:spPr>
            <a:xfrm>
              <a:off x="7247550" y="3258650"/>
              <a:ext cx="159475" cy="164525"/>
            </a:xfrm>
            <a:custGeom>
              <a:avLst/>
              <a:gdLst/>
              <a:ahLst/>
              <a:cxnLst/>
              <a:rect l="l" t="t" r="r" b="b"/>
              <a:pathLst>
                <a:path w="6379" h="6581" extrusionOk="0">
                  <a:moveTo>
                    <a:pt x="6092" y="0"/>
                  </a:moveTo>
                  <a:cubicBezTo>
                    <a:pt x="6021" y="0"/>
                    <a:pt x="5952" y="29"/>
                    <a:pt x="5900" y="81"/>
                  </a:cubicBezTo>
                  <a:lnTo>
                    <a:pt x="99" y="6129"/>
                  </a:lnTo>
                  <a:cubicBezTo>
                    <a:pt x="0" y="6228"/>
                    <a:pt x="0" y="6393"/>
                    <a:pt x="116" y="6508"/>
                  </a:cubicBezTo>
                  <a:cubicBezTo>
                    <a:pt x="163" y="6556"/>
                    <a:pt x="226" y="6581"/>
                    <a:pt x="291" y="6581"/>
                  </a:cubicBezTo>
                  <a:cubicBezTo>
                    <a:pt x="361" y="6581"/>
                    <a:pt x="435" y="6552"/>
                    <a:pt x="495" y="6492"/>
                  </a:cubicBezTo>
                  <a:lnTo>
                    <a:pt x="6279" y="443"/>
                  </a:lnTo>
                  <a:cubicBezTo>
                    <a:pt x="6378" y="344"/>
                    <a:pt x="6378" y="180"/>
                    <a:pt x="6279" y="81"/>
                  </a:cubicBezTo>
                  <a:cubicBezTo>
                    <a:pt x="6224" y="25"/>
                    <a:pt x="6157" y="0"/>
                    <a:pt x="6092"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9" name="Google Shape;6199;p55"/>
            <p:cNvSpPr/>
            <p:nvPr/>
          </p:nvSpPr>
          <p:spPr>
            <a:xfrm>
              <a:off x="7233950" y="3241900"/>
              <a:ext cx="100975" cy="96850"/>
            </a:xfrm>
            <a:custGeom>
              <a:avLst/>
              <a:gdLst/>
              <a:ahLst/>
              <a:cxnLst/>
              <a:rect l="l" t="t" r="r" b="b"/>
              <a:pathLst>
                <a:path w="4039" h="3874" extrusionOk="0">
                  <a:moveTo>
                    <a:pt x="3744" y="1"/>
                  </a:moveTo>
                  <a:cubicBezTo>
                    <a:pt x="3676" y="1"/>
                    <a:pt x="3610" y="26"/>
                    <a:pt x="3560" y="75"/>
                  </a:cubicBezTo>
                  <a:lnTo>
                    <a:pt x="99" y="3421"/>
                  </a:lnTo>
                  <a:cubicBezTo>
                    <a:pt x="0" y="3520"/>
                    <a:pt x="0" y="3684"/>
                    <a:pt x="99" y="3800"/>
                  </a:cubicBezTo>
                  <a:cubicBezTo>
                    <a:pt x="149" y="3849"/>
                    <a:pt x="215" y="3874"/>
                    <a:pt x="283" y="3874"/>
                  </a:cubicBezTo>
                  <a:cubicBezTo>
                    <a:pt x="351" y="3874"/>
                    <a:pt x="421" y="3849"/>
                    <a:pt x="478" y="3800"/>
                  </a:cubicBezTo>
                  <a:lnTo>
                    <a:pt x="3923" y="454"/>
                  </a:lnTo>
                  <a:cubicBezTo>
                    <a:pt x="4038" y="355"/>
                    <a:pt x="4038" y="174"/>
                    <a:pt x="3939" y="75"/>
                  </a:cubicBezTo>
                  <a:cubicBezTo>
                    <a:pt x="3882" y="26"/>
                    <a:pt x="3812" y="1"/>
                    <a:pt x="3744"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0" name="Google Shape;6200;p55"/>
            <p:cNvSpPr/>
            <p:nvPr/>
          </p:nvSpPr>
          <p:spPr>
            <a:xfrm>
              <a:off x="7203450" y="3034300"/>
              <a:ext cx="145075" cy="156500"/>
            </a:xfrm>
            <a:custGeom>
              <a:avLst/>
              <a:gdLst/>
              <a:ahLst/>
              <a:cxnLst/>
              <a:rect l="l" t="t" r="r" b="b"/>
              <a:pathLst>
                <a:path w="5803" h="6260" extrusionOk="0">
                  <a:moveTo>
                    <a:pt x="5499" y="0"/>
                  </a:moveTo>
                  <a:cubicBezTo>
                    <a:pt x="5428" y="0"/>
                    <a:pt x="5359" y="29"/>
                    <a:pt x="5308" y="89"/>
                  </a:cubicBezTo>
                  <a:lnTo>
                    <a:pt x="100" y="5808"/>
                  </a:lnTo>
                  <a:cubicBezTo>
                    <a:pt x="1" y="5923"/>
                    <a:pt x="1" y="6088"/>
                    <a:pt x="116" y="6187"/>
                  </a:cubicBezTo>
                  <a:cubicBezTo>
                    <a:pt x="172" y="6235"/>
                    <a:pt x="238" y="6259"/>
                    <a:pt x="304" y="6259"/>
                  </a:cubicBezTo>
                  <a:cubicBezTo>
                    <a:pt x="375" y="6259"/>
                    <a:pt x="444" y="6230"/>
                    <a:pt x="495" y="6171"/>
                  </a:cubicBezTo>
                  <a:lnTo>
                    <a:pt x="5703" y="435"/>
                  </a:lnTo>
                  <a:cubicBezTo>
                    <a:pt x="5802" y="336"/>
                    <a:pt x="5786" y="171"/>
                    <a:pt x="5687" y="73"/>
                  </a:cubicBezTo>
                  <a:cubicBezTo>
                    <a:pt x="5631" y="25"/>
                    <a:pt x="5564" y="0"/>
                    <a:pt x="5499"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1" name="Google Shape;6201;p55"/>
            <p:cNvSpPr/>
            <p:nvPr/>
          </p:nvSpPr>
          <p:spPr>
            <a:xfrm>
              <a:off x="7164725" y="2936000"/>
              <a:ext cx="87775" cy="105950"/>
            </a:xfrm>
            <a:custGeom>
              <a:avLst/>
              <a:gdLst/>
              <a:ahLst/>
              <a:cxnLst/>
              <a:rect l="l" t="t" r="r" b="b"/>
              <a:pathLst>
                <a:path w="3511" h="4238" extrusionOk="0">
                  <a:moveTo>
                    <a:pt x="3208" y="1"/>
                  </a:moveTo>
                  <a:cubicBezTo>
                    <a:pt x="3134" y="1"/>
                    <a:pt x="3062" y="34"/>
                    <a:pt x="3017" y="99"/>
                  </a:cubicBezTo>
                  <a:lnTo>
                    <a:pt x="83" y="3807"/>
                  </a:lnTo>
                  <a:cubicBezTo>
                    <a:pt x="0" y="3922"/>
                    <a:pt x="17" y="4087"/>
                    <a:pt x="132" y="4186"/>
                  </a:cubicBezTo>
                  <a:cubicBezTo>
                    <a:pt x="180" y="4220"/>
                    <a:pt x="237" y="4237"/>
                    <a:pt x="294" y="4237"/>
                  </a:cubicBezTo>
                  <a:cubicBezTo>
                    <a:pt x="374" y="4237"/>
                    <a:pt x="454" y="4204"/>
                    <a:pt x="511" y="4136"/>
                  </a:cubicBezTo>
                  <a:lnTo>
                    <a:pt x="3429" y="428"/>
                  </a:lnTo>
                  <a:cubicBezTo>
                    <a:pt x="3511" y="313"/>
                    <a:pt x="3494" y="148"/>
                    <a:pt x="3379" y="66"/>
                  </a:cubicBezTo>
                  <a:cubicBezTo>
                    <a:pt x="3328" y="22"/>
                    <a:pt x="3267" y="1"/>
                    <a:pt x="3208"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2" name="Google Shape;6202;p55"/>
            <p:cNvSpPr/>
            <p:nvPr/>
          </p:nvSpPr>
          <p:spPr>
            <a:xfrm>
              <a:off x="6969825" y="3029625"/>
              <a:ext cx="244775" cy="156900"/>
            </a:xfrm>
            <a:custGeom>
              <a:avLst/>
              <a:gdLst/>
              <a:ahLst/>
              <a:cxnLst/>
              <a:rect l="l" t="t" r="r" b="b"/>
              <a:pathLst>
                <a:path w="9791" h="6276" extrusionOk="0">
                  <a:moveTo>
                    <a:pt x="294" y="0"/>
                  </a:moveTo>
                  <a:cubicBezTo>
                    <a:pt x="206" y="0"/>
                    <a:pt x="125" y="44"/>
                    <a:pt x="83" y="128"/>
                  </a:cubicBezTo>
                  <a:cubicBezTo>
                    <a:pt x="1" y="243"/>
                    <a:pt x="34" y="408"/>
                    <a:pt x="166" y="490"/>
                  </a:cubicBezTo>
                  <a:lnTo>
                    <a:pt x="9362" y="6242"/>
                  </a:lnTo>
                  <a:cubicBezTo>
                    <a:pt x="9401" y="6264"/>
                    <a:pt x="9445" y="6275"/>
                    <a:pt x="9489" y="6275"/>
                  </a:cubicBezTo>
                  <a:cubicBezTo>
                    <a:pt x="9578" y="6275"/>
                    <a:pt x="9670" y="6231"/>
                    <a:pt x="9725" y="6143"/>
                  </a:cubicBezTo>
                  <a:cubicBezTo>
                    <a:pt x="9791" y="6028"/>
                    <a:pt x="9758" y="5863"/>
                    <a:pt x="9642" y="5781"/>
                  </a:cubicBezTo>
                  <a:lnTo>
                    <a:pt x="446" y="45"/>
                  </a:lnTo>
                  <a:cubicBezTo>
                    <a:pt x="398" y="15"/>
                    <a:pt x="345" y="0"/>
                    <a:pt x="294"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3" name="Google Shape;6203;p55"/>
            <p:cNvSpPr/>
            <p:nvPr/>
          </p:nvSpPr>
          <p:spPr>
            <a:xfrm>
              <a:off x="7040300" y="2993350"/>
              <a:ext cx="154525" cy="111500"/>
            </a:xfrm>
            <a:custGeom>
              <a:avLst/>
              <a:gdLst/>
              <a:ahLst/>
              <a:cxnLst/>
              <a:rect l="l" t="t" r="r" b="b"/>
              <a:pathLst>
                <a:path w="6181" h="4460" extrusionOk="0">
                  <a:moveTo>
                    <a:pt x="304" y="0"/>
                  </a:moveTo>
                  <a:cubicBezTo>
                    <a:pt x="217" y="0"/>
                    <a:pt x="134" y="40"/>
                    <a:pt x="83" y="112"/>
                  </a:cubicBezTo>
                  <a:cubicBezTo>
                    <a:pt x="0" y="244"/>
                    <a:pt x="33" y="409"/>
                    <a:pt x="148" y="491"/>
                  </a:cubicBezTo>
                  <a:lnTo>
                    <a:pt x="5736" y="4413"/>
                  </a:lnTo>
                  <a:cubicBezTo>
                    <a:pt x="5779" y="4445"/>
                    <a:pt x="5830" y="4459"/>
                    <a:pt x="5880" y="4459"/>
                  </a:cubicBezTo>
                  <a:cubicBezTo>
                    <a:pt x="5964" y="4459"/>
                    <a:pt x="6047" y="4419"/>
                    <a:pt x="6098" y="4348"/>
                  </a:cubicBezTo>
                  <a:cubicBezTo>
                    <a:pt x="6181" y="4216"/>
                    <a:pt x="6148" y="4051"/>
                    <a:pt x="6032" y="3968"/>
                  </a:cubicBezTo>
                  <a:lnTo>
                    <a:pt x="462" y="46"/>
                  </a:lnTo>
                  <a:cubicBezTo>
                    <a:pt x="412" y="15"/>
                    <a:pt x="357" y="0"/>
                    <a:pt x="304"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4" name="Google Shape;6204;p55"/>
            <p:cNvSpPr/>
            <p:nvPr/>
          </p:nvSpPr>
          <p:spPr>
            <a:xfrm>
              <a:off x="7270625" y="3441325"/>
              <a:ext cx="190375" cy="170000"/>
            </a:xfrm>
            <a:custGeom>
              <a:avLst/>
              <a:gdLst/>
              <a:ahLst/>
              <a:cxnLst/>
              <a:rect l="l" t="t" r="r" b="b"/>
              <a:pathLst>
                <a:path w="7615" h="6800" extrusionOk="0">
                  <a:moveTo>
                    <a:pt x="7315" y="0"/>
                  </a:moveTo>
                  <a:cubicBezTo>
                    <a:pt x="7253" y="0"/>
                    <a:pt x="7189" y="21"/>
                    <a:pt x="7136" y="58"/>
                  </a:cubicBezTo>
                  <a:lnTo>
                    <a:pt x="115" y="6338"/>
                  </a:lnTo>
                  <a:cubicBezTo>
                    <a:pt x="17" y="6436"/>
                    <a:pt x="0" y="6601"/>
                    <a:pt x="99" y="6717"/>
                  </a:cubicBezTo>
                  <a:cubicBezTo>
                    <a:pt x="153" y="6770"/>
                    <a:pt x="225" y="6800"/>
                    <a:pt x="299" y="6800"/>
                  </a:cubicBezTo>
                  <a:cubicBezTo>
                    <a:pt x="362" y="6800"/>
                    <a:pt x="425" y="6779"/>
                    <a:pt x="478" y="6733"/>
                  </a:cubicBezTo>
                  <a:lnTo>
                    <a:pt x="7499" y="454"/>
                  </a:lnTo>
                  <a:cubicBezTo>
                    <a:pt x="7598" y="355"/>
                    <a:pt x="7614" y="190"/>
                    <a:pt x="7516" y="91"/>
                  </a:cubicBezTo>
                  <a:cubicBezTo>
                    <a:pt x="7462" y="29"/>
                    <a:pt x="7389" y="0"/>
                    <a:pt x="7315"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5" name="Google Shape;6205;p55"/>
            <p:cNvSpPr/>
            <p:nvPr/>
          </p:nvSpPr>
          <p:spPr>
            <a:xfrm>
              <a:off x="7274325" y="3619075"/>
              <a:ext cx="215925" cy="167825"/>
            </a:xfrm>
            <a:custGeom>
              <a:avLst/>
              <a:gdLst/>
              <a:ahLst/>
              <a:cxnLst/>
              <a:rect l="l" t="t" r="r" b="b"/>
              <a:pathLst>
                <a:path w="8637" h="6713" extrusionOk="0">
                  <a:moveTo>
                    <a:pt x="8337" y="0"/>
                  </a:moveTo>
                  <a:cubicBezTo>
                    <a:pt x="8280" y="0"/>
                    <a:pt x="8223" y="17"/>
                    <a:pt x="8175" y="52"/>
                  </a:cubicBezTo>
                  <a:lnTo>
                    <a:pt x="149" y="6232"/>
                  </a:lnTo>
                  <a:cubicBezTo>
                    <a:pt x="33" y="6331"/>
                    <a:pt x="0" y="6496"/>
                    <a:pt x="99" y="6611"/>
                  </a:cubicBezTo>
                  <a:cubicBezTo>
                    <a:pt x="147" y="6678"/>
                    <a:pt x="224" y="6712"/>
                    <a:pt x="301" y="6712"/>
                  </a:cubicBezTo>
                  <a:cubicBezTo>
                    <a:pt x="357" y="6712"/>
                    <a:pt x="414" y="6695"/>
                    <a:pt x="462" y="6661"/>
                  </a:cubicBezTo>
                  <a:lnTo>
                    <a:pt x="8505" y="480"/>
                  </a:lnTo>
                  <a:cubicBezTo>
                    <a:pt x="8620" y="381"/>
                    <a:pt x="8637" y="216"/>
                    <a:pt x="8554" y="101"/>
                  </a:cubicBezTo>
                  <a:cubicBezTo>
                    <a:pt x="8496" y="34"/>
                    <a:pt x="8416" y="0"/>
                    <a:pt x="8337"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6" name="Google Shape;6206;p55"/>
            <p:cNvSpPr/>
            <p:nvPr/>
          </p:nvSpPr>
          <p:spPr>
            <a:xfrm>
              <a:off x="7027525" y="3429275"/>
              <a:ext cx="244775" cy="125075"/>
            </a:xfrm>
            <a:custGeom>
              <a:avLst/>
              <a:gdLst/>
              <a:ahLst/>
              <a:cxnLst/>
              <a:rect l="l" t="t" r="r" b="b"/>
              <a:pathLst>
                <a:path w="9791" h="5003" extrusionOk="0">
                  <a:moveTo>
                    <a:pt x="289" y="0"/>
                  </a:moveTo>
                  <a:cubicBezTo>
                    <a:pt x="191" y="0"/>
                    <a:pt x="96" y="52"/>
                    <a:pt x="50" y="145"/>
                  </a:cubicBezTo>
                  <a:cubicBezTo>
                    <a:pt x="0" y="277"/>
                    <a:pt x="50" y="441"/>
                    <a:pt x="182" y="507"/>
                  </a:cubicBezTo>
                  <a:lnTo>
                    <a:pt x="9362" y="4974"/>
                  </a:lnTo>
                  <a:cubicBezTo>
                    <a:pt x="9401" y="4993"/>
                    <a:pt x="9443" y="5003"/>
                    <a:pt x="9485" y="5003"/>
                  </a:cubicBezTo>
                  <a:cubicBezTo>
                    <a:pt x="9583" y="5003"/>
                    <a:pt x="9678" y="4951"/>
                    <a:pt x="9724" y="4858"/>
                  </a:cubicBezTo>
                  <a:cubicBezTo>
                    <a:pt x="9790" y="4727"/>
                    <a:pt x="9724" y="4562"/>
                    <a:pt x="9592" y="4496"/>
                  </a:cubicBezTo>
                  <a:lnTo>
                    <a:pt x="412" y="29"/>
                  </a:lnTo>
                  <a:cubicBezTo>
                    <a:pt x="373" y="10"/>
                    <a:pt x="331" y="0"/>
                    <a:pt x="289"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7" name="Google Shape;6207;p55"/>
            <p:cNvSpPr/>
            <p:nvPr/>
          </p:nvSpPr>
          <p:spPr>
            <a:xfrm>
              <a:off x="6999100" y="3239050"/>
              <a:ext cx="254225" cy="148450"/>
            </a:xfrm>
            <a:custGeom>
              <a:avLst/>
              <a:gdLst/>
              <a:ahLst/>
              <a:cxnLst/>
              <a:rect l="l" t="t" r="r" b="b"/>
              <a:pathLst>
                <a:path w="10169" h="5938" extrusionOk="0">
                  <a:moveTo>
                    <a:pt x="302" y="0"/>
                  </a:moveTo>
                  <a:cubicBezTo>
                    <a:pt x="212" y="0"/>
                    <a:pt x="121" y="52"/>
                    <a:pt x="66" y="140"/>
                  </a:cubicBezTo>
                  <a:cubicBezTo>
                    <a:pt x="0" y="255"/>
                    <a:pt x="49" y="420"/>
                    <a:pt x="165" y="502"/>
                  </a:cubicBezTo>
                  <a:lnTo>
                    <a:pt x="9724" y="5908"/>
                  </a:lnTo>
                  <a:cubicBezTo>
                    <a:pt x="9764" y="5928"/>
                    <a:pt x="9808" y="5937"/>
                    <a:pt x="9850" y="5937"/>
                  </a:cubicBezTo>
                  <a:cubicBezTo>
                    <a:pt x="9947" y="5937"/>
                    <a:pt x="10041" y="5889"/>
                    <a:pt x="10086" y="5809"/>
                  </a:cubicBezTo>
                  <a:cubicBezTo>
                    <a:pt x="10169" y="5677"/>
                    <a:pt x="10119" y="5512"/>
                    <a:pt x="9988" y="5446"/>
                  </a:cubicBezTo>
                  <a:lnTo>
                    <a:pt x="429" y="41"/>
                  </a:lnTo>
                  <a:cubicBezTo>
                    <a:pt x="390" y="13"/>
                    <a:pt x="346" y="0"/>
                    <a:pt x="302"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8" name="Google Shape;6208;p55"/>
            <p:cNvSpPr/>
            <p:nvPr/>
          </p:nvSpPr>
          <p:spPr>
            <a:xfrm>
              <a:off x="7033275" y="3635950"/>
              <a:ext cx="255075" cy="111975"/>
            </a:xfrm>
            <a:custGeom>
              <a:avLst/>
              <a:gdLst/>
              <a:ahLst/>
              <a:cxnLst/>
              <a:rect l="l" t="t" r="r" b="b"/>
              <a:pathLst>
                <a:path w="10203" h="4479" extrusionOk="0">
                  <a:moveTo>
                    <a:pt x="296" y="1"/>
                  </a:moveTo>
                  <a:cubicBezTo>
                    <a:pt x="196" y="1"/>
                    <a:pt x="100" y="57"/>
                    <a:pt x="50" y="168"/>
                  </a:cubicBezTo>
                  <a:cubicBezTo>
                    <a:pt x="1" y="300"/>
                    <a:pt x="67" y="448"/>
                    <a:pt x="199" y="514"/>
                  </a:cubicBezTo>
                  <a:lnTo>
                    <a:pt x="9807" y="4453"/>
                  </a:lnTo>
                  <a:cubicBezTo>
                    <a:pt x="9843" y="4470"/>
                    <a:pt x="9880" y="4479"/>
                    <a:pt x="9917" y="4479"/>
                  </a:cubicBezTo>
                  <a:cubicBezTo>
                    <a:pt x="10019" y="4479"/>
                    <a:pt x="10117" y="4417"/>
                    <a:pt x="10153" y="4321"/>
                  </a:cubicBezTo>
                  <a:cubicBezTo>
                    <a:pt x="10203" y="4173"/>
                    <a:pt x="10137" y="4024"/>
                    <a:pt x="10005" y="3975"/>
                  </a:cubicBezTo>
                  <a:lnTo>
                    <a:pt x="397" y="19"/>
                  </a:lnTo>
                  <a:cubicBezTo>
                    <a:pt x="364" y="7"/>
                    <a:pt x="330" y="1"/>
                    <a:pt x="296"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9" name="Google Shape;6209;p55"/>
            <p:cNvSpPr/>
            <p:nvPr/>
          </p:nvSpPr>
          <p:spPr>
            <a:xfrm>
              <a:off x="7138350" y="3626900"/>
              <a:ext cx="154950" cy="76950"/>
            </a:xfrm>
            <a:custGeom>
              <a:avLst/>
              <a:gdLst/>
              <a:ahLst/>
              <a:cxnLst/>
              <a:rect l="l" t="t" r="r" b="b"/>
              <a:pathLst>
                <a:path w="6198" h="3078" extrusionOk="0">
                  <a:moveTo>
                    <a:pt x="310" y="0"/>
                  </a:moveTo>
                  <a:cubicBezTo>
                    <a:pt x="210" y="0"/>
                    <a:pt x="116" y="53"/>
                    <a:pt x="67" y="151"/>
                  </a:cubicBezTo>
                  <a:cubicBezTo>
                    <a:pt x="1" y="283"/>
                    <a:pt x="67" y="447"/>
                    <a:pt x="198" y="513"/>
                  </a:cubicBezTo>
                  <a:lnTo>
                    <a:pt x="5786" y="3051"/>
                  </a:lnTo>
                  <a:cubicBezTo>
                    <a:pt x="5821" y="3069"/>
                    <a:pt x="5859" y="3077"/>
                    <a:pt x="5896" y="3077"/>
                  </a:cubicBezTo>
                  <a:cubicBezTo>
                    <a:pt x="5997" y="3077"/>
                    <a:pt x="6095" y="3016"/>
                    <a:pt x="6132" y="2920"/>
                  </a:cubicBezTo>
                  <a:cubicBezTo>
                    <a:pt x="6198" y="2788"/>
                    <a:pt x="6132" y="2623"/>
                    <a:pt x="6000" y="2573"/>
                  </a:cubicBezTo>
                  <a:lnTo>
                    <a:pt x="413" y="19"/>
                  </a:lnTo>
                  <a:cubicBezTo>
                    <a:pt x="379" y="6"/>
                    <a:pt x="344" y="0"/>
                    <a:pt x="310"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0" name="Google Shape;6210;p55"/>
            <p:cNvSpPr/>
            <p:nvPr/>
          </p:nvSpPr>
          <p:spPr>
            <a:xfrm>
              <a:off x="7037825" y="3802825"/>
              <a:ext cx="250525" cy="118150"/>
            </a:xfrm>
            <a:custGeom>
              <a:avLst/>
              <a:gdLst/>
              <a:ahLst/>
              <a:cxnLst/>
              <a:rect l="l" t="t" r="r" b="b"/>
              <a:pathLst>
                <a:path w="10021" h="4726" extrusionOk="0">
                  <a:moveTo>
                    <a:pt x="312" y="1"/>
                  </a:moveTo>
                  <a:cubicBezTo>
                    <a:pt x="211" y="1"/>
                    <a:pt x="116" y="56"/>
                    <a:pt x="66" y="168"/>
                  </a:cubicBezTo>
                  <a:cubicBezTo>
                    <a:pt x="0" y="299"/>
                    <a:pt x="66" y="448"/>
                    <a:pt x="198" y="514"/>
                  </a:cubicBezTo>
                  <a:lnTo>
                    <a:pt x="9609" y="4700"/>
                  </a:lnTo>
                  <a:cubicBezTo>
                    <a:pt x="9644" y="4718"/>
                    <a:pt x="9681" y="4726"/>
                    <a:pt x="9716" y="4726"/>
                  </a:cubicBezTo>
                  <a:cubicBezTo>
                    <a:pt x="9814" y="4726"/>
                    <a:pt x="9907" y="4665"/>
                    <a:pt x="9955" y="4568"/>
                  </a:cubicBezTo>
                  <a:cubicBezTo>
                    <a:pt x="10021" y="4436"/>
                    <a:pt x="9955" y="4288"/>
                    <a:pt x="9823" y="4222"/>
                  </a:cubicBezTo>
                  <a:lnTo>
                    <a:pt x="412" y="19"/>
                  </a:lnTo>
                  <a:cubicBezTo>
                    <a:pt x="379" y="7"/>
                    <a:pt x="345" y="1"/>
                    <a:pt x="312"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1" name="Google Shape;6211;p55"/>
            <p:cNvSpPr/>
            <p:nvPr/>
          </p:nvSpPr>
          <p:spPr>
            <a:xfrm>
              <a:off x="7275975" y="3840875"/>
              <a:ext cx="209750" cy="120150"/>
            </a:xfrm>
            <a:custGeom>
              <a:avLst/>
              <a:gdLst/>
              <a:ahLst/>
              <a:cxnLst/>
              <a:rect l="l" t="t" r="r" b="b"/>
              <a:pathLst>
                <a:path w="8390" h="4806" extrusionOk="0">
                  <a:moveTo>
                    <a:pt x="8068" y="1"/>
                  </a:moveTo>
                  <a:cubicBezTo>
                    <a:pt x="8026" y="1"/>
                    <a:pt x="7984" y="10"/>
                    <a:pt x="7944" y="30"/>
                  </a:cubicBezTo>
                  <a:lnTo>
                    <a:pt x="182" y="4315"/>
                  </a:lnTo>
                  <a:cubicBezTo>
                    <a:pt x="50" y="4381"/>
                    <a:pt x="0" y="4546"/>
                    <a:pt x="66" y="4661"/>
                  </a:cubicBezTo>
                  <a:cubicBezTo>
                    <a:pt x="113" y="4754"/>
                    <a:pt x="207" y="4806"/>
                    <a:pt x="306" y="4806"/>
                  </a:cubicBezTo>
                  <a:cubicBezTo>
                    <a:pt x="347" y="4806"/>
                    <a:pt x="390" y="4796"/>
                    <a:pt x="429" y="4777"/>
                  </a:cubicBezTo>
                  <a:lnTo>
                    <a:pt x="8208" y="491"/>
                  </a:lnTo>
                  <a:cubicBezTo>
                    <a:pt x="8340" y="426"/>
                    <a:pt x="8389" y="261"/>
                    <a:pt x="8307" y="145"/>
                  </a:cubicBezTo>
                  <a:cubicBezTo>
                    <a:pt x="8261" y="53"/>
                    <a:pt x="8166" y="1"/>
                    <a:pt x="8068"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12" name="Google Shape;6212;p55"/>
          <p:cNvGrpSpPr/>
          <p:nvPr/>
        </p:nvGrpSpPr>
        <p:grpSpPr>
          <a:xfrm flipH="1">
            <a:off x="-149125" y="3145600"/>
            <a:ext cx="1486225" cy="2661325"/>
            <a:chOff x="6364150" y="3214100"/>
            <a:chExt cx="1486225" cy="2661325"/>
          </a:xfrm>
        </p:grpSpPr>
        <p:sp>
          <p:nvSpPr>
            <p:cNvPr id="6213" name="Google Shape;6213;p55"/>
            <p:cNvSpPr/>
            <p:nvPr/>
          </p:nvSpPr>
          <p:spPr>
            <a:xfrm>
              <a:off x="6364150" y="3214100"/>
              <a:ext cx="1396400" cy="1719000"/>
            </a:xfrm>
            <a:custGeom>
              <a:avLst/>
              <a:gdLst/>
              <a:ahLst/>
              <a:cxnLst/>
              <a:rect l="l" t="t" r="r" b="b"/>
              <a:pathLst>
                <a:path w="55856" h="68760" extrusionOk="0">
                  <a:moveTo>
                    <a:pt x="1204" y="0"/>
                  </a:moveTo>
                  <a:cubicBezTo>
                    <a:pt x="1" y="5208"/>
                    <a:pt x="5983" y="21442"/>
                    <a:pt x="9593" y="24277"/>
                  </a:cubicBezTo>
                  <a:cubicBezTo>
                    <a:pt x="10301" y="24837"/>
                    <a:pt x="10466" y="24953"/>
                    <a:pt x="11537" y="25150"/>
                  </a:cubicBezTo>
                  <a:cubicBezTo>
                    <a:pt x="12806" y="25414"/>
                    <a:pt x="15081" y="25711"/>
                    <a:pt x="17125" y="25793"/>
                  </a:cubicBezTo>
                  <a:cubicBezTo>
                    <a:pt x="17125" y="25793"/>
                    <a:pt x="17255" y="27664"/>
                    <a:pt x="12656" y="27664"/>
                  </a:cubicBezTo>
                  <a:cubicBezTo>
                    <a:pt x="12093" y="27664"/>
                    <a:pt x="11460" y="27636"/>
                    <a:pt x="10746" y="27573"/>
                  </a:cubicBezTo>
                  <a:lnTo>
                    <a:pt x="10746" y="27573"/>
                  </a:lnTo>
                  <a:cubicBezTo>
                    <a:pt x="18921" y="33342"/>
                    <a:pt x="19630" y="46114"/>
                    <a:pt x="23602" y="48488"/>
                  </a:cubicBezTo>
                  <a:cubicBezTo>
                    <a:pt x="25662" y="49279"/>
                    <a:pt x="33342" y="49592"/>
                    <a:pt x="33342" y="49592"/>
                  </a:cubicBezTo>
                  <a:cubicBezTo>
                    <a:pt x="30714" y="50040"/>
                    <a:pt x="28615" y="50160"/>
                    <a:pt x="26222" y="50160"/>
                  </a:cubicBezTo>
                  <a:cubicBezTo>
                    <a:pt x="25538" y="50160"/>
                    <a:pt x="24830" y="50150"/>
                    <a:pt x="24080" y="50136"/>
                  </a:cubicBezTo>
                  <a:lnTo>
                    <a:pt x="24080" y="50136"/>
                  </a:lnTo>
                  <a:cubicBezTo>
                    <a:pt x="24854" y="52806"/>
                    <a:pt x="25761" y="55558"/>
                    <a:pt x="27277" y="58343"/>
                  </a:cubicBezTo>
                  <a:cubicBezTo>
                    <a:pt x="31776" y="66699"/>
                    <a:pt x="51175" y="68759"/>
                    <a:pt x="51175" y="68759"/>
                  </a:cubicBezTo>
                  <a:cubicBezTo>
                    <a:pt x="51175" y="68759"/>
                    <a:pt x="55855" y="56942"/>
                    <a:pt x="55394" y="52641"/>
                  </a:cubicBezTo>
                  <a:cubicBezTo>
                    <a:pt x="54454" y="43823"/>
                    <a:pt x="48702" y="40972"/>
                    <a:pt x="47615" y="35286"/>
                  </a:cubicBezTo>
                  <a:cubicBezTo>
                    <a:pt x="46510" y="29617"/>
                    <a:pt x="41253" y="21080"/>
                    <a:pt x="34545" y="17256"/>
                  </a:cubicBezTo>
                  <a:cubicBezTo>
                    <a:pt x="34034" y="20734"/>
                    <a:pt x="31529" y="24013"/>
                    <a:pt x="31529" y="24013"/>
                  </a:cubicBezTo>
                  <a:cubicBezTo>
                    <a:pt x="32205" y="21805"/>
                    <a:pt x="33111" y="19926"/>
                    <a:pt x="33128" y="17240"/>
                  </a:cubicBezTo>
                  <a:cubicBezTo>
                    <a:pt x="28678" y="10532"/>
                    <a:pt x="24623" y="7631"/>
                    <a:pt x="18921" y="3972"/>
                  </a:cubicBezTo>
                  <a:cubicBezTo>
                    <a:pt x="18822" y="6906"/>
                    <a:pt x="17289" y="9658"/>
                    <a:pt x="17289" y="9658"/>
                  </a:cubicBezTo>
                  <a:cubicBezTo>
                    <a:pt x="17471" y="7450"/>
                    <a:pt x="17586" y="5241"/>
                    <a:pt x="17289" y="3033"/>
                  </a:cubicBezTo>
                  <a:cubicBezTo>
                    <a:pt x="11439" y="66"/>
                    <a:pt x="4500" y="165"/>
                    <a:pt x="1204"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4" name="Google Shape;6214;p55"/>
            <p:cNvSpPr/>
            <p:nvPr/>
          </p:nvSpPr>
          <p:spPr>
            <a:xfrm>
              <a:off x="7376500" y="4142925"/>
              <a:ext cx="185450" cy="272475"/>
            </a:xfrm>
            <a:custGeom>
              <a:avLst/>
              <a:gdLst/>
              <a:ahLst/>
              <a:cxnLst/>
              <a:rect l="l" t="t" r="r" b="b"/>
              <a:pathLst>
                <a:path w="7418" h="10899" extrusionOk="0">
                  <a:moveTo>
                    <a:pt x="6960" y="0"/>
                  </a:moveTo>
                  <a:cubicBezTo>
                    <a:pt x="6829" y="0"/>
                    <a:pt x="6700" y="66"/>
                    <a:pt x="6626" y="193"/>
                  </a:cubicBezTo>
                  <a:cubicBezTo>
                    <a:pt x="6610" y="210"/>
                    <a:pt x="2193" y="7313"/>
                    <a:pt x="133" y="10280"/>
                  </a:cubicBezTo>
                  <a:cubicBezTo>
                    <a:pt x="1" y="10461"/>
                    <a:pt x="50" y="10708"/>
                    <a:pt x="231" y="10824"/>
                  </a:cubicBezTo>
                  <a:cubicBezTo>
                    <a:pt x="301" y="10874"/>
                    <a:pt x="380" y="10898"/>
                    <a:pt x="458" y="10898"/>
                  </a:cubicBezTo>
                  <a:cubicBezTo>
                    <a:pt x="583" y="10898"/>
                    <a:pt x="704" y="10837"/>
                    <a:pt x="775" y="10725"/>
                  </a:cubicBezTo>
                  <a:cubicBezTo>
                    <a:pt x="2852" y="7758"/>
                    <a:pt x="7285" y="622"/>
                    <a:pt x="7302" y="605"/>
                  </a:cubicBezTo>
                  <a:cubicBezTo>
                    <a:pt x="7417" y="424"/>
                    <a:pt x="7351" y="177"/>
                    <a:pt x="7170" y="62"/>
                  </a:cubicBezTo>
                  <a:cubicBezTo>
                    <a:pt x="7105" y="20"/>
                    <a:pt x="7032" y="0"/>
                    <a:pt x="6960"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5" name="Google Shape;6215;p55"/>
            <p:cNvSpPr/>
            <p:nvPr/>
          </p:nvSpPr>
          <p:spPr>
            <a:xfrm>
              <a:off x="7252475" y="3870550"/>
              <a:ext cx="184625" cy="335125"/>
            </a:xfrm>
            <a:custGeom>
              <a:avLst/>
              <a:gdLst/>
              <a:ahLst/>
              <a:cxnLst/>
              <a:rect l="l" t="t" r="r" b="b"/>
              <a:pathLst>
                <a:path w="7385" h="13405" extrusionOk="0">
                  <a:moveTo>
                    <a:pt x="6916" y="1"/>
                  </a:moveTo>
                  <a:cubicBezTo>
                    <a:pt x="6776" y="1"/>
                    <a:pt x="6645" y="74"/>
                    <a:pt x="6577" y="211"/>
                  </a:cubicBezTo>
                  <a:lnTo>
                    <a:pt x="100" y="12819"/>
                  </a:lnTo>
                  <a:cubicBezTo>
                    <a:pt x="1" y="13017"/>
                    <a:pt x="83" y="13264"/>
                    <a:pt x="281" y="13363"/>
                  </a:cubicBezTo>
                  <a:cubicBezTo>
                    <a:pt x="338" y="13391"/>
                    <a:pt x="398" y="13405"/>
                    <a:pt x="456" y="13405"/>
                  </a:cubicBezTo>
                  <a:cubicBezTo>
                    <a:pt x="601" y="13405"/>
                    <a:pt x="738" y="13322"/>
                    <a:pt x="809" y="13181"/>
                  </a:cubicBezTo>
                  <a:lnTo>
                    <a:pt x="7286" y="573"/>
                  </a:lnTo>
                  <a:cubicBezTo>
                    <a:pt x="7384" y="376"/>
                    <a:pt x="7302" y="145"/>
                    <a:pt x="7104" y="46"/>
                  </a:cubicBezTo>
                  <a:cubicBezTo>
                    <a:pt x="7043" y="15"/>
                    <a:pt x="6979" y="1"/>
                    <a:pt x="6916"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6" name="Google Shape;6216;p55"/>
            <p:cNvSpPr/>
            <p:nvPr/>
          </p:nvSpPr>
          <p:spPr>
            <a:xfrm>
              <a:off x="7217875" y="3889500"/>
              <a:ext cx="150000" cy="258100"/>
            </a:xfrm>
            <a:custGeom>
              <a:avLst/>
              <a:gdLst/>
              <a:ahLst/>
              <a:cxnLst/>
              <a:rect l="l" t="t" r="r" b="b"/>
              <a:pathLst>
                <a:path w="6000" h="10324" extrusionOk="0">
                  <a:moveTo>
                    <a:pt x="5544" y="1"/>
                  </a:moveTo>
                  <a:cubicBezTo>
                    <a:pt x="5399" y="1"/>
                    <a:pt x="5260" y="74"/>
                    <a:pt x="5192" y="211"/>
                  </a:cubicBezTo>
                  <a:lnTo>
                    <a:pt x="99" y="9737"/>
                  </a:lnTo>
                  <a:cubicBezTo>
                    <a:pt x="1" y="9935"/>
                    <a:pt x="83" y="10166"/>
                    <a:pt x="264" y="10281"/>
                  </a:cubicBezTo>
                  <a:cubicBezTo>
                    <a:pt x="322" y="10310"/>
                    <a:pt x="384" y="10323"/>
                    <a:pt x="445" y="10323"/>
                  </a:cubicBezTo>
                  <a:cubicBezTo>
                    <a:pt x="594" y="10323"/>
                    <a:pt x="738" y="10244"/>
                    <a:pt x="808" y="10116"/>
                  </a:cubicBezTo>
                  <a:lnTo>
                    <a:pt x="5901" y="574"/>
                  </a:lnTo>
                  <a:cubicBezTo>
                    <a:pt x="6000" y="392"/>
                    <a:pt x="5917" y="145"/>
                    <a:pt x="5736" y="46"/>
                  </a:cubicBezTo>
                  <a:cubicBezTo>
                    <a:pt x="5675" y="16"/>
                    <a:pt x="5609" y="1"/>
                    <a:pt x="5544"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7" name="Google Shape;6217;p55"/>
            <p:cNvSpPr/>
            <p:nvPr/>
          </p:nvSpPr>
          <p:spPr>
            <a:xfrm>
              <a:off x="7027525" y="3622775"/>
              <a:ext cx="96425" cy="255175"/>
            </a:xfrm>
            <a:custGeom>
              <a:avLst/>
              <a:gdLst/>
              <a:ahLst/>
              <a:cxnLst/>
              <a:rect l="l" t="t" r="r" b="b"/>
              <a:pathLst>
                <a:path w="3857" h="10207" extrusionOk="0">
                  <a:moveTo>
                    <a:pt x="3411" y="0"/>
                  </a:moveTo>
                  <a:cubicBezTo>
                    <a:pt x="3247" y="0"/>
                    <a:pt x="3086" y="106"/>
                    <a:pt x="3033" y="266"/>
                  </a:cubicBezTo>
                  <a:lnTo>
                    <a:pt x="66" y="9693"/>
                  </a:lnTo>
                  <a:cubicBezTo>
                    <a:pt x="0" y="9891"/>
                    <a:pt x="116" y="10122"/>
                    <a:pt x="330" y="10188"/>
                  </a:cubicBezTo>
                  <a:cubicBezTo>
                    <a:pt x="367" y="10200"/>
                    <a:pt x="406" y="10206"/>
                    <a:pt x="445" y="10206"/>
                  </a:cubicBezTo>
                  <a:cubicBezTo>
                    <a:pt x="609" y="10206"/>
                    <a:pt x="771" y="10098"/>
                    <a:pt x="824" y="9924"/>
                  </a:cubicBezTo>
                  <a:lnTo>
                    <a:pt x="3791" y="513"/>
                  </a:lnTo>
                  <a:cubicBezTo>
                    <a:pt x="3857" y="299"/>
                    <a:pt x="3741" y="85"/>
                    <a:pt x="3527" y="19"/>
                  </a:cubicBezTo>
                  <a:cubicBezTo>
                    <a:pt x="3489" y="6"/>
                    <a:pt x="3450" y="0"/>
                    <a:pt x="3411"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8" name="Google Shape;6218;p55"/>
            <p:cNvSpPr/>
            <p:nvPr/>
          </p:nvSpPr>
          <p:spPr>
            <a:xfrm>
              <a:off x="6894025" y="3481875"/>
              <a:ext cx="89425" cy="227975"/>
            </a:xfrm>
            <a:custGeom>
              <a:avLst/>
              <a:gdLst/>
              <a:ahLst/>
              <a:cxnLst/>
              <a:rect l="l" t="t" r="r" b="b"/>
              <a:pathLst>
                <a:path w="3577" h="9119" extrusionOk="0">
                  <a:moveTo>
                    <a:pt x="3132" y="0"/>
                  </a:moveTo>
                  <a:cubicBezTo>
                    <a:pt x="2968" y="0"/>
                    <a:pt x="2806" y="109"/>
                    <a:pt x="2753" y="282"/>
                  </a:cubicBezTo>
                  <a:lnTo>
                    <a:pt x="66" y="8605"/>
                  </a:lnTo>
                  <a:cubicBezTo>
                    <a:pt x="0" y="8803"/>
                    <a:pt x="116" y="9034"/>
                    <a:pt x="330" y="9100"/>
                  </a:cubicBezTo>
                  <a:cubicBezTo>
                    <a:pt x="368" y="9112"/>
                    <a:pt x="406" y="9118"/>
                    <a:pt x="445" y="9118"/>
                  </a:cubicBezTo>
                  <a:cubicBezTo>
                    <a:pt x="609" y="9118"/>
                    <a:pt x="771" y="9009"/>
                    <a:pt x="824" y="8836"/>
                  </a:cubicBezTo>
                  <a:lnTo>
                    <a:pt x="3511" y="529"/>
                  </a:lnTo>
                  <a:cubicBezTo>
                    <a:pt x="3577" y="315"/>
                    <a:pt x="3461" y="101"/>
                    <a:pt x="3247" y="19"/>
                  </a:cubicBezTo>
                  <a:cubicBezTo>
                    <a:pt x="3210" y="6"/>
                    <a:pt x="3171" y="0"/>
                    <a:pt x="3132"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9" name="Google Shape;6219;p55"/>
            <p:cNvSpPr/>
            <p:nvPr/>
          </p:nvSpPr>
          <p:spPr>
            <a:xfrm>
              <a:off x="6725925" y="3288650"/>
              <a:ext cx="31750" cy="231625"/>
            </a:xfrm>
            <a:custGeom>
              <a:avLst/>
              <a:gdLst/>
              <a:ahLst/>
              <a:cxnLst/>
              <a:rect l="l" t="t" r="r" b="b"/>
              <a:pathLst>
                <a:path w="1270" h="9265" extrusionOk="0">
                  <a:moveTo>
                    <a:pt x="846" y="0"/>
                  </a:moveTo>
                  <a:cubicBezTo>
                    <a:pt x="643" y="0"/>
                    <a:pt x="462" y="175"/>
                    <a:pt x="462" y="380"/>
                  </a:cubicBezTo>
                  <a:lnTo>
                    <a:pt x="0" y="8852"/>
                  </a:lnTo>
                  <a:cubicBezTo>
                    <a:pt x="0" y="9066"/>
                    <a:pt x="165" y="9264"/>
                    <a:pt x="379" y="9264"/>
                  </a:cubicBezTo>
                  <a:cubicBezTo>
                    <a:pt x="390" y="9265"/>
                    <a:pt x="400" y="9265"/>
                    <a:pt x="411" y="9265"/>
                  </a:cubicBezTo>
                  <a:cubicBezTo>
                    <a:pt x="626" y="9265"/>
                    <a:pt x="792" y="9105"/>
                    <a:pt x="808" y="8885"/>
                  </a:cubicBezTo>
                  <a:lnTo>
                    <a:pt x="1253" y="413"/>
                  </a:lnTo>
                  <a:cubicBezTo>
                    <a:pt x="1269" y="199"/>
                    <a:pt x="1088" y="18"/>
                    <a:pt x="874" y="1"/>
                  </a:cubicBezTo>
                  <a:cubicBezTo>
                    <a:pt x="864" y="1"/>
                    <a:pt x="855" y="0"/>
                    <a:pt x="846"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0" name="Google Shape;6220;p55"/>
            <p:cNvSpPr/>
            <p:nvPr/>
          </p:nvSpPr>
          <p:spPr>
            <a:xfrm>
              <a:off x="7030825" y="4499600"/>
              <a:ext cx="422750" cy="26825"/>
            </a:xfrm>
            <a:custGeom>
              <a:avLst/>
              <a:gdLst/>
              <a:ahLst/>
              <a:cxnLst/>
              <a:rect l="l" t="t" r="r" b="b"/>
              <a:pathLst>
                <a:path w="16910" h="1073" extrusionOk="0">
                  <a:moveTo>
                    <a:pt x="16541" y="0"/>
                  </a:moveTo>
                  <a:cubicBezTo>
                    <a:pt x="16532" y="0"/>
                    <a:pt x="16523" y="1"/>
                    <a:pt x="16514" y="1"/>
                  </a:cubicBezTo>
                  <a:lnTo>
                    <a:pt x="396" y="281"/>
                  </a:lnTo>
                  <a:cubicBezTo>
                    <a:pt x="165" y="281"/>
                    <a:pt x="0" y="463"/>
                    <a:pt x="0" y="693"/>
                  </a:cubicBezTo>
                  <a:cubicBezTo>
                    <a:pt x="0" y="908"/>
                    <a:pt x="181" y="1072"/>
                    <a:pt x="412" y="1072"/>
                  </a:cubicBezTo>
                  <a:lnTo>
                    <a:pt x="16514" y="792"/>
                  </a:lnTo>
                  <a:cubicBezTo>
                    <a:pt x="16745" y="776"/>
                    <a:pt x="16910" y="611"/>
                    <a:pt x="16910" y="380"/>
                  </a:cubicBezTo>
                  <a:cubicBezTo>
                    <a:pt x="16910" y="175"/>
                    <a:pt x="16743" y="0"/>
                    <a:pt x="16541"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1" name="Google Shape;6221;p55"/>
            <p:cNvSpPr/>
            <p:nvPr/>
          </p:nvSpPr>
          <p:spPr>
            <a:xfrm>
              <a:off x="6916275" y="4270125"/>
              <a:ext cx="418225" cy="34650"/>
            </a:xfrm>
            <a:custGeom>
              <a:avLst/>
              <a:gdLst/>
              <a:ahLst/>
              <a:cxnLst/>
              <a:rect l="l" t="t" r="r" b="b"/>
              <a:pathLst>
                <a:path w="16729" h="1386" extrusionOk="0">
                  <a:moveTo>
                    <a:pt x="429" y="0"/>
                  </a:moveTo>
                  <a:cubicBezTo>
                    <a:pt x="198" y="0"/>
                    <a:pt x="17" y="165"/>
                    <a:pt x="17" y="396"/>
                  </a:cubicBezTo>
                  <a:cubicBezTo>
                    <a:pt x="0" y="610"/>
                    <a:pt x="182" y="791"/>
                    <a:pt x="396" y="808"/>
                  </a:cubicBezTo>
                  <a:lnTo>
                    <a:pt x="16317" y="1385"/>
                  </a:lnTo>
                  <a:cubicBezTo>
                    <a:pt x="16326" y="1385"/>
                    <a:pt x="16335" y="1386"/>
                    <a:pt x="16344" y="1386"/>
                  </a:cubicBezTo>
                  <a:cubicBezTo>
                    <a:pt x="16546" y="1386"/>
                    <a:pt x="16713" y="1211"/>
                    <a:pt x="16729" y="1006"/>
                  </a:cubicBezTo>
                  <a:cubicBezTo>
                    <a:pt x="16729" y="791"/>
                    <a:pt x="16564" y="610"/>
                    <a:pt x="16333" y="594"/>
                  </a:cubicBezTo>
                  <a:lnTo>
                    <a:pt x="429" y="0"/>
                  </a:ln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2" name="Google Shape;6222;p55"/>
            <p:cNvSpPr/>
            <p:nvPr/>
          </p:nvSpPr>
          <p:spPr>
            <a:xfrm>
              <a:off x="6770825" y="3962750"/>
              <a:ext cx="356850" cy="23100"/>
            </a:xfrm>
            <a:custGeom>
              <a:avLst/>
              <a:gdLst/>
              <a:ahLst/>
              <a:cxnLst/>
              <a:rect l="l" t="t" r="r" b="b"/>
              <a:pathLst>
                <a:path w="14274" h="924" extrusionOk="0">
                  <a:moveTo>
                    <a:pt x="396" y="0"/>
                  </a:moveTo>
                  <a:cubicBezTo>
                    <a:pt x="182" y="0"/>
                    <a:pt x="0" y="182"/>
                    <a:pt x="0" y="396"/>
                  </a:cubicBezTo>
                  <a:cubicBezTo>
                    <a:pt x="0" y="610"/>
                    <a:pt x="165" y="791"/>
                    <a:pt x="396" y="791"/>
                  </a:cubicBezTo>
                  <a:lnTo>
                    <a:pt x="13861" y="923"/>
                  </a:lnTo>
                  <a:cubicBezTo>
                    <a:pt x="14092" y="923"/>
                    <a:pt x="14257" y="759"/>
                    <a:pt x="14273" y="528"/>
                  </a:cubicBezTo>
                  <a:cubicBezTo>
                    <a:pt x="14273" y="314"/>
                    <a:pt x="14092" y="132"/>
                    <a:pt x="13878" y="132"/>
                  </a:cubicBezTo>
                  <a:lnTo>
                    <a:pt x="396" y="0"/>
                  </a:ln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3" name="Google Shape;6223;p55"/>
            <p:cNvSpPr/>
            <p:nvPr/>
          </p:nvSpPr>
          <p:spPr>
            <a:xfrm>
              <a:off x="6606825" y="3740225"/>
              <a:ext cx="384450" cy="62775"/>
            </a:xfrm>
            <a:custGeom>
              <a:avLst/>
              <a:gdLst/>
              <a:ahLst/>
              <a:cxnLst/>
              <a:rect l="l" t="t" r="r" b="b"/>
              <a:pathLst>
                <a:path w="15378" h="2511" extrusionOk="0">
                  <a:moveTo>
                    <a:pt x="430" y="0"/>
                  </a:moveTo>
                  <a:cubicBezTo>
                    <a:pt x="229" y="0"/>
                    <a:pt x="49" y="145"/>
                    <a:pt x="17" y="364"/>
                  </a:cubicBezTo>
                  <a:cubicBezTo>
                    <a:pt x="1" y="578"/>
                    <a:pt x="149" y="776"/>
                    <a:pt x="364" y="793"/>
                  </a:cubicBezTo>
                  <a:lnTo>
                    <a:pt x="14916" y="2507"/>
                  </a:lnTo>
                  <a:cubicBezTo>
                    <a:pt x="14935" y="2510"/>
                    <a:pt x="14953" y="2511"/>
                    <a:pt x="14971" y="2511"/>
                  </a:cubicBezTo>
                  <a:cubicBezTo>
                    <a:pt x="15164" y="2511"/>
                    <a:pt x="15331" y="2356"/>
                    <a:pt x="15361" y="2161"/>
                  </a:cubicBezTo>
                  <a:cubicBezTo>
                    <a:pt x="15378" y="1946"/>
                    <a:pt x="15230" y="1749"/>
                    <a:pt x="14999" y="1716"/>
                  </a:cubicBezTo>
                  <a:lnTo>
                    <a:pt x="462" y="2"/>
                  </a:lnTo>
                  <a:cubicBezTo>
                    <a:pt x="452" y="1"/>
                    <a:pt x="441" y="0"/>
                    <a:pt x="430"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4" name="Google Shape;6224;p55"/>
            <p:cNvSpPr/>
            <p:nvPr/>
          </p:nvSpPr>
          <p:spPr>
            <a:xfrm>
              <a:off x="6527725" y="3555975"/>
              <a:ext cx="298750" cy="50900"/>
            </a:xfrm>
            <a:custGeom>
              <a:avLst/>
              <a:gdLst/>
              <a:ahLst/>
              <a:cxnLst/>
              <a:rect l="l" t="t" r="r" b="b"/>
              <a:pathLst>
                <a:path w="11950" h="2036" extrusionOk="0">
                  <a:moveTo>
                    <a:pt x="407" y="0"/>
                  </a:moveTo>
                  <a:cubicBezTo>
                    <a:pt x="215" y="0"/>
                    <a:pt x="47" y="155"/>
                    <a:pt x="17" y="351"/>
                  </a:cubicBezTo>
                  <a:cubicBezTo>
                    <a:pt x="1" y="565"/>
                    <a:pt x="149" y="763"/>
                    <a:pt x="380" y="796"/>
                  </a:cubicBezTo>
                  <a:lnTo>
                    <a:pt x="11488" y="2032"/>
                  </a:lnTo>
                  <a:cubicBezTo>
                    <a:pt x="11506" y="2035"/>
                    <a:pt x="11525" y="2036"/>
                    <a:pt x="11543" y="2036"/>
                  </a:cubicBezTo>
                  <a:cubicBezTo>
                    <a:pt x="11735" y="2036"/>
                    <a:pt x="11903" y="1881"/>
                    <a:pt x="11933" y="1686"/>
                  </a:cubicBezTo>
                  <a:cubicBezTo>
                    <a:pt x="11949" y="1471"/>
                    <a:pt x="11801" y="1274"/>
                    <a:pt x="11587" y="1241"/>
                  </a:cubicBezTo>
                  <a:lnTo>
                    <a:pt x="462" y="5"/>
                  </a:lnTo>
                  <a:cubicBezTo>
                    <a:pt x="444" y="2"/>
                    <a:pt x="425" y="0"/>
                    <a:pt x="40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5" name="Google Shape;6225;p55"/>
            <p:cNvSpPr/>
            <p:nvPr/>
          </p:nvSpPr>
          <p:spPr>
            <a:xfrm>
              <a:off x="6909675" y="4052575"/>
              <a:ext cx="277725" cy="20625"/>
            </a:xfrm>
            <a:custGeom>
              <a:avLst/>
              <a:gdLst/>
              <a:ahLst/>
              <a:cxnLst/>
              <a:rect l="l" t="t" r="r" b="b"/>
              <a:pathLst>
                <a:path w="11109" h="825" extrusionOk="0">
                  <a:moveTo>
                    <a:pt x="10697" y="0"/>
                  </a:moveTo>
                  <a:lnTo>
                    <a:pt x="396" y="33"/>
                  </a:lnTo>
                  <a:cubicBezTo>
                    <a:pt x="182" y="33"/>
                    <a:pt x="1" y="198"/>
                    <a:pt x="1" y="429"/>
                  </a:cubicBezTo>
                  <a:cubicBezTo>
                    <a:pt x="1" y="643"/>
                    <a:pt x="182" y="824"/>
                    <a:pt x="396" y="824"/>
                  </a:cubicBezTo>
                  <a:lnTo>
                    <a:pt x="10697" y="791"/>
                  </a:lnTo>
                  <a:cubicBezTo>
                    <a:pt x="10928" y="791"/>
                    <a:pt x="11109" y="610"/>
                    <a:pt x="11109" y="396"/>
                  </a:cubicBezTo>
                  <a:cubicBezTo>
                    <a:pt x="11109" y="165"/>
                    <a:pt x="10928" y="0"/>
                    <a:pt x="1069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6" name="Google Shape;6226;p55"/>
            <p:cNvSpPr/>
            <p:nvPr/>
          </p:nvSpPr>
          <p:spPr>
            <a:xfrm>
              <a:off x="6517025" y="3301375"/>
              <a:ext cx="1333350" cy="2574050"/>
            </a:xfrm>
            <a:custGeom>
              <a:avLst/>
              <a:gdLst/>
              <a:ahLst/>
              <a:cxnLst/>
              <a:rect l="l" t="t" r="r" b="b"/>
              <a:pathLst>
                <a:path w="53334" h="102962" extrusionOk="0">
                  <a:moveTo>
                    <a:pt x="430" y="1"/>
                  </a:moveTo>
                  <a:cubicBezTo>
                    <a:pt x="321" y="1"/>
                    <a:pt x="212" y="46"/>
                    <a:pt x="132" y="135"/>
                  </a:cubicBezTo>
                  <a:cubicBezTo>
                    <a:pt x="0" y="300"/>
                    <a:pt x="17" y="564"/>
                    <a:pt x="181" y="696"/>
                  </a:cubicBezTo>
                  <a:cubicBezTo>
                    <a:pt x="13300" y="12084"/>
                    <a:pt x="27062" y="29702"/>
                    <a:pt x="37182" y="49413"/>
                  </a:cubicBezTo>
                  <a:cubicBezTo>
                    <a:pt x="45966" y="66488"/>
                    <a:pt x="51998" y="85128"/>
                    <a:pt x="52542" y="102581"/>
                  </a:cubicBezTo>
                  <a:cubicBezTo>
                    <a:pt x="52542" y="102787"/>
                    <a:pt x="52708" y="102961"/>
                    <a:pt x="52910" y="102961"/>
                  </a:cubicBezTo>
                  <a:cubicBezTo>
                    <a:pt x="52919" y="102961"/>
                    <a:pt x="52928" y="102961"/>
                    <a:pt x="52938" y="102960"/>
                  </a:cubicBezTo>
                  <a:cubicBezTo>
                    <a:pt x="53168" y="102960"/>
                    <a:pt x="53333" y="102779"/>
                    <a:pt x="53333" y="102565"/>
                  </a:cubicBezTo>
                  <a:cubicBezTo>
                    <a:pt x="52789" y="84980"/>
                    <a:pt x="46708" y="66224"/>
                    <a:pt x="37890" y="49051"/>
                  </a:cubicBezTo>
                  <a:cubicBezTo>
                    <a:pt x="27721" y="29257"/>
                    <a:pt x="13894" y="11540"/>
                    <a:pt x="692" y="102"/>
                  </a:cubicBezTo>
                  <a:cubicBezTo>
                    <a:pt x="616" y="34"/>
                    <a:pt x="523" y="1"/>
                    <a:pt x="430"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34" name="Google Shape;6334;p55"/>
          <p:cNvGrpSpPr/>
          <p:nvPr/>
        </p:nvGrpSpPr>
        <p:grpSpPr>
          <a:xfrm flipH="1">
            <a:off x="7527875" y="-441425"/>
            <a:ext cx="1766125" cy="2169100"/>
            <a:chOff x="142825" y="-61675"/>
            <a:chExt cx="1766125" cy="2169100"/>
          </a:xfrm>
        </p:grpSpPr>
        <p:sp>
          <p:nvSpPr>
            <p:cNvPr id="6335" name="Google Shape;6335;p55"/>
            <p:cNvSpPr/>
            <p:nvPr/>
          </p:nvSpPr>
          <p:spPr>
            <a:xfrm>
              <a:off x="209575" y="-61675"/>
              <a:ext cx="1699375" cy="533125"/>
            </a:xfrm>
            <a:custGeom>
              <a:avLst/>
              <a:gdLst/>
              <a:ahLst/>
              <a:cxnLst/>
              <a:rect l="l" t="t" r="r" b="b"/>
              <a:pathLst>
                <a:path w="67975" h="21325" extrusionOk="0">
                  <a:moveTo>
                    <a:pt x="39695" y="1"/>
                  </a:moveTo>
                  <a:cubicBezTo>
                    <a:pt x="39588" y="1"/>
                    <a:pt x="39481" y="2"/>
                    <a:pt x="39374" y="4"/>
                  </a:cubicBezTo>
                  <a:cubicBezTo>
                    <a:pt x="28053" y="278"/>
                    <a:pt x="1" y="18881"/>
                    <a:pt x="1" y="18881"/>
                  </a:cubicBezTo>
                  <a:cubicBezTo>
                    <a:pt x="5507" y="20649"/>
                    <a:pt x="12181" y="21325"/>
                    <a:pt x="19171" y="21325"/>
                  </a:cubicBezTo>
                  <a:cubicBezTo>
                    <a:pt x="28698" y="21325"/>
                    <a:pt x="38809" y="20068"/>
                    <a:pt x="47340" y="18607"/>
                  </a:cubicBezTo>
                  <a:cubicBezTo>
                    <a:pt x="45446" y="15959"/>
                    <a:pt x="44191" y="12307"/>
                    <a:pt x="44191" y="12307"/>
                  </a:cubicBezTo>
                  <a:lnTo>
                    <a:pt x="44191" y="12307"/>
                  </a:lnTo>
                  <a:lnTo>
                    <a:pt x="50467" y="18036"/>
                  </a:lnTo>
                  <a:cubicBezTo>
                    <a:pt x="52636" y="17648"/>
                    <a:pt x="54667" y="17237"/>
                    <a:pt x="56516" y="16849"/>
                  </a:cubicBezTo>
                  <a:cubicBezTo>
                    <a:pt x="55033" y="15183"/>
                    <a:pt x="54028" y="14019"/>
                    <a:pt x="53754" y="12946"/>
                  </a:cubicBezTo>
                  <a:lnTo>
                    <a:pt x="53754" y="12946"/>
                  </a:lnTo>
                  <a:cubicBezTo>
                    <a:pt x="56334" y="14704"/>
                    <a:pt x="57680" y="15822"/>
                    <a:pt x="58959" y="16324"/>
                  </a:cubicBezTo>
                  <a:cubicBezTo>
                    <a:pt x="64482" y="15115"/>
                    <a:pt x="67974" y="14156"/>
                    <a:pt x="67974" y="14156"/>
                  </a:cubicBezTo>
                  <a:cubicBezTo>
                    <a:pt x="67974" y="14156"/>
                    <a:pt x="51019" y="1"/>
                    <a:pt x="39695"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6" name="Google Shape;6336;p55"/>
            <p:cNvSpPr/>
            <p:nvPr/>
          </p:nvSpPr>
          <p:spPr>
            <a:xfrm>
              <a:off x="142825" y="403075"/>
              <a:ext cx="1543575" cy="1218175"/>
            </a:xfrm>
            <a:custGeom>
              <a:avLst/>
              <a:gdLst/>
              <a:ahLst/>
              <a:cxnLst/>
              <a:rect l="l" t="t" r="r" b="b"/>
              <a:pathLst>
                <a:path w="61743" h="48727" extrusionOk="0">
                  <a:moveTo>
                    <a:pt x="8037" y="0"/>
                  </a:moveTo>
                  <a:cubicBezTo>
                    <a:pt x="5134" y="0"/>
                    <a:pt x="2595" y="1717"/>
                    <a:pt x="0" y="3509"/>
                  </a:cubicBezTo>
                  <a:cubicBezTo>
                    <a:pt x="8537" y="8850"/>
                    <a:pt x="15681" y="13552"/>
                    <a:pt x="21912" y="17866"/>
                  </a:cubicBezTo>
                  <a:cubicBezTo>
                    <a:pt x="22574" y="16223"/>
                    <a:pt x="24309" y="14351"/>
                    <a:pt x="25793" y="13324"/>
                  </a:cubicBezTo>
                  <a:lnTo>
                    <a:pt x="25793" y="13324"/>
                  </a:lnTo>
                  <a:cubicBezTo>
                    <a:pt x="25542" y="14009"/>
                    <a:pt x="24263" y="19464"/>
                    <a:pt x="24218" y="19487"/>
                  </a:cubicBezTo>
                  <a:cubicBezTo>
                    <a:pt x="25359" y="20286"/>
                    <a:pt x="33736" y="26426"/>
                    <a:pt x="33736" y="26426"/>
                  </a:cubicBezTo>
                  <a:lnTo>
                    <a:pt x="39077" y="19624"/>
                  </a:lnTo>
                  <a:lnTo>
                    <a:pt x="35676" y="27909"/>
                  </a:lnTo>
                  <a:cubicBezTo>
                    <a:pt x="37593" y="29370"/>
                    <a:pt x="45400" y="35761"/>
                    <a:pt x="45400" y="35761"/>
                  </a:cubicBezTo>
                  <a:lnTo>
                    <a:pt x="48321" y="29074"/>
                  </a:lnTo>
                  <a:cubicBezTo>
                    <a:pt x="49440" y="31653"/>
                    <a:pt x="49668" y="32999"/>
                    <a:pt x="48687" y="38683"/>
                  </a:cubicBezTo>
                  <a:cubicBezTo>
                    <a:pt x="52202" y="41742"/>
                    <a:pt x="56333" y="45394"/>
                    <a:pt x="59917" y="48726"/>
                  </a:cubicBezTo>
                  <a:cubicBezTo>
                    <a:pt x="61743" y="38044"/>
                    <a:pt x="57976" y="23230"/>
                    <a:pt x="49508" y="13552"/>
                  </a:cubicBezTo>
                  <a:cubicBezTo>
                    <a:pt x="40812" y="3578"/>
                    <a:pt x="16389" y="1067"/>
                    <a:pt x="8993" y="63"/>
                  </a:cubicBezTo>
                  <a:cubicBezTo>
                    <a:pt x="8670" y="20"/>
                    <a:pt x="8351" y="0"/>
                    <a:pt x="803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7" name="Google Shape;6337;p55"/>
            <p:cNvSpPr/>
            <p:nvPr/>
          </p:nvSpPr>
          <p:spPr>
            <a:xfrm>
              <a:off x="235825" y="403000"/>
              <a:ext cx="1414625" cy="1019650"/>
            </a:xfrm>
            <a:custGeom>
              <a:avLst/>
              <a:gdLst/>
              <a:ahLst/>
              <a:cxnLst/>
              <a:rect l="l" t="t" r="r" b="b"/>
              <a:pathLst>
                <a:path w="56585" h="40786" extrusionOk="0">
                  <a:moveTo>
                    <a:pt x="4306" y="1"/>
                  </a:moveTo>
                  <a:cubicBezTo>
                    <a:pt x="2798" y="1"/>
                    <a:pt x="1376" y="468"/>
                    <a:pt x="1" y="1184"/>
                  </a:cubicBezTo>
                  <a:cubicBezTo>
                    <a:pt x="640" y="1618"/>
                    <a:pt x="1370" y="2074"/>
                    <a:pt x="2169" y="2531"/>
                  </a:cubicBezTo>
                  <a:cubicBezTo>
                    <a:pt x="2169" y="2531"/>
                    <a:pt x="3673" y="2261"/>
                    <a:pt x="6447" y="2261"/>
                  </a:cubicBezTo>
                  <a:cubicBezTo>
                    <a:pt x="11745" y="2261"/>
                    <a:pt x="21675" y="3245"/>
                    <a:pt x="34604" y="8967"/>
                  </a:cubicBezTo>
                  <a:cubicBezTo>
                    <a:pt x="54005" y="17573"/>
                    <a:pt x="56516" y="40124"/>
                    <a:pt x="56585" y="40786"/>
                  </a:cubicBezTo>
                  <a:cubicBezTo>
                    <a:pt x="56037" y="31496"/>
                    <a:pt x="52316" y="20996"/>
                    <a:pt x="45788" y="13555"/>
                  </a:cubicBezTo>
                  <a:cubicBezTo>
                    <a:pt x="37092" y="3581"/>
                    <a:pt x="12669" y="1070"/>
                    <a:pt x="5273" y="66"/>
                  </a:cubicBezTo>
                  <a:cubicBezTo>
                    <a:pt x="4947" y="22"/>
                    <a:pt x="4624" y="1"/>
                    <a:pt x="4306"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8" name="Google Shape;6338;p55"/>
            <p:cNvSpPr/>
            <p:nvPr/>
          </p:nvSpPr>
          <p:spPr>
            <a:xfrm>
              <a:off x="144525" y="452000"/>
              <a:ext cx="645975" cy="1655425"/>
            </a:xfrm>
            <a:custGeom>
              <a:avLst/>
              <a:gdLst/>
              <a:ahLst/>
              <a:cxnLst/>
              <a:rect l="l" t="t" r="r" b="b"/>
              <a:pathLst>
                <a:path w="25839" h="66217" extrusionOk="0">
                  <a:moveTo>
                    <a:pt x="4589" y="0"/>
                  </a:moveTo>
                  <a:cubicBezTo>
                    <a:pt x="1302" y="4200"/>
                    <a:pt x="23" y="10911"/>
                    <a:pt x="1" y="18580"/>
                  </a:cubicBezTo>
                  <a:lnTo>
                    <a:pt x="5091" y="16092"/>
                  </a:lnTo>
                  <a:lnTo>
                    <a:pt x="46" y="21456"/>
                  </a:lnTo>
                  <a:cubicBezTo>
                    <a:pt x="183" y="25519"/>
                    <a:pt x="617" y="29787"/>
                    <a:pt x="1233" y="34055"/>
                  </a:cubicBezTo>
                  <a:lnTo>
                    <a:pt x="6255" y="31134"/>
                  </a:lnTo>
                  <a:lnTo>
                    <a:pt x="1827" y="37776"/>
                  </a:lnTo>
                  <a:cubicBezTo>
                    <a:pt x="2032" y="39008"/>
                    <a:pt x="2260" y="40241"/>
                    <a:pt x="2511" y="41474"/>
                  </a:cubicBezTo>
                  <a:lnTo>
                    <a:pt x="10637" y="34375"/>
                  </a:lnTo>
                  <a:lnTo>
                    <a:pt x="10637" y="34375"/>
                  </a:lnTo>
                  <a:cubicBezTo>
                    <a:pt x="6940" y="40287"/>
                    <a:pt x="5798" y="41633"/>
                    <a:pt x="3219" y="44966"/>
                  </a:cubicBezTo>
                  <a:cubicBezTo>
                    <a:pt x="4064" y="48937"/>
                    <a:pt x="5022" y="52726"/>
                    <a:pt x="5958" y="56173"/>
                  </a:cubicBezTo>
                  <a:lnTo>
                    <a:pt x="11048" y="49622"/>
                  </a:lnTo>
                  <a:lnTo>
                    <a:pt x="6871" y="59369"/>
                  </a:lnTo>
                  <a:cubicBezTo>
                    <a:pt x="7624" y="61971"/>
                    <a:pt x="8378" y="64299"/>
                    <a:pt x="9039" y="66216"/>
                  </a:cubicBezTo>
                  <a:cubicBezTo>
                    <a:pt x="25839" y="40127"/>
                    <a:pt x="23990" y="23784"/>
                    <a:pt x="4589"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9" name="Google Shape;6339;p55"/>
            <p:cNvSpPr/>
            <p:nvPr/>
          </p:nvSpPr>
          <p:spPr>
            <a:xfrm>
              <a:off x="274050" y="470825"/>
              <a:ext cx="470250" cy="1221750"/>
            </a:xfrm>
            <a:custGeom>
              <a:avLst/>
              <a:gdLst/>
              <a:ahLst/>
              <a:cxnLst/>
              <a:rect l="l" t="t" r="r" b="b"/>
              <a:pathLst>
                <a:path w="18810" h="48870" extrusionOk="0">
                  <a:moveTo>
                    <a:pt x="1" y="0"/>
                  </a:moveTo>
                  <a:lnTo>
                    <a:pt x="1" y="0"/>
                  </a:lnTo>
                  <a:cubicBezTo>
                    <a:pt x="2717" y="4314"/>
                    <a:pt x="18307" y="30358"/>
                    <a:pt x="12486" y="48869"/>
                  </a:cubicBezTo>
                  <a:cubicBezTo>
                    <a:pt x="18809" y="31727"/>
                    <a:pt x="14495" y="17964"/>
                    <a:pt x="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40" name="Google Shape;6340;p55"/>
          <p:cNvGrpSpPr/>
          <p:nvPr/>
        </p:nvGrpSpPr>
        <p:grpSpPr>
          <a:xfrm>
            <a:off x="8236100" y="4582675"/>
            <a:ext cx="288050" cy="325525"/>
            <a:chOff x="6980950" y="1589900"/>
            <a:chExt cx="288050" cy="325525"/>
          </a:xfrm>
        </p:grpSpPr>
        <p:sp>
          <p:nvSpPr>
            <p:cNvPr id="6341" name="Google Shape;6341;p55"/>
            <p:cNvSpPr/>
            <p:nvPr/>
          </p:nvSpPr>
          <p:spPr>
            <a:xfrm>
              <a:off x="7026700" y="1589900"/>
              <a:ext cx="189150" cy="162775"/>
            </a:xfrm>
            <a:custGeom>
              <a:avLst/>
              <a:gdLst/>
              <a:ahLst/>
              <a:cxnLst/>
              <a:rect l="l" t="t" r="r" b="b"/>
              <a:pathLst>
                <a:path w="7566" h="6511" extrusionOk="0">
                  <a:moveTo>
                    <a:pt x="3511" y="0"/>
                  </a:moveTo>
                  <a:lnTo>
                    <a:pt x="3511" y="0"/>
                  </a:lnTo>
                  <a:cubicBezTo>
                    <a:pt x="0" y="4401"/>
                    <a:pt x="3939" y="6510"/>
                    <a:pt x="3939" y="6510"/>
                  </a:cubicBezTo>
                  <a:cubicBezTo>
                    <a:pt x="3939" y="6510"/>
                    <a:pt x="7565" y="3923"/>
                    <a:pt x="35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2" name="Google Shape;6342;p55"/>
            <p:cNvSpPr/>
            <p:nvPr/>
          </p:nvSpPr>
          <p:spPr>
            <a:xfrm>
              <a:off x="6991675" y="1746050"/>
              <a:ext cx="139200" cy="102375"/>
            </a:xfrm>
            <a:custGeom>
              <a:avLst/>
              <a:gdLst/>
              <a:ahLst/>
              <a:cxnLst/>
              <a:rect l="l" t="t" r="r" b="b"/>
              <a:pathLst>
                <a:path w="5568" h="4095" extrusionOk="0">
                  <a:moveTo>
                    <a:pt x="3888" y="1"/>
                  </a:moveTo>
                  <a:cubicBezTo>
                    <a:pt x="2578" y="1"/>
                    <a:pt x="746" y="654"/>
                    <a:pt x="0" y="4022"/>
                  </a:cubicBezTo>
                  <a:cubicBezTo>
                    <a:pt x="405" y="4072"/>
                    <a:pt x="779" y="4095"/>
                    <a:pt x="1124" y="4095"/>
                  </a:cubicBezTo>
                  <a:cubicBezTo>
                    <a:pt x="5567" y="4095"/>
                    <a:pt x="5340" y="264"/>
                    <a:pt x="5340" y="264"/>
                  </a:cubicBezTo>
                  <a:cubicBezTo>
                    <a:pt x="5340" y="264"/>
                    <a:pt x="4719" y="1"/>
                    <a:pt x="38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3" name="Google Shape;6343;p55"/>
            <p:cNvSpPr/>
            <p:nvPr/>
          </p:nvSpPr>
          <p:spPr>
            <a:xfrm>
              <a:off x="7125175" y="1740700"/>
              <a:ext cx="143825" cy="95000"/>
            </a:xfrm>
            <a:custGeom>
              <a:avLst/>
              <a:gdLst/>
              <a:ahLst/>
              <a:cxnLst/>
              <a:rect l="l" t="t" r="r" b="b"/>
              <a:pathLst>
                <a:path w="5753" h="3800" extrusionOk="0">
                  <a:moveTo>
                    <a:pt x="1880" y="1"/>
                  </a:moveTo>
                  <a:cubicBezTo>
                    <a:pt x="815" y="1"/>
                    <a:pt x="0" y="478"/>
                    <a:pt x="0" y="478"/>
                  </a:cubicBezTo>
                  <a:cubicBezTo>
                    <a:pt x="0" y="478"/>
                    <a:pt x="222" y="3800"/>
                    <a:pt x="3800" y="3800"/>
                  </a:cubicBezTo>
                  <a:cubicBezTo>
                    <a:pt x="4364" y="3800"/>
                    <a:pt x="5010" y="3718"/>
                    <a:pt x="5752" y="3527"/>
                  </a:cubicBezTo>
                  <a:cubicBezTo>
                    <a:pt x="4728" y="660"/>
                    <a:pt x="3132" y="1"/>
                    <a:pt x="18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4" name="Google Shape;6344;p55"/>
            <p:cNvSpPr/>
            <p:nvPr/>
          </p:nvSpPr>
          <p:spPr>
            <a:xfrm>
              <a:off x="7034125" y="1752650"/>
              <a:ext cx="189125" cy="162775"/>
            </a:xfrm>
            <a:custGeom>
              <a:avLst/>
              <a:gdLst/>
              <a:ahLst/>
              <a:cxnLst/>
              <a:rect l="l" t="t" r="r" b="b"/>
              <a:pathLst>
                <a:path w="7565" h="6511" extrusionOk="0">
                  <a:moveTo>
                    <a:pt x="3642" y="0"/>
                  </a:moveTo>
                  <a:lnTo>
                    <a:pt x="3642" y="0"/>
                  </a:lnTo>
                  <a:cubicBezTo>
                    <a:pt x="3642" y="0"/>
                    <a:pt x="0" y="2588"/>
                    <a:pt x="4054" y="6510"/>
                  </a:cubicBezTo>
                  <a:cubicBezTo>
                    <a:pt x="7565" y="2110"/>
                    <a:pt x="3643" y="0"/>
                    <a:pt x="3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5" name="Google Shape;6345;p55"/>
            <p:cNvSpPr/>
            <p:nvPr/>
          </p:nvSpPr>
          <p:spPr>
            <a:xfrm>
              <a:off x="6980950" y="1669325"/>
              <a:ext cx="144250" cy="95100"/>
            </a:xfrm>
            <a:custGeom>
              <a:avLst/>
              <a:gdLst/>
              <a:ahLst/>
              <a:cxnLst/>
              <a:rect l="l" t="t" r="r" b="b"/>
              <a:pathLst>
                <a:path w="5770" h="3804" extrusionOk="0">
                  <a:moveTo>
                    <a:pt x="1936" y="1"/>
                  </a:moveTo>
                  <a:cubicBezTo>
                    <a:pt x="1376" y="1"/>
                    <a:pt x="735" y="81"/>
                    <a:pt x="1" y="268"/>
                  </a:cubicBezTo>
                  <a:cubicBezTo>
                    <a:pt x="1037" y="3144"/>
                    <a:pt x="2645" y="3803"/>
                    <a:pt x="3900" y="3803"/>
                  </a:cubicBezTo>
                  <a:cubicBezTo>
                    <a:pt x="4961" y="3803"/>
                    <a:pt x="5769" y="3333"/>
                    <a:pt x="5769" y="3333"/>
                  </a:cubicBezTo>
                  <a:cubicBezTo>
                    <a:pt x="5769" y="3333"/>
                    <a:pt x="5535" y="1"/>
                    <a:pt x="19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6" name="Google Shape;6346;p55"/>
            <p:cNvSpPr/>
            <p:nvPr/>
          </p:nvSpPr>
          <p:spPr>
            <a:xfrm>
              <a:off x="7119125" y="1656550"/>
              <a:ext cx="139150" cy="102550"/>
            </a:xfrm>
            <a:custGeom>
              <a:avLst/>
              <a:gdLst/>
              <a:ahLst/>
              <a:cxnLst/>
              <a:rect l="l" t="t" r="r" b="b"/>
              <a:pathLst>
                <a:path w="5566" h="4102" extrusionOk="0">
                  <a:moveTo>
                    <a:pt x="4465" y="0"/>
                  </a:moveTo>
                  <a:cubicBezTo>
                    <a:pt x="0" y="0"/>
                    <a:pt x="242" y="3844"/>
                    <a:pt x="242" y="3844"/>
                  </a:cubicBezTo>
                  <a:cubicBezTo>
                    <a:pt x="242" y="3844"/>
                    <a:pt x="854" y="4102"/>
                    <a:pt x="1675" y="4102"/>
                  </a:cubicBezTo>
                  <a:cubicBezTo>
                    <a:pt x="2981" y="4102"/>
                    <a:pt x="4817" y="3450"/>
                    <a:pt x="5566" y="70"/>
                  </a:cubicBezTo>
                  <a:cubicBezTo>
                    <a:pt x="5170" y="22"/>
                    <a:pt x="4804" y="0"/>
                    <a:pt x="4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7" name="Google Shape;6347;p55"/>
            <p:cNvSpPr/>
            <p:nvPr/>
          </p:nvSpPr>
          <p:spPr>
            <a:xfrm>
              <a:off x="7110325" y="1622850"/>
              <a:ext cx="29300" cy="259225"/>
            </a:xfrm>
            <a:custGeom>
              <a:avLst/>
              <a:gdLst/>
              <a:ahLst/>
              <a:cxnLst/>
              <a:rect l="l" t="t" r="r" b="b"/>
              <a:pathLst>
                <a:path w="1172" h="10369" extrusionOk="0">
                  <a:moveTo>
                    <a:pt x="265" y="1"/>
                  </a:moveTo>
                  <a:cubicBezTo>
                    <a:pt x="116" y="17"/>
                    <a:pt x="1" y="132"/>
                    <a:pt x="17" y="281"/>
                  </a:cubicBezTo>
                  <a:lnTo>
                    <a:pt x="644" y="10120"/>
                  </a:lnTo>
                  <a:cubicBezTo>
                    <a:pt x="644" y="10259"/>
                    <a:pt x="759" y="10369"/>
                    <a:pt x="896" y="10369"/>
                  </a:cubicBezTo>
                  <a:cubicBezTo>
                    <a:pt x="905" y="10369"/>
                    <a:pt x="914" y="10368"/>
                    <a:pt x="924" y="10367"/>
                  </a:cubicBezTo>
                  <a:cubicBezTo>
                    <a:pt x="1072" y="10367"/>
                    <a:pt x="1171" y="10235"/>
                    <a:pt x="1171" y="10087"/>
                  </a:cubicBezTo>
                  <a:lnTo>
                    <a:pt x="545" y="248"/>
                  </a:lnTo>
                  <a:cubicBezTo>
                    <a:pt x="528" y="99"/>
                    <a:pt x="413" y="1"/>
                    <a:pt x="265" y="1"/>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8" name="Google Shape;6348;p55"/>
            <p:cNvSpPr/>
            <p:nvPr/>
          </p:nvSpPr>
          <p:spPr>
            <a:xfrm>
              <a:off x="7014750" y="1677750"/>
              <a:ext cx="220450" cy="149800"/>
            </a:xfrm>
            <a:custGeom>
              <a:avLst/>
              <a:gdLst/>
              <a:ahLst/>
              <a:cxnLst/>
              <a:rect l="l" t="t" r="r" b="b"/>
              <a:pathLst>
                <a:path w="8818" h="5992" extrusionOk="0">
                  <a:moveTo>
                    <a:pt x="8517" y="0"/>
                  </a:moveTo>
                  <a:cubicBezTo>
                    <a:pt x="8467" y="0"/>
                    <a:pt x="8416" y="15"/>
                    <a:pt x="8373" y="46"/>
                  </a:cubicBezTo>
                  <a:lnTo>
                    <a:pt x="165" y="5501"/>
                  </a:lnTo>
                  <a:cubicBezTo>
                    <a:pt x="33" y="5584"/>
                    <a:pt x="0" y="5748"/>
                    <a:pt x="83" y="5864"/>
                  </a:cubicBezTo>
                  <a:cubicBezTo>
                    <a:pt x="135" y="5947"/>
                    <a:pt x="220" y="5991"/>
                    <a:pt x="309" y="5991"/>
                  </a:cubicBezTo>
                  <a:cubicBezTo>
                    <a:pt x="361" y="5991"/>
                    <a:pt x="413" y="5976"/>
                    <a:pt x="462" y="5946"/>
                  </a:cubicBezTo>
                  <a:lnTo>
                    <a:pt x="8653" y="474"/>
                  </a:lnTo>
                  <a:cubicBezTo>
                    <a:pt x="8785" y="409"/>
                    <a:pt x="8818" y="244"/>
                    <a:pt x="8735" y="112"/>
                  </a:cubicBezTo>
                  <a:cubicBezTo>
                    <a:pt x="8684" y="40"/>
                    <a:pt x="8601" y="0"/>
                    <a:pt x="8517" y="0"/>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9" name="Google Shape;6349;p55"/>
            <p:cNvSpPr/>
            <p:nvPr/>
          </p:nvSpPr>
          <p:spPr>
            <a:xfrm>
              <a:off x="7006925" y="1691350"/>
              <a:ext cx="236100" cy="122600"/>
            </a:xfrm>
            <a:custGeom>
              <a:avLst/>
              <a:gdLst/>
              <a:ahLst/>
              <a:cxnLst/>
              <a:rect l="l" t="t" r="r" b="b"/>
              <a:pathLst>
                <a:path w="9444" h="4904" extrusionOk="0">
                  <a:moveTo>
                    <a:pt x="305" y="0"/>
                  </a:moveTo>
                  <a:cubicBezTo>
                    <a:pt x="207" y="0"/>
                    <a:pt x="112" y="52"/>
                    <a:pt x="66" y="145"/>
                  </a:cubicBezTo>
                  <a:cubicBezTo>
                    <a:pt x="0" y="277"/>
                    <a:pt x="66" y="441"/>
                    <a:pt x="198" y="491"/>
                  </a:cubicBezTo>
                  <a:lnTo>
                    <a:pt x="9015" y="4875"/>
                  </a:lnTo>
                  <a:cubicBezTo>
                    <a:pt x="9055" y="4894"/>
                    <a:pt x="9097" y="4904"/>
                    <a:pt x="9139" y="4904"/>
                  </a:cubicBezTo>
                  <a:cubicBezTo>
                    <a:pt x="9237" y="4904"/>
                    <a:pt x="9332" y="4852"/>
                    <a:pt x="9378" y="4759"/>
                  </a:cubicBezTo>
                  <a:cubicBezTo>
                    <a:pt x="9444" y="4628"/>
                    <a:pt x="9394" y="4463"/>
                    <a:pt x="9263" y="4397"/>
                  </a:cubicBezTo>
                  <a:lnTo>
                    <a:pt x="429" y="29"/>
                  </a:lnTo>
                  <a:cubicBezTo>
                    <a:pt x="389" y="10"/>
                    <a:pt x="347" y="0"/>
                    <a:pt x="305" y="0"/>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0" name="Google Shape;6350;p55"/>
            <p:cNvSpPr/>
            <p:nvPr/>
          </p:nvSpPr>
          <p:spPr>
            <a:xfrm>
              <a:off x="7100025" y="1676825"/>
              <a:ext cx="46175" cy="49875"/>
            </a:xfrm>
            <a:custGeom>
              <a:avLst/>
              <a:gdLst/>
              <a:ahLst/>
              <a:cxnLst/>
              <a:rect l="l" t="t" r="r" b="b"/>
              <a:pathLst>
                <a:path w="1847" h="1995" extrusionOk="0">
                  <a:moveTo>
                    <a:pt x="858" y="1"/>
                  </a:moveTo>
                  <a:lnTo>
                    <a:pt x="858" y="1"/>
                  </a:lnTo>
                  <a:cubicBezTo>
                    <a:pt x="1" y="1138"/>
                    <a:pt x="990" y="1995"/>
                    <a:pt x="990" y="1995"/>
                  </a:cubicBezTo>
                  <a:cubicBezTo>
                    <a:pt x="990" y="1995"/>
                    <a:pt x="1847" y="1022"/>
                    <a:pt x="858"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1" name="Google Shape;6351;p55"/>
            <p:cNvSpPr/>
            <p:nvPr/>
          </p:nvSpPr>
          <p:spPr>
            <a:xfrm>
              <a:off x="7112800" y="1678475"/>
              <a:ext cx="45775" cy="49050"/>
            </a:xfrm>
            <a:custGeom>
              <a:avLst/>
              <a:gdLst/>
              <a:ahLst/>
              <a:cxnLst/>
              <a:rect l="l" t="t" r="r" b="b"/>
              <a:pathLst>
                <a:path w="1831" h="1962" extrusionOk="0">
                  <a:moveTo>
                    <a:pt x="1138" y="0"/>
                  </a:moveTo>
                  <a:cubicBezTo>
                    <a:pt x="1" y="890"/>
                    <a:pt x="742" y="1962"/>
                    <a:pt x="742" y="1962"/>
                  </a:cubicBezTo>
                  <a:cubicBezTo>
                    <a:pt x="742" y="1962"/>
                    <a:pt x="1830" y="1253"/>
                    <a:pt x="1138"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2" name="Google Shape;6352;p55"/>
            <p:cNvSpPr/>
            <p:nvPr/>
          </p:nvSpPr>
          <p:spPr>
            <a:xfrm>
              <a:off x="7126825" y="1685075"/>
              <a:ext cx="41625" cy="44925"/>
            </a:xfrm>
            <a:custGeom>
              <a:avLst/>
              <a:gdLst/>
              <a:ahLst/>
              <a:cxnLst/>
              <a:rect l="l" t="t" r="r" b="b"/>
              <a:pathLst>
                <a:path w="1665" h="1797" extrusionOk="0">
                  <a:moveTo>
                    <a:pt x="1319" y="0"/>
                  </a:moveTo>
                  <a:lnTo>
                    <a:pt x="1319" y="0"/>
                  </a:lnTo>
                  <a:cubicBezTo>
                    <a:pt x="0" y="561"/>
                    <a:pt x="429" y="1797"/>
                    <a:pt x="429" y="1797"/>
                  </a:cubicBezTo>
                  <a:cubicBezTo>
                    <a:pt x="429" y="1797"/>
                    <a:pt x="1665" y="1385"/>
                    <a:pt x="1319"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3" name="Google Shape;6353;p55"/>
            <p:cNvSpPr/>
            <p:nvPr/>
          </p:nvSpPr>
          <p:spPr>
            <a:xfrm>
              <a:off x="7140425" y="1696600"/>
              <a:ext cx="35450" cy="37525"/>
            </a:xfrm>
            <a:custGeom>
              <a:avLst/>
              <a:gdLst/>
              <a:ahLst/>
              <a:cxnLst/>
              <a:rect l="l" t="t" r="r" b="b"/>
              <a:pathLst>
                <a:path w="1418" h="1501" extrusionOk="0">
                  <a:moveTo>
                    <a:pt x="1417" y="1"/>
                  </a:moveTo>
                  <a:lnTo>
                    <a:pt x="1417" y="1"/>
                  </a:lnTo>
                  <a:cubicBezTo>
                    <a:pt x="0" y="198"/>
                    <a:pt x="99" y="1500"/>
                    <a:pt x="99" y="1500"/>
                  </a:cubicBezTo>
                  <a:cubicBezTo>
                    <a:pt x="99" y="1500"/>
                    <a:pt x="1401" y="1418"/>
                    <a:pt x="1417"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4" name="Google Shape;6354;p55"/>
            <p:cNvSpPr/>
            <p:nvPr/>
          </p:nvSpPr>
          <p:spPr>
            <a:xfrm>
              <a:off x="7147000" y="1711075"/>
              <a:ext cx="41650" cy="28900"/>
            </a:xfrm>
            <a:custGeom>
              <a:avLst/>
              <a:gdLst/>
              <a:ahLst/>
              <a:cxnLst/>
              <a:rect l="l" t="t" r="r" b="b"/>
              <a:pathLst>
                <a:path w="1666" h="1156" extrusionOk="0">
                  <a:moveTo>
                    <a:pt x="1422" y="0"/>
                  </a:moveTo>
                  <a:cubicBezTo>
                    <a:pt x="219" y="0"/>
                    <a:pt x="1" y="1136"/>
                    <a:pt x="1" y="1136"/>
                  </a:cubicBezTo>
                  <a:cubicBezTo>
                    <a:pt x="1" y="1136"/>
                    <a:pt x="99" y="1156"/>
                    <a:pt x="248" y="1156"/>
                  </a:cubicBezTo>
                  <a:cubicBezTo>
                    <a:pt x="641" y="1156"/>
                    <a:pt x="1391" y="1017"/>
                    <a:pt x="1665" y="15"/>
                  </a:cubicBezTo>
                  <a:cubicBezTo>
                    <a:pt x="1580" y="5"/>
                    <a:pt x="1499" y="0"/>
                    <a:pt x="1422"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5" name="Google Shape;6355;p55"/>
            <p:cNvSpPr/>
            <p:nvPr/>
          </p:nvSpPr>
          <p:spPr>
            <a:xfrm>
              <a:off x="7149900" y="1725950"/>
              <a:ext cx="47400" cy="22900"/>
            </a:xfrm>
            <a:custGeom>
              <a:avLst/>
              <a:gdLst/>
              <a:ahLst/>
              <a:cxnLst/>
              <a:rect l="l" t="t" r="r" b="b"/>
              <a:pathLst>
                <a:path w="1896" h="916" extrusionOk="0">
                  <a:moveTo>
                    <a:pt x="1221" y="1"/>
                  </a:moveTo>
                  <a:cubicBezTo>
                    <a:pt x="369" y="1"/>
                    <a:pt x="0" y="771"/>
                    <a:pt x="0" y="771"/>
                  </a:cubicBezTo>
                  <a:cubicBezTo>
                    <a:pt x="0" y="771"/>
                    <a:pt x="281" y="916"/>
                    <a:pt x="654" y="916"/>
                  </a:cubicBezTo>
                  <a:cubicBezTo>
                    <a:pt x="1038" y="916"/>
                    <a:pt x="1520" y="763"/>
                    <a:pt x="1895" y="145"/>
                  </a:cubicBezTo>
                  <a:cubicBezTo>
                    <a:pt x="1644" y="43"/>
                    <a:pt x="1420" y="1"/>
                    <a:pt x="1221"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6" name="Google Shape;6356;p55"/>
            <p:cNvSpPr/>
            <p:nvPr/>
          </p:nvSpPr>
          <p:spPr>
            <a:xfrm>
              <a:off x="7150725" y="1740200"/>
              <a:ext cx="49875" cy="20675"/>
            </a:xfrm>
            <a:custGeom>
              <a:avLst/>
              <a:gdLst/>
              <a:ahLst/>
              <a:cxnLst/>
              <a:rect l="l" t="t" r="r" b="b"/>
              <a:pathLst>
                <a:path w="1995" h="827" extrusionOk="0">
                  <a:moveTo>
                    <a:pt x="1056" y="0"/>
                  </a:moveTo>
                  <a:cubicBezTo>
                    <a:pt x="417" y="0"/>
                    <a:pt x="0" y="482"/>
                    <a:pt x="0" y="482"/>
                  </a:cubicBezTo>
                  <a:cubicBezTo>
                    <a:pt x="0" y="482"/>
                    <a:pt x="391" y="826"/>
                    <a:pt x="938" y="826"/>
                  </a:cubicBezTo>
                  <a:cubicBezTo>
                    <a:pt x="1253" y="826"/>
                    <a:pt x="1620" y="712"/>
                    <a:pt x="1994" y="350"/>
                  </a:cubicBezTo>
                  <a:cubicBezTo>
                    <a:pt x="1651" y="91"/>
                    <a:pt x="1332" y="0"/>
                    <a:pt x="1056"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7" name="Google Shape;6357;p55"/>
            <p:cNvSpPr/>
            <p:nvPr/>
          </p:nvSpPr>
          <p:spPr>
            <a:xfrm>
              <a:off x="7149900" y="1752875"/>
              <a:ext cx="49050" cy="21625"/>
            </a:xfrm>
            <a:custGeom>
              <a:avLst/>
              <a:gdLst/>
              <a:ahLst/>
              <a:cxnLst/>
              <a:rect l="l" t="t" r="r" b="b"/>
              <a:pathLst>
                <a:path w="1962" h="865" extrusionOk="0">
                  <a:moveTo>
                    <a:pt x="810" y="1"/>
                  </a:moveTo>
                  <a:cubicBezTo>
                    <a:pt x="349" y="1"/>
                    <a:pt x="0" y="238"/>
                    <a:pt x="0" y="238"/>
                  </a:cubicBezTo>
                  <a:cubicBezTo>
                    <a:pt x="0" y="238"/>
                    <a:pt x="417" y="864"/>
                    <a:pt x="1159" y="864"/>
                  </a:cubicBezTo>
                  <a:cubicBezTo>
                    <a:pt x="1394" y="864"/>
                    <a:pt x="1663" y="801"/>
                    <a:pt x="1961" y="634"/>
                  </a:cubicBezTo>
                  <a:cubicBezTo>
                    <a:pt x="1582" y="140"/>
                    <a:pt x="1163" y="1"/>
                    <a:pt x="810"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8" name="Google Shape;6358;p55"/>
            <p:cNvSpPr/>
            <p:nvPr/>
          </p:nvSpPr>
          <p:spPr>
            <a:xfrm>
              <a:off x="7147425" y="1763350"/>
              <a:ext cx="44925" cy="25450"/>
            </a:xfrm>
            <a:custGeom>
              <a:avLst/>
              <a:gdLst/>
              <a:ahLst/>
              <a:cxnLst/>
              <a:rect l="l" t="t" r="r" b="b"/>
              <a:pathLst>
                <a:path w="1797" h="1018" extrusionOk="0">
                  <a:moveTo>
                    <a:pt x="459" y="0"/>
                  </a:moveTo>
                  <a:cubicBezTo>
                    <a:pt x="192" y="0"/>
                    <a:pt x="0" y="67"/>
                    <a:pt x="0" y="67"/>
                  </a:cubicBezTo>
                  <a:cubicBezTo>
                    <a:pt x="0" y="67"/>
                    <a:pt x="317" y="1018"/>
                    <a:pt x="1330" y="1018"/>
                  </a:cubicBezTo>
                  <a:cubicBezTo>
                    <a:pt x="1471" y="1018"/>
                    <a:pt x="1627" y="999"/>
                    <a:pt x="1797" y="956"/>
                  </a:cubicBezTo>
                  <a:cubicBezTo>
                    <a:pt x="1457" y="157"/>
                    <a:pt x="869" y="0"/>
                    <a:pt x="459"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9" name="Google Shape;6359;p55"/>
            <p:cNvSpPr/>
            <p:nvPr/>
          </p:nvSpPr>
          <p:spPr>
            <a:xfrm>
              <a:off x="7143700" y="1770325"/>
              <a:ext cx="37525" cy="33025"/>
            </a:xfrm>
            <a:custGeom>
              <a:avLst/>
              <a:gdLst/>
              <a:ahLst/>
              <a:cxnLst/>
              <a:rect l="l" t="t" r="r" b="b"/>
              <a:pathLst>
                <a:path w="1501" h="1321" extrusionOk="0">
                  <a:moveTo>
                    <a:pt x="55" y="0"/>
                  </a:moveTo>
                  <a:cubicBezTo>
                    <a:pt x="20" y="0"/>
                    <a:pt x="1" y="2"/>
                    <a:pt x="1" y="2"/>
                  </a:cubicBezTo>
                  <a:cubicBezTo>
                    <a:pt x="1" y="2"/>
                    <a:pt x="67" y="1304"/>
                    <a:pt x="1501" y="1320"/>
                  </a:cubicBezTo>
                  <a:cubicBezTo>
                    <a:pt x="1327" y="76"/>
                    <a:pt x="303" y="0"/>
                    <a:pt x="55"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0" name="Google Shape;6360;p55"/>
            <p:cNvSpPr/>
            <p:nvPr/>
          </p:nvSpPr>
          <p:spPr>
            <a:xfrm>
              <a:off x="7131775" y="1774475"/>
              <a:ext cx="38750" cy="41650"/>
            </a:xfrm>
            <a:custGeom>
              <a:avLst/>
              <a:gdLst/>
              <a:ahLst/>
              <a:cxnLst/>
              <a:rect l="l" t="t" r="r" b="b"/>
              <a:pathLst>
                <a:path w="1550" h="1666" extrusionOk="0">
                  <a:moveTo>
                    <a:pt x="264" y="1"/>
                  </a:moveTo>
                  <a:lnTo>
                    <a:pt x="264" y="1"/>
                  </a:lnTo>
                  <a:cubicBezTo>
                    <a:pt x="264" y="1"/>
                    <a:pt x="0" y="1286"/>
                    <a:pt x="1368" y="1665"/>
                  </a:cubicBezTo>
                  <a:cubicBezTo>
                    <a:pt x="1549" y="248"/>
                    <a:pt x="264" y="1"/>
                    <a:pt x="26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1" name="Google Shape;6361;p55"/>
            <p:cNvSpPr/>
            <p:nvPr/>
          </p:nvSpPr>
          <p:spPr>
            <a:xfrm>
              <a:off x="7117350" y="1777350"/>
              <a:ext cx="44100" cy="47425"/>
            </a:xfrm>
            <a:custGeom>
              <a:avLst/>
              <a:gdLst/>
              <a:ahLst/>
              <a:cxnLst/>
              <a:rect l="l" t="t" r="r" b="b"/>
              <a:pathLst>
                <a:path w="1764" h="1897" extrusionOk="0">
                  <a:moveTo>
                    <a:pt x="593" y="1"/>
                  </a:moveTo>
                  <a:lnTo>
                    <a:pt x="593" y="1"/>
                  </a:lnTo>
                  <a:cubicBezTo>
                    <a:pt x="593" y="1"/>
                    <a:pt x="0" y="1171"/>
                    <a:pt x="1236" y="1896"/>
                  </a:cubicBezTo>
                  <a:cubicBezTo>
                    <a:pt x="1764" y="561"/>
                    <a:pt x="594" y="1"/>
                    <a:pt x="593"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2" name="Google Shape;6362;p55"/>
            <p:cNvSpPr/>
            <p:nvPr/>
          </p:nvSpPr>
          <p:spPr>
            <a:xfrm>
              <a:off x="7103750" y="1778175"/>
              <a:ext cx="46575" cy="49900"/>
            </a:xfrm>
            <a:custGeom>
              <a:avLst/>
              <a:gdLst/>
              <a:ahLst/>
              <a:cxnLst/>
              <a:rect l="l" t="t" r="r" b="b"/>
              <a:pathLst>
                <a:path w="1863" h="1996" extrusionOk="0">
                  <a:moveTo>
                    <a:pt x="874" y="1"/>
                  </a:moveTo>
                  <a:cubicBezTo>
                    <a:pt x="874" y="1"/>
                    <a:pt x="0" y="973"/>
                    <a:pt x="1006" y="1995"/>
                  </a:cubicBezTo>
                  <a:cubicBezTo>
                    <a:pt x="1863" y="858"/>
                    <a:pt x="874" y="1"/>
                    <a:pt x="87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3" name="Google Shape;6363;p55"/>
            <p:cNvSpPr/>
            <p:nvPr/>
          </p:nvSpPr>
          <p:spPr>
            <a:xfrm>
              <a:off x="7091375" y="1777350"/>
              <a:ext cx="45775" cy="49075"/>
            </a:xfrm>
            <a:custGeom>
              <a:avLst/>
              <a:gdLst/>
              <a:ahLst/>
              <a:cxnLst/>
              <a:rect l="l" t="t" r="r" b="b"/>
              <a:pathLst>
                <a:path w="1831" h="1963" extrusionOk="0">
                  <a:moveTo>
                    <a:pt x="1105" y="1"/>
                  </a:moveTo>
                  <a:cubicBezTo>
                    <a:pt x="1105" y="1"/>
                    <a:pt x="1" y="726"/>
                    <a:pt x="710" y="1962"/>
                  </a:cubicBezTo>
                  <a:cubicBezTo>
                    <a:pt x="1830" y="1089"/>
                    <a:pt x="1105" y="1"/>
                    <a:pt x="110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4" name="Google Shape;6364;p55"/>
            <p:cNvSpPr/>
            <p:nvPr/>
          </p:nvSpPr>
          <p:spPr>
            <a:xfrm>
              <a:off x="7081500" y="1774900"/>
              <a:ext cx="41625" cy="44925"/>
            </a:xfrm>
            <a:custGeom>
              <a:avLst/>
              <a:gdLst/>
              <a:ahLst/>
              <a:cxnLst/>
              <a:rect l="l" t="t" r="r" b="b"/>
              <a:pathLst>
                <a:path w="1665" h="1797" extrusionOk="0">
                  <a:moveTo>
                    <a:pt x="1236" y="0"/>
                  </a:moveTo>
                  <a:cubicBezTo>
                    <a:pt x="1236" y="0"/>
                    <a:pt x="0" y="412"/>
                    <a:pt x="363" y="1796"/>
                  </a:cubicBezTo>
                  <a:cubicBezTo>
                    <a:pt x="1665" y="1236"/>
                    <a:pt x="1236" y="0"/>
                    <a:pt x="1236"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5" name="Google Shape;6365;p55"/>
            <p:cNvSpPr/>
            <p:nvPr/>
          </p:nvSpPr>
          <p:spPr>
            <a:xfrm>
              <a:off x="7074075" y="1771175"/>
              <a:ext cx="35450" cy="37525"/>
            </a:xfrm>
            <a:custGeom>
              <a:avLst/>
              <a:gdLst/>
              <a:ahLst/>
              <a:cxnLst/>
              <a:rect l="l" t="t" r="r" b="b"/>
              <a:pathLst>
                <a:path w="1418" h="1501" extrusionOk="0">
                  <a:moveTo>
                    <a:pt x="1319" y="1"/>
                  </a:moveTo>
                  <a:lnTo>
                    <a:pt x="1319" y="1"/>
                  </a:lnTo>
                  <a:cubicBezTo>
                    <a:pt x="1319" y="1"/>
                    <a:pt x="17" y="67"/>
                    <a:pt x="1" y="1501"/>
                  </a:cubicBezTo>
                  <a:cubicBezTo>
                    <a:pt x="1418" y="1303"/>
                    <a:pt x="1319" y="1"/>
                    <a:pt x="1319"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6" name="Google Shape;6366;p55"/>
            <p:cNvSpPr/>
            <p:nvPr/>
          </p:nvSpPr>
          <p:spPr>
            <a:xfrm>
              <a:off x="7061300" y="1765325"/>
              <a:ext cx="41650" cy="28575"/>
            </a:xfrm>
            <a:custGeom>
              <a:avLst/>
              <a:gdLst/>
              <a:ahLst/>
              <a:cxnLst/>
              <a:rect l="l" t="t" r="r" b="b"/>
              <a:pathLst>
                <a:path w="1666" h="1143" extrusionOk="0">
                  <a:moveTo>
                    <a:pt x="1417" y="0"/>
                  </a:moveTo>
                  <a:cubicBezTo>
                    <a:pt x="1027" y="0"/>
                    <a:pt x="286" y="137"/>
                    <a:pt x="1" y="1125"/>
                  </a:cubicBezTo>
                  <a:cubicBezTo>
                    <a:pt x="94" y="1137"/>
                    <a:pt x="182" y="1142"/>
                    <a:pt x="266" y="1142"/>
                  </a:cubicBezTo>
                  <a:cubicBezTo>
                    <a:pt x="1450" y="1142"/>
                    <a:pt x="1665" y="20"/>
                    <a:pt x="1665" y="20"/>
                  </a:cubicBezTo>
                  <a:cubicBezTo>
                    <a:pt x="1665" y="20"/>
                    <a:pt x="1567" y="0"/>
                    <a:pt x="1417"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7" name="Google Shape;6367;p55"/>
            <p:cNvSpPr/>
            <p:nvPr/>
          </p:nvSpPr>
          <p:spPr>
            <a:xfrm>
              <a:off x="7053075" y="1756075"/>
              <a:ext cx="47400" cy="23075"/>
            </a:xfrm>
            <a:custGeom>
              <a:avLst/>
              <a:gdLst/>
              <a:ahLst/>
              <a:cxnLst/>
              <a:rect l="l" t="t" r="r" b="b"/>
              <a:pathLst>
                <a:path w="1896" h="923" extrusionOk="0">
                  <a:moveTo>
                    <a:pt x="1243" y="1"/>
                  </a:moveTo>
                  <a:cubicBezTo>
                    <a:pt x="856" y="1"/>
                    <a:pt x="370" y="155"/>
                    <a:pt x="0" y="786"/>
                  </a:cubicBezTo>
                  <a:cubicBezTo>
                    <a:pt x="243" y="883"/>
                    <a:pt x="460" y="923"/>
                    <a:pt x="653" y="923"/>
                  </a:cubicBezTo>
                  <a:cubicBezTo>
                    <a:pt x="1511" y="923"/>
                    <a:pt x="1895" y="143"/>
                    <a:pt x="1895" y="143"/>
                  </a:cubicBezTo>
                  <a:cubicBezTo>
                    <a:pt x="1895" y="143"/>
                    <a:pt x="1615" y="1"/>
                    <a:pt x="1243"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8" name="Google Shape;6368;p55"/>
            <p:cNvSpPr/>
            <p:nvPr/>
          </p:nvSpPr>
          <p:spPr>
            <a:xfrm>
              <a:off x="7049350" y="1744250"/>
              <a:ext cx="49875" cy="20850"/>
            </a:xfrm>
            <a:custGeom>
              <a:avLst/>
              <a:gdLst/>
              <a:ahLst/>
              <a:cxnLst/>
              <a:rect l="l" t="t" r="r" b="b"/>
              <a:pathLst>
                <a:path w="1995" h="834" extrusionOk="0">
                  <a:moveTo>
                    <a:pt x="1056" y="1"/>
                  </a:moveTo>
                  <a:cubicBezTo>
                    <a:pt x="741" y="1"/>
                    <a:pt x="374" y="117"/>
                    <a:pt x="1" y="484"/>
                  </a:cubicBezTo>
                  <a:cubicBezTo>
                    <a:pt x="345" y="744"/>
                    <a:pt x="663" y="834"/>
                    <a:pt x="939" y="834"/>
                  </a:cubicBezTo>
                  <a:cubicBezTo>
                    <a:pt x="1578" y="834"/>
                    <a:pt x="1995" y="353"/>
                    <a:pt x="1995" y="353"/>
                  </a:cubicBezTo>
                  <a:cubicBezTo>
                    <a:pt x="1995" y="353"/>
                    <a:pt x="1603" y="1"/>
                    <a:pt x="1056"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9" name="Google Shape;6369;p55"/>
            <p:cNvSpPr/>
            <p:nvPr/>
          </p:nvSpPr>
          <p:spPr>
            <a:xfrm>
              <a:off x="7051000" y="1730625"/>
              <a:ext cx="49050" cy="21625"/>
            </a:xfrm>
            <a:custGeom>
              <a:avLst/>
              <a:gdLst/>
              <a:ahLst/>
              <a:cxnLst/>
              <a:rect l="l" t="t" r="r" b="b"/>
              <a:pathLst>
                <a:path w="1962" h="865" extrusionOk="0">
                  <a:moveTo>
                    <a:pt x="815" y="1"/>
                  </a:moveTo>
                  <a:cubicBezTo>
                    <a:pt x="577" y="1"/>
                    <a:pt x="305" y="66"/>
                    <a:pt x="1" y="238"/>
                  </a:cubicBezTo>
                  <a:cubicBezTo>
                    <a:pt x="381" y="727"/>
                    <a:pt x="803" y="865"/>
                    <a:pt x="1157" y="865"/>
                  </a:cubicBezTo>
                  <a:cubicBezTo>
                    <a:pt x="1616" y="865"/>
                    <a:pt x="1962" y="634"/>
                    <a:pt x="1962" y="634"/>
                  </a:cubicBezTo>
                  <a:cubicBezTo>
                    <a:pt x="1962" y="634"/>
                    <a:pt x="1556" y="1"/>
                    <a:pt x="81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0" name="Google Shape;6370;p55"/>
            <p:cNvSpPr/>
            <p:nvPr/>
          </p:nvSpPr>
          <p:spPr>
            <a:xfrm>
              <a:off x="7057600" y="1716375"/>
              <a:ext cx="44925" cy="25200"/>
            </a:xfrm>
            <a:custGeom>
              <a:avLst/>
              <a:gdLst/>
              <a:ahLst/>
              <a:cxnLst/>
              <a:rect l="l" t="t" r="r" b="b"/>
              <a:pathLst>
                <a:path w="1797" h="1008" extrusionOk="0">
                  <a:moveTo>
                    <a:pt x="485" y="0"/>
                  </a:moveTo>
                  <a:cubicBezTo>
                    <a:pt x="339" y="0"/>
                    <a:pt x="177" y="20"/>
                    <a:pt x="0" y="67"/>
                  </a:cubicBezTo>
                  <a:cubicBezTo>
                    <a:pt x="338" y="852"/>
                    <a:pt x="922" y="1008"/>
                    <a:pt x="1332" y="1008"/>
                  </a:cubicBezTo>
                  <a:cubicBezTo>
                    <a:pt x="1602" y="1008"/>
                    <a:pt x="1797" y="940"/>
                    <a:pt x="1797" y="940"/>
                  </a:cubicBezTo>
                  <a:cubicBezTo>
                    <a:pt x="1797" y="940"/>
                    <a:pt x="1483" y="0"/>
                    <a:pt x="485"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1" name="Google Shape;6371;p55"/>
            <p:cNvSpPr/>
            <p:nvPr/>
          </p:nvSpPr>
          <p:spPr>
            <a:xfrm>
              <a:off x="7069125" y="1701550"/>
              <a:ext cx="37525" cy="33025"/>
            </a:xfrm>
            <a:custGeom>
              <a:avLst/>
              <a:gdLst/>
              <a:ahLst/>
              <a:cxnLst/>
              <a:rect l="l" t="t" r="r" b="b"/>
              <a:pathLst>
                <a:path w="1501" h="1321" extrusionOk="0">
                  <a:moveTo>
                    <a:pt x="1" y="0"/>
                  </a:moveTo>
                  <a:cubicBezTo>
                    <a:pt x="174" y="1244"/>
                    <a:pt x="1198" y="1320"/>
                    <a:pt x="1446" y="1320"/>
                  </a:cubicBezTo>
                  <a:cubicBezTo>
                    <a:pt x="1481" y="1320"/>
                    <a:pt x="1501" y="1319"/>
                    <a:pt x="1501" y="1319"/>
                  </a:cubicBezTo>
                  <a:cubicBezTo>
                    <a:pt x="1501" y="1319"/>
                    <a:pt x="1418" y="17"/>
                    <a:pt x="1"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2" name="Google Shape;6372;p55"/>
            <p:cNvSpPr/>
            <p:nvPr/>
          </p:nvSpPr>
          <p:spPr>
            <a:xfrm>
              <a:off x="7079850" y="1688775"/>
              <a:ext cx="38750" cy="41650"/>
            </a:xfrm>
            <a:custGeom>
              <a:avLst/>
              <a:gdLst/>
              <a:ahLst/>
              <a:cxnLst/>
              <a:rect l="l" t="t" r="r" b="b"/>
              <a:pathLst>
                <a:path w="1550" h="1666" extrusionOk="0">
                  <a:moveTo>
                    <a:pt x="165" y="1"/>
                  </a:moveTo>
                  <a:lnTo>
                    <a:pt x="165" y="1"/>
                  </a:lnTo>
                  <a:cubicBezTo>
                    <a:pt x="0" y="1418"/>
                    <a:pt x="1269" y="1665"/>
                    <a:pt x="1269" y="1665"/>
                  </a:cubicBezTo>
                  <a:cubicBezTo>
                    <a:pt x="1269" y="1665"/>
                    <a:pt x="1550" y="396"/>
                    <a:pt x="16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3" name="Google Shape;6373;p55"/>
            <p:cNvSpPr/>
            <p:nvPr/>
          </p:nvSpPr>
          <p:spPr>
            <a:xfrm>
              <a:off x="7088500" y="1680525"/>
              <a:ext cx="44100" cy="47425"/>
            </a:xfrm>
            <a:custGeom>
              <a:avLst/>
              <a:gdLst/>
              <a:ahLst/>
              <a:cxnLst/>
              <a:rect l="l" t="t" r="r" b="b"/>
              <a:pathLst>
                <a:path w="1764" h="1897" extrusionOk="0">
                  <a:moveTo>
                    <a:pt x="544" y="1"/>
                  </a:moveTo>
                  <a:lnTo>
                    <a:pt x="544" y="1"/>
                  </a:lnTo>
                  <a:cubicBezTo>
                    <a:pt x="0" y="1319"/>
                    <a:pt x="1171" y="1896"/>
                    <a:pt x="1171" y="1896"/>
                  </a:cubicBezTo>
                  <a:cubicBezTo>
                    <a:pt x="1171" y="1896"/>
                    <a:pt x="1764" y="726"/>
                    <a:pt x="54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4" name="Google Shape;6374;p55"/>
            <p:cNvSpPr/>
            <p:nvPr/>
          </p:nvSpPr>
          <p:spPr>
            <a:xfrm>
              <a:off x="7070775" y="1700175"/>
              <a:ext cx="108400" cy="104900"/>
            </a:xfrm>
            <a:custGeom>
              <a:avLst/>
              <a:gdLst/>
              <a:ahLst/>
              <a:cxnLst/>
              <a:rect l="l" t="t" r="r" b="b"/>
              <a:pathLst>
                <a:path w="4336" h="4196" extrusionOk="0">
                  <a:moveTo>
                    <a:pt x="2192" y="1"/>
                  </a:moveTo>
                  <a:cubicBezTo>
                    <a:pt x="2143" y="1"/>
                    <a:pt x="2094" y="2"/>
                    <a:pt x="2044" y="6"/>
                  </a:cubicBezTo>
                  <a:cubicBezTo>
                    <a:pt x="874" y="72"/>
                    <a:pt x="1" y="1077"/>
                    <a:pt x="83" y="2231"/>
                  </a:cubicBezTo>
                  <a:cubicBezTo>
                    <a:pt x="147" y="3344"/>
                    <a:pt x="1084" y="4196"/>
                    <a:pt x="2186" y="4196"/>
                  </a:cubicBezTo>
                  <a:cubicBezTo>
                    <a:pt x="2226" y="4196"/>
                    <a:pt x="2267" y="4195"/>
                    <a:pt x="2308" y="4192"/>
                  </a:cubicBezTo>
                  <a:cubicBezTo>
                    <a:pt x="3462" y="4110"/>
                    <a:pt x="4335" y="3121"/>
                    <a:pt x="4269" y="1967"/>
                  </a:cubicBezTo>
                  <a:cubicBezTo>
                    <a:pt x="4191" y="863"/>
                    <a:pt x="3282" y="1"/>
                    <a:pt x="2192"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5" name="Google Shape;6375;p55"/>
          <p:cNvGrpSpPr/>
          <p:nvPr/>
        </p:nvGrpSpPr>
        <p:grpSpPr>
          <a:xfrm>
            <a:off x="1865925" y="3954525"/>
            <a:ext cx="288050" cy="325525"/>
            <a:chOff x="6980950" y="1589900"/>
            <a:chExt cx="288050" cy="325525"/>
          </a:xfrm>
        </p:grpSpPr>
        <p:sp>
          <p:nvSpPr>
            <p:cNvPr id="6376" name="Google Shape;6376;p55"/>
            <p:cNvSpPr/>
            <p:nvPr/>
          </p:nvSpPr>
          <p:spPr>
            <a:xfrm>
              <a:off x="7026700" y="1589900"/>
              <a:ext cx="189150" cy="162775"/>
            </a:xfrm>
            <a:custGeom>
              <a:avLst/>
              <a:gdLst/>
              <a:ahLst/>
              <a:cxnLst/>
              <a:rect l="l" t="t" r="r" b="b"/>
              <a:pathLst>
                <a:path w="7566" h="6511" extrusionOk="0">
                  <a:moveTo>
                    <a:pt x="3511" y="0"/>
                  </a:moveTo>
                  <a:lnTo>
                    <a:pt x="3511" y="0"/>
                  </a:lnTo>
                  <a:cubicBezTo>
                    <a:pt x="0" y="4401"/>
                    <a:pt x="3939" y="6510"/>
                    <a:pt x="3939" y="6510"/>
                  </a:cubicBezTo>
                  <a:cubicBezTo>
                    <a:pt x="3939" y="6510"/>
                    <a:pt x="7565" y="3923"/>
                    <a:pt x="35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7" name="Google Shape;6377;p55"/>
            <p:cNvSpPr/>
            <p:nvPr/>
          </p:nvSpPr>
          <p:spPr>
            <a:xfrm>
              <a:off x="6991675" y="1746050"/>
              <a:ext cx="139200" cy="102375"/>
            </a:xfrm>
            <a:custGeom>
              <a:avLst/>
              <a:gdLst/>
              <a:ahLst/>
              <a:cxnLst/>
              <a:rect l="l" t="t" r="r" b="b"/>
              <a:pathLst>
                <a:path w="5568" h="4095" extrusionOk="0">
                  <a:moveTo>
                    <a:pt x="3888" y="1"/>
                  </a:moveTo>
                  <a:cubicBezTo>
                    <a:pt x="2578" y="1"/>
                    <a:pt x="746" y="654"/>
                    <a:pt x="0" y="4022"/>
                  </a:cubicBezTo>
                  <a:cubicBezTo>
                    <a:pt x="405" y="4072"/>
                    <a:pt x="779" y="4095"/>
                    <a:pt x="1124" y="4095"/>
                  </a:cubicBezTo>
                  <a:cubicBezTo>
                    <a:pt x="5567" y="4095"/>
                    <a:pt x="5340" y="264"/>
                    <a:pt x="5340" y="264"/>
                  </a:cubicBezTo>
                  <a:cubicBezTo>
                    <a:pt x="5340" y="264"/>
                    <a:pt x="4719" y="1"/>
                    <a:pt x="38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8" name="Google Shape;6378;p55"/>
            <p:cNvSpPr/>
            <p:nvPr/>
          </p:nvSpPr>
          <p:spPr>
            <a:xfrm>
              <a:off x="7125175" y="1740700"/>
              <a:ext cx="143825" cy="95000"/>
            </a:xfrm>
            <a:custGeom>
              <a:avLst/>
              <a:gdLst/>
              <a:ahLst/>
              <a:cxnLst/>
              <a:rect l="l" t="t" r="r" b="b"/>
              <a:pathLst>
                <a:path w="5753" h="3800" extrusionOk="0">
                  <a:moveTo>
                    <a:pt x="1880" y="1"/>
                  </a:moveTo>
                  <a:cubicBezTo>
                    <a:pt x="815" y="1"/>
                    <a:pt x="0" y="478"/>
                    <a:pt x="0" y="478"/>
                  </a:cubicBezTo>
                  <a:cubicBezTo>
                    <a:pt x="0" y="478"/>
                    <a:pt x="222" y="3800"/>
                    <a:pt x="3800" y="3800"/>
                  </a:cubicBezTo>
                  <a:cubicBezTo>
                    <a:pt x="4364" y="3800"/>
                    <a:pt x="5010" y="3718"/>
                    <a:pt x="5752" y="3527"/>
                  </a:cubicBezTo>
                  <a:cubicBezTo>
                    <a:pt x="4728" y="660"/>
                    <a:pt x="3132" y="1"/>
                    <a:pt x="18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9" name="Google Shape;6379;p55"/>
            <p:cNvSpPr/>
            <p:nvPr/>
          </p:nvSpPr>
          <p:spPr>
            <a:xfrm>
              <a:off x="7034125" y="1752650"/>
              <a:ext cx="189125" cy="162775"/>
            </a:xfrm>
            <a:custGeom>
              <a:avLst/>
              <a:gdLst/>
              <a:ahLst/>
              <a:cxnLst/>
              <a:rect l="l" t="t" r="r" b="b"/>
              <a:pathLst>
                <a:path w="7565" h="6511" extrusionOk="0">
                  <a:moveTo>
                    <a:pt x="3642" y="0"/>
                  </a:moveTo>
                  <a:lnTo>
                    <a:pt x="3642" y="0"/>
                  </a:lnTo>
                  <a:cubicBezTo>
                    <a:pt x="3642" y="0"/>
                    <a:pt x="0" y="2588"/>
                    <a:pt x="4054" y="6510"/>
                  </a:cubicBezTo>
                  <a:cubicBezTo>
                    <a:pt x="7565" y="2110"/>
                    <a:pt x="3643" y="0"/>
                    <a:pt x="3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0" name="Google Shape;6380;p55"/>
            <p:cNvSpPr/>
            <p:nvPr/>
          </p:nvSpPr>
          <p:spPr>
            <a:xfrm>
              <a:off x="6980950" y="1669325"/>
              <a:ext cx="144250" cy="95100"/>
            </a:xfrm>
            <a:custGeom>
              <a:avLst/>
              <a:gdLst/>
              <a:ahLst/>
              <a:cxnLst/>
              <a:rect l="l" t="t" r="r" b="b"/>
              <a:pathLst>
                <a:path w="5770" h="3804" extrusionOk="0">
                  <a:moveTo>
                    <a:pt x="1936" y="1"/>
                  </a:moveTo>
                  <a:cubicBezTo>
                    <a:pt x="1376" y="1"/>
                    <a:pt x="735" y="81"/>
                    <a:pt x="1" y="268"/>
                  </a:cubicBezTo>
                  <a:cubicBezTo>
                    <a:pt x="1037" y="3144"/>
                    <a:pt x="2645" y="3803"/>
                    <a:pt x="3900" y="3803"/>
                  </a:cubicBezTo>
                  <a:cubicBezTo>
                    <a:pt x="4961" y="3803"/>
                    <a:pt x="5769" y="3333"/>
                    <a:pt x="5769" y="3333"/>
                  </a:cubicBezTo>
                  <a:cubicBezTo>
                    <a:pt x="5769" y="3333"/>
                    <a:pt x="5535" y="1"/>
                    <a:pt x="19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1" name="Google Shape;6381;p55"/>
            <p:cNvSpPr/>
            <p:nvPr/>
          </p:nvSpPr>
          <p:spPr>
            <a:xfrm>
              <a:off x="7119125" y="1656550"/>
              <a:ext cx="139150" cy="102550"/>
            </a:xfrm>
            <a:custGeom>
              <a:avLst/>
              <a:gdLst/>
              <a:ahLst/>
              <a:cxnLst/>
              <a:rect l="l" t="t" r="r" b="b"/>
              <a:pathLst>
                <a:path w="5566" h="4102" extrusionOk="0">
                  <a:moveTo>
                    <a:pt x="4465" y="0"/>
                  </a:moveTo>
                  <a:cubicBezTo>
                    <a:pt x="0" y="0"/>
                    <a:pt x="242" y="3844"/>
                    <a:pt x="242" y="3844"/>
                  </a:cubicBezTo>
                  <a:cubicBezTo>
                    <a:pt x="242" y="3844"/>
                    <a:pt x="854" y="4102"/>
                    <a:pt x="1675" y="4102"/>
                  </a:cubicBezTo>
                  <a:cubicBezTo>
                    <a:pt x="2981" y="4102"/>
                    <a:pt x="4817" y="3450"/>
                    <a:pt x="5566" y="70"/>
                  </a:cubicBezTo>
                  <a:cubicBezTo>
                    <a:pt x="5170" y="22"/>
                    <a:pt x="4804" y="0"/>
                    <a:pt x="4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2" name="Google Shape;6382;p55"/>
            <p:cNvSpPr/>
            <p:nvPr/>
          </p:nvSpPr>
          <p:spPr>
            <a:xfrm>
              <a:off x="7110325" y="1622850"/>
              <a:ext cx="29300" cy="259225"/>
            </a:xfrm>
            <a:custGeom>
              <a:avLst/>
              <a:gdLst/>
              <a:ahLst/>
              <a:cxnLst/>
              <a:rect l="l" t="t" r="r" b="b"/>
              <a:pathLst>
                <a:path w="1172" h="10369" extrusionOk="0">
                  <a:moveTo>
                    <a:pt x="265" y="1"/>
                  </a:moveTo>
                  <a:cubicBezTo>
                    <a:pt x="116" y="17"/>
                    <a:pt x="1" y="132"/>
                    <a:pt x="17" y="281"/>
                  </a:cubicBezTo>
                  <a:lnTo>
                    <a:pt x="644" y="10120"/>
                  </a:lnTo>
                  <a:cubicBezTo>
                    <a:pt x="644" y="10259"/>
                    <a:pt x="759" y="10369"/>
                    <a:pt x="896" y="10369"/>
                  </a:cubicBezTo>
                  <a:cubicBezTo>
                    <a:pt x="905" y="10369"/>
                    <a:pt x="914" y="10368"/>
                    <a:pt x="924" y="10367"/>
                  </a:cubicBezTo>
                  <a:cubicBezTo>
                    <a:pt x="1072" y="10367"/>
                    <a:pt x="1171" y="10235"/>
                    <a:pt x="1171" y="10087"/>
                  </a:cubicBezTo>
                  <a:lnTo>
                    <a:pt x="545" y="248"/>
                  </a:lnTo>
                  <a:cubicBezTo>
                    <a:pt x="528" y="99"/>
                    <a:pt x="413" y="1"/>
                    <a:pt x="265" y="1"/>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3" name="Google Shape;6383;p55"/>
            <p:cNvSpPr/>
            <p:nvPr/>
          </p:nvSpPr>
          <p:spPr>
            <a:xfrm>
              <a:off x="7014750" y="1677750"/>
              <a:ext cx="220450" cy="149800"/>
            </a:xfrm>
            <a:custGeom>
              <a:avLst/>
              <a:gdLst/>
              <a:ahLst/>
              <a:cxnLst/>
              <a:rect l="l" t="t" r="r" b="b"/>
              <a:pathLst>
                <a:path w="8818" h="5992" extrusionOk="0">
                  <a:moveTo>
                    <a:pt x="8517" y="0"/>
                  </a:moveTo>
                  <a:cubicBezTo>
                    <a:pt x="8467" y="0"/>
                    <a:pt x="8416" y="15"/>
                    <a:pt x="8373" y="46"/>
                  </a:cubicBezTo>
                  <a:lnTo>
                    <a:pt x="165" y="5501"/>
                  </a:lnTo>
                  <a:cubicBezTo>
                    <a:pt x="33" y="5584"/>
                    <a:pt x="0" y="5748"/>
                    <a:pt x="83" y="5864"/>
                  </a:cubicBezTo>
                  <a:cubicBezTo>
                    <a:pt x="135" y="5947"/>
                    <a:pt x="220" y="5991"/>
                    <a:pt x="309" y="5991"/>
                  </a:cubicBezTo>
                  <a:cubicBezTo>
                    <a:pt x="361" y="5991"/>
                    <a:pt x="413" y="5976"/>
                    <a:pt x="462" y="5946"/>
                  </a:cubicBezTo>
                  <a:lnTo>
                    <a:pt x="8653" y="474"/>
                  </a:lnTo>
                  <a:cubicBezTo>
                    <a:pt x="8785" y="409"/>
                    <a:pt x="8818" y="244"/>
                    <a:pt x="8735" y="112"/>
                  </a:cubicBezTo>
                  <a:cubicBezTo>
                    <a:pt x="8684" y="40"/>
                    <a:pt x="8601" y="0"/>
                    <a:pt x="8517" y="0"/>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4" name="Google Shape;6384;p55"/>
            <p:cNvSpPr/>
            <p:nvPr/>
          </p:nvSpPr>
          <p:spPr>
            <a:xfrm>
              <a:off x="7006925" y="1691350"/>
              <a:ext cx="236100" cy="122600"/>
            </a:xfrm>
            <a:custGeom>
              <a:avLst/>
              <a:gdLst/>
              <a:ahLst/>
              <a:cxnLst/>
              <a:rect l="l" t="t" r="r" b="b"/>
              <a:pathLst>
                <a:path w="9444" h="4904" extrusionOk="0">
                  <a:moveTo>
                    <a:pt x="305" y="0"/>
                  </a:moveTo>
                  <a:cubicBezTo>
                    <a:pt x="207" y="0"/>
                    <a:pt x="112" y="52"/>
                    <a:pt x="66" y="145"/>
                  </a:cubicBezTo>
                  <a:cubicBezTo>
                    <a:pt x="0" y="277"/>
                    <a:pt x="66" y="441"/>
                    <a:pt x="198" y="491"/>
                  </a:cubicBezTo>
                  <a:lnTo>
                    <a:pt x="9015" y="4875"/>
                  </a:lnTo>
                  <a:cubicBezTo>
                    <a:pt x="9055" y="4894"/>
                    <a:pt x="9097" y="4904"/>
                    <a:pt x="9139" y="4904"/>
                  </a:cubicBezTo>
                  <a:cubicBezTo>
                    <a:pt x="9237" y="4904"/>
                    <a:pt x="9332" y="4852"/>
                    <a:pt x="9378" y="4759"/>
                  </a:cubicBezTo>
                  <a:cubicBezTo>
                    <a:pt x="9444" y="4628"/>
                    <a:pt x="9394" y="4463"/>
                    <a:pt x="9263" y="4397"/>
                  </a:cubicBezTo>
                  <a:lnTo>
                    <a:pt x="429" y="29"/>
                  </a:lnTo>
                  <a:cubicBezTo>
                    <a:pt x="389" y="10"/>
                    <a:pt x="347" y="0"/>
                    <a:pt x="305" y="0"/>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5" name="Google Shape;6385;p55"/>
            <p:cNvSpPr/>
            <p:nvPr/>
          </p:nvSpPr>
          <p:spPr>
            <a:xfrm>
              <a:off x="7100025" y="1676825"/>
              <a:ext cx="46175" cy="49875"/>
            </a:xfrm>
            <a:custGeom>
              <a:avLst/>
              <a:gdLst/>
              <a:ahLst/>
              <a:cxnLst/>
              <a:rect l="l" t="t" r="r" b="b"/>
              <a:pathLst>
                <a:path w="1847" h="1995" extrusionOk="0">
                  <a:moveTo>
                    <a:pt x="858" y="1"/>
                  </a:moveTo>
                  <a:lnTo>
                    <a:pt x="858" y="1"/>
                  </a:lnTo>
                  <a:cubicBezTo>
                    <a:pt x="1" y="1138"/>
                    <a:pt x="990" y="1995"/>
                    <a:pt x="990" y="1995"/>
                  </a:cubicBezTo>
                  <a:cubicBezTo>
                    <a:pt x="990" y="1995"/>
                    <a:pt x="1847" y="1022"/>
                    <a:pt x="858"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6" name="Google Shape;6386;p55"/>
            <p:cNvSpPr/>
            <p:nvPr/>
          </p:nvSpPr>
          <p:spPr>
            <a:xfrm>
              <a:off x="7112800" y="1678475"/>
              <a:ext cx="45775" cy="49050"/>
            </a:xfrm>
            <a:custGeom>
              <a:avLst/>
              <a:gdLst/>
              <a:ahLst/>
              <a:cxnLst/>
              <a:rect l="l" t="t" r="r" b="b"/>
              <a:pathLst>
                <a:path w="1831" h="1962" extrusionOk="0">
                  <a:moveTo>
                    <a:pt x="1138" y="0"/>
                  </a:moveTo>
                  <a:cubicBezTo>
                    <a:pt x="1" y="890"/>
                    <a:pt x="742" y="1962"/>
                    <a:pt x="742" y="1962"/>
                  </a:cubicBezTo>
                  <a:cubicBezTo>
                    <a:pt x="742" y="1962"/>
                    <a:pt x="1830" y="1253"/>
                    <a:pt x="1138"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7" name="Google Shape;6387;p55"/>
            <p:cNvSpPr/>
            <p:nvPr/>
          </p:nvSpPr>
          <p:spPr>
            <a:xfrm>
              <a:off x="7126825" y="1685075"/>
              <a:ext cx="41625" cy="44925"/>
            </a:xfrm>
            <a:custGeom>
              <a:avLst/>
              <a:gdLst/>
              <a:ahLst/>
              <a:cxnLst/>
              <a:rect l="l" t="t" r="r" b="b"/>
              <a:pathLst>
                <a:path w="1665" h="1797" extrusionOk="0">
                  <a:moveTo>
                    <a:pt x="1319" y="0"/>
                  </a:moveTo>
                  <a:lnTo>
                    <a:pt x="1319" y="0"/>
                  </a:lnTo>
                  <a:cubicBezTo>
                    <a:pt x="0" y="561"/>
                    <a:pt x="429" y="1797"/>
                    <a:pt x="429" y="1797"/>
                  </a:cubicBezTo>
                  <a:cubicBezTo>
                    <a:pt x="429" y="1797"/>
                    <a:pt x="1665" y="1385"/>
                    <a:pt x="1319"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8" name="Google Shape;6388;p55"/>
            <p:cNvSpPr/>
            <p:nvPr/>
          </p:nvSpPr>
          <p:spPr>
            <a:xfrm>
              <a:off x="7140425" y="1696600"/>
              <a:ext cx="35450" cy="37525"/>
            </a:xfrm>
            <a:custGeom>
              <a:avLst/>
              <a:gdLst/>
              <a:ahLst/>
              <a:cxnLst/>
              <a:rect l="l" t="t" r="r" b="b"/>
              <a:pathLst>
                <a:path w="1418" h="1501" extrusionOk="0">
                  <a:moveTo>
                    <a:pt x="1417" y="1"/>
                  </a:moveTo>
                  <a:lnTo>
                    <a:pt x="1417" y="1"/>
                  </a:lnTo>
                  <a:cubicBezTo>
                    <a:pt x="0" y="198"/>
                    <a:pt x="99" y="1500"/>
                    <a:pt x="99" y="1500"/>
                  </a:cubicBezTo>
                  <a:cubicBezTo>
                    <a:pt x="99" y="1500"/>
                    <a:pt x="1401" y="1418"/>
                    <a:pt x="1417"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9" name="Google Shape;6389;p55"/>
            <p:cNvSpPr/>
            <p:nvPr/>
          </p:nvSpPr>
          <p:spPr>
            <a:xfrm>
              <a:off x="7147000" y="1711075"/>
              <a:ext cx="41650" cy="28900"/>
            </a:xfrm>
            <a:custGeom>
              <a:avLst/>
              <a:gdLst/>
              <a:ahLst/>
              <a:cxnLst/>
              <a:rect l="l" t="t" r="r" b="b"/>
              <a:pathLst>
                <a:path w="1666" h="1156" extrusionOk="0">
                  <a:moveTo>
                    <a:pt x="1422" y="0"/>
                  </a:moveTo>
                  <a:cubicBezTo>
                    <a:pt x="219" y="0"/>
                    <a:pt x="1" y="1136"/>
                    <a:pt x="1" y="1136"/>
                  </a:cubicBezTo>
                  <a:cubicBezTo>
                    <a:pt x="1" y="1136"/>
                    <a:pt x="99" y="1156"/>
                    <a:pt x="248" y="1156"/>
                  </a:cubicBezTo>
                  <a:cubicBezTo>
                    <a:pt x="641" y="1156"/>
                    <a:pt x="1391" y="1017"/>
                    <a:pt x="1665" y="15"/>
                  </a:cubicBezTo>
                  <a:cubicBezTo>
                    <a:pt x="1580" y="5"/>
                    <a:pt x="1499" y="0"/>
                    <a:pt x="1422"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0" name="Google Shape;6390;p55"/>
            <p:cNvSpPr/>
            <p:nvPr/>
          </p:nvSpPr>
          <p:spPr>
            <a:xfrm>
              <a:off x="7149900" y="1725950"/>
              <a:ext cx="47400" cy="22900"/>
            </a:xfrm>
            <a:custGeom>
              <a:avLst/>
              <a:gdLst/>
              <a:ahLst/>
              <a:cxnLst/>
              <a:rect l="l" t="t" r="r" b="b"/>
              <a:pathLst>
                <a:path w="1896" h="916" extrusionOk="0">
                  <a:moveTo>
                    <a:pt x="1221" y="1"/>
                  </a:moveTo>
                  <a:cubicBezTo>
                    <a:pt x="369" y="1"/>
                    <a:pt x="0" y="771"/>
                    <a:pt x="0" y="771"/>
                  </a:cubicBezTo>
                  <a:cubicBezTo>
                    <a:pt x="0" y="771"/>
                    <a:pt x="281" y="916"/>
                    <a:pt x="654" y="916"/>
                  </a:cubicBezTo>
                  <a:cubicBezTo>
                    <a:pt x="1038" y="916"/>
                    <a:pt x="1520" y="763"/>
                    <a:pt x="1895" y="145"/>
                  </a:cubicBezTo>
                  <a:cubicBezTo>
                    <a:pt x="1644" y="43"/>
                    <a:pt x="1420" y="1"/>
                    <a:pt x="1221"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1" name="Google Shape;6391;p55"/>
            <p:cNvSpPr/>
            <p:nvPr/>
          </p:nvSpPr>
          <p:spPr>
            <a:xfrm>
              <a:off x="7150725" y="1740200"/>
              <a:ext cx="49875" cy="20675"/>
            </a:xfrm>
            <a:custGeom>
              <a:avLst/>
              <a:gdLst/>
              <a:ahLst/>
              <a:cxnLst/>
              <a:rect l="l" t="t" r="r" b="b"/>
              <a:pathLst>
                <a:path w="1995" h="827" extrusionOk="0">
                  <a:moveTo>
                    <a:pt x="1056" y="0"/>
                  </a:moveTo>
                  <a:cubicBezTo>
                    <a:pt x="417" y="0"/>
                    <a:pt x="0" y="482"/>
                    <a:pt x="0" y="482"/>
                  </a:cubicBezTo>
                  <a:cubicBezTo>
                    <a:pt x="0" y="482"/>
                    <a:pt x="391" y="826"/>
                    <a:pt x="938" y="826"/>
                  </a:cubicBezTo>
                  <a:cubicBezTo>
                    <a:pt x="1253" y="826"/>
                    <a:pt x="1620" y="712"/>
                    <a:pt x="1994" y="350"/>
                  </a:cubicBezTo>
                  <a:cubicBezTo>
                    <a:pt x="1651" y="91"/>
                    <a:pt x="1332" y="0"/>
                    <a:pt x="1056"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2" name="Google Shape;6392;p55"/>
            <p:cNvSpPr/>
            <p:nvPr/>
          </p:nvSpPr>
          <p:spPr>
            <a:xfrm>
              <a:off x="7149900" y="1752875"/>
              <a:ext cx="49050" cy="21625"/>
            </a:xfrm>
            <a:custGeom>
              <a:avLst/>
              <a:gdLst/>
              <a:ahLst/>
              <a:cxnLst/>
              <a:rect l="l" t="t" r="r" b="b"/>
              <a:pathLst>
                <a:path w="1962" h="865" extrusionOk="0">
                  <a:moveTo>
                    <a:pt x="810" y="1"/>
                  </a:moveTo>
                  <a:cubicBezTo>
                    <a:pt x="349" y="1"/>
                    <a:pt x="0" y="238"/>
                    <a:pt x="0" y="238"/>
                  </a:cubicBezTo>
                  <a:cubicBezTo>
                    <a:pt x="0" y="238"/>
                    <a:pt x="417" y="864"/>
                    <a:pt x="1159" y="864"/>
                  </a:cubicBezTo>
                  <a:cubicBezTo>
                    <a:pt x="1394" y="864"/>
                    <a:pt x="1663" y="801"/>
                    <a:pt x="1961" y="634"/>
                  </a:cubicBezTo>
                  <a:cubicBezTo>
                    <a:pt x="1582" y="140"/>
                    <a:pt x="1163" y="1"/>
                    <a:pt x="810"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3" name="Google Shape;6393;p55"/>
            <p:cNvSpPr/>
            <p:nvPr/>
          </p:nvSpPr>
          <p:spPr>
            <a:xfrm>
              <a:off x="7147425" y="1763350"/>
              <a:ext cx="44925" cy="25450"/>
            </a:xfrm>
            <a:custGeom>
              <a:avLst/>
              <a:gdLst/>
              <a:ahLst/>
              <a:cxnLst/>
              <a:rect l="l" t="t" r="r" b="b"/>
              <a:pathLst>
                <a:path w="1797" h="1018" extrusionOk="0">
                  <a:moveTo>
                    <a:pt x="459" y="0"/>
                  </a:moveTo>
                  <a:cubicBezTo>
                    <a:pt x="192" y="0"/>
                    <a:pt x="0" y="67"/>
                    <a:pt x="0" y="67"/>
                  </a:cubicBezTo>
                  <a:cubicBezTo>
                    <a:pt x="0" y="67"/>
                    <a:pt x="317" y="1018"/>
                    <a:pt x="1330" y="1018"/>
                  </a:cubicBezTo>
                  <a:cubicBezTo>
                    <a:pt x="1471" y="1018"/>
                    <a:pt x="1627" y="999"/>
                    <a:pt x="1797" y="956"/>
                  </a:cubicBezTo>
                  <a:cubicBezTo>
                    <a:pt x="1457" y="157"/>
                    <a:pt x="869" y="0"/>
                    <a:pt x="459"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4" name="Google Shape;6394;p55"/>
            <p:cNvSpPr/>
            <p:nvPr/>
          </p:nvSpPr>
          <p:spPr>
            <a:xfrm>
              <a:off x="7143700" y="1770325"/>
              <a:ext cx="37525" cy="33025"/>
            </a:xfrm>
            <a:custGeom>
              <a:avLst/>
              <a:gdLst/>
              <a:ahLst/>
              <a:cxnLst/>
              <a:rect l="l" t="t" r="r" b="b"/>
              <a:pathLst>
                <a:path w="1501" h="1321" extrusionOk="0">
                  <a:moveTo>
                    <a:pt x="55" y="0"/>
                  </a:moveTo>
                  <a:cubicBezTo>
                    <a:pt x="20" y="0"/>
                    <a:pt x="1" y="2"/>
                    <a:pt x="1" y="2"/>
                  </a:cubicBezTo>
                  <a:cubicBezTo>
                    <a:pt x="1" y="2"/>
                    <a:pt x="67" y="1304"/>
                    <a:pt x="1501" y="1320"/>
                  </a:cubicBezTo>
                  <a:cubicBezTo>
                    <a:pt x="1327" y="76"/>
                    <a:pt x="303" y="0"/>
                    <a:pt x="55"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5" name="Google Shape;6395;p55"/>
            <p:cNvSpPr/>
            <p:nvPr/>
          </p:nvSpPr>
          <p:spPr>
            <a:xfrm>
              <a:off x="7131775" y="1774475"/>
              <a:ext cx="38750" cy="41650"/>
            </a:xfrm>
            <a:custGeom>
              <a:avLst/>
              <a:gdLst/>
              <a:ahLst/>
              <a:cxnLst/>
              <a:rect l="l" t="t" r="r" b="b"/>
              <a:pathLst>
                <a:path w="1550" h="1666" extrusionOk="0">
                  <a:moveTo>
                    <a:pt x="264" y="1"/>
                  </a:moveTo>
                  <a:lnTo>
                    <a:pt x="264" y="1"/>
                  </a:lnTo>
                  <a:cubicBezTo>
                    <a:pt x="264" y="1"/>
                    <a:pt x="0" y="1286"/>
                    <a:pt x="1368" y="1665"/>
                  </a:cubicBezTo>
                  <a:cubicBezTo>
                    <a:pt x="1549" y="248"/>
                    <a:pt x="264" y="1"/>
                    <a:pt x="26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6" name="Google Shape;6396;p55"/>
            <p:cNvSpPr/>
            <p:nvPr/>
          </p:nvSpPr>
          <p:spPr>
            <a:xfrm>
              <a:off x="7117350" y="1777350"/>
              <a:ext cx="44100" cy="47425"/>
            </a:xfrm>
            <a:custGeom>
              <a:avLst/>
              <a:gdLst/>
              <a:ahLst/>
              <a:cxnLst/>
              <a:rect l="l" t="t" r="r" b="b"/>
              <a:pathLst>
                <a:path w="1764" h="1897" extrusionOk="0">
                  <a:moveTo>
                    <a:pt x="593" y="1"/>
                  </a:moveTo>
                  <a:lnTo>
                    <a:pt x="593" y="1"/>
                  </a:lnTo>
                  <a:cubicBezTo>
                    <a:pt x="593" y="1"/>
                    <a:pt x="0" y="1171"/>
                    <a:pt x="1236" y="1896"/>
                  </a:cubicBezTo>
                  <a:cubicBezTo>
                    <a:pt x="1764" y="561"/>
                    <a:pt x="594" y="1"/>
                    <a:pt x="593"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7" name="Google Shape;6397;p55"/>
            <p:cNvSpPr/>
            <p:nvPr/>
          </p:nvSpPr>
          <p:spPr>
            <a:xfrm>
              <a:off x="7103750" y="1778175"/>
              <a:ext cx="46575" cy="49900"/>
            </a:xfrm>
            <a:custGeom>
              <a:avLst/>
              <a:gdLst/>
              <a:ahLst/>
              <a:cxnLst/>
              <a:rect l="l" t="t" r="r" b="b"/>
              <a:pathLst>
                <a:path w="1863" h="1996" extrusionOk="0">
                  <a:moveTo>
                    <a:pt x="874" y="1"/>
                  </a:moveTo>
                  <a:cubicBezTo>
                    <a:pt x="874" y="1"/>
                    <a:pt x="0" y="973"/>
                    <a:pt x="1006" y="1995"/>
                  </a:cubicBezTo>
                  <a:cubicBezTo>
                    <a:pt x="1863" y="858"/>
                    <a:pt x="874" y="1"/>
                    <a:pt x="87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8" name="Google Shape;6398;p55"/>
            <p:cNvSpPr/>
            <p:nvPr/>
          </p:nvSpPr>
          <p:spPr>
            <a:xfrm>
              <a:off x="7091375" y="1777350"/>
              <a:ext cx="45775" cy="49075"/>
            </a:xfrm>
            <a:custGeom>
              <a:avLst/>
              <a:gdLst/>
              <a:ahLst/>
              <a:cxnLst/>
              <a:rect l="l" t="t" r="r" b="b"/>
              <a:pathLst>
                <a:path w="1831" h="1963" extrusionOk="0">
                  <a:moveTo>
                    <a:pt x="1105" y="1"/>
                  </a:moveTo>
                  <a:cubicBezTo>
                    <a:pt x="1105" y="1"/>
                    <a:pt x="1" y="726"/>
                    <a:pt x="710" y="1962"/>
                  </a:cubicBezTo>
                  <a:cubicBezTo>
                    <a:pt x="1830" y="1089"/>
                    <a:pt x="1105" y="1"/>
                    <a:pt x="110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9" name="Google Shape;6399;p55"/>
            <p:cNvSpPr/>
            <p:nvPr/>
          </p:nvSpPr>
          <p:spPr>
            <a:xfrm>
              <a:off x="7081500" y="1774900"/>
              <a:ext cx="41625" cy="44925"/>
            </a:xfrm>
            <a:custGeom>
              <a:avLst/>
              <a:gdLst/>
              <a:ahLst/>
              <a:cxnLst/>
              <a:rect l="l" t="t" r="r" b="b"/>
              <a:pathLst>
                <a:path w="1665" h="1797" extrusionOk="0">
                  <a:moveTo>
                    <a:pt x="1236" y="0"/>
                  </a:moveTo>
                  <a:cubicBezTo>
                    <a:pt x="1236" y="0"/>
                    <a:pt x="0" y="412"/>
                    <a:pt x="363" y="1796"/>
                  </a:cubicBezTo>
                  <a:cubicBezTo>
                    <a:pt x="1665" y="1236"/>
                    <a:pt x="1236" y="0"/>
                    <a:pt x="1236"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0" name="Google Shape;6400;p55"/>
            <p:cNvSpPr/>
            <p:nvPr/>
          </p:nvSpPr>
          <p:spPr>
            <a:xfrm>
              <a:off x="7074075" y="1771175"/>
              <a:ext cx="35450" cy="37525"/>
            </a:xfrm>
            <a:custGeom>
              <a:avLst/>
              <a:gdLst/>
              <a:ahLst/>
              <a:cxnLst/>
              <a:rect l="l" t="t" r="r" b="b"/>
              <a:pathLst>
                <a:path w="1418" h="1501" extrusionOk="0">
                  <a:moveTo>
                    <a:pt x="1319" y="1"/>
                  </a:moveTo>
                  <a:lnTo>
                    <a:pt x="1319" y="1"/>
                  </a:lnTo>
                  <a:cubicBezTo>
                    <a:pt x="1319" y="1"/>
                    <a:pt x="17" y="67"/>
                    <a:pt x="1" y="1501"/>
                  </a:cubicBezTo>
                  <a:cubicBezTo>
                    <a:pt x="1418" y="1303"/>
                    <a:pt x="1319" y="1"/>
                    <a:pt x="1319"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1" name="Google Shape;6401;p55"/>
            <p:cNvSpPr/>
            <p:nvPr/>
          </p:nvSpPr>
          <p:spPr>
            <a:xfrm>
              <a:off x="7061300" y="1765325"/>
              <a:ext cx="41650" cy="28575"/>
            </a:xfrm>
            <a:custGeom>
              <a:avLst/>
              <a:gdLst/>
              <a:ahLst/>
              <a:cxnLst/>
              <a:rect l="l" t="t" r="r" b="b"/>
              <a:pathLst>
                <a:path w="1666" h="1143" extrusionOk="0">
                  <a:moveTo>
                    <a:pt x="1417" y="0"/>
                  </a:moveTo>
                  <a:cubicBezTo>
                    <a:pt x="1027" y="0"/>
                    <a:pt x="286" y="137"/>
                    <a:pt x="1" y="1125"/>
                  </a:cubicBezTo>
                  <a:cubicBezTo>
                    <a:pt x="94" y="1137"/>
                    <a:pt x="182" y="1142"/>
                    <a:pt x="266" y="1142"/>
                  </a:cubicBezTo>
                  <a:cubicBezTo>
                    <a:pt x="1450" y="1142"/>
                    <a:pt x="1665" y="20"/>
                    <a:pt x="1665" y="20"/>
                  </a:cubicBezTo>
                  <a:cubicBezTo>
                    <a:pt x="1665" y="20"/>
                    <a:pt x="1567" y="0"/>
                    <a:pt x="1417"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2" name="Google Shape;6402;p55"/>
            <p:cNvSpPr/>
            <p:nvPr/>
          </p:nvSpPr>
          <p:spPr>
            <a:xfrm>
              <a:off x="7053075" y="1756075"/>
              <a:ext cx="47400" cy="23075"/>
            </a:xfrm>
            <a:custGeom>
              <a:avLst/>
              <a:gdLst/>
              <a:ahLst/>
              <a:cxnLst/>
              <a:rect l="l" t="t" r="r" b="b"/>
              <a:pathLst>
                <a:path w="1896" h="923" extrusionOk="0">
                  <a:moveTo>
                    <a:pt x="1243" y="1"/>
                  </a:moveTo>
                  <a:cubicBezTo>
                    <a:pt x="856" y="1"/>
                    <a:pt x="370" y="155"/>
                    <a:pt x="0" y="786"/>
                  </a:cubicBezTo>
                  <a:cubicBezTo>
                    <a:pt x="243" y="883"/>
                    <a:pt x="460" y="923"/>
                    <a:pt x="653" y="923"/>
                  </a:cubicBezTo>
                  <a:cubicBezTo>
                    <a:pt x="1511" y="923"/>
                    <a:pt x="1895" y="143"/>
                    <a:pt x="1895" y="143"/>
                  </a:cubicBezTo>
                  <a:cubicBezTo>
                    <a:pt x="1895" y="143"/>
                    <a:pt x="1615" y="1"/>
                    <a:pt x="1243"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3" name="Google Shape;6403;p55"/>
            <p:cNvSpPr/>
            <p:nvPr/>
          </p:nvSpPr>
          <p:spPr>
            <a:xfrm>
              <a:off x="7049350" y="1744250"/>
              <a:ext cx="49875" cy="20850"/>
            </a:xfrm>
            <a:custGeom>
              <a:avLst/>
              <a:gdLst/>
              <a:ahLst/>
              <a:cxnLst/>
              <a:rect l="l" t="t" r="r" b="b"/>
              <a:pathLst>
                <a:path w="1995" h="834" extrusionOk="0">
                  <a:moveTo>
                    <a:pt x="1056" y="1"/>
                  </a:moveTo>
                  <a:cubicBezTo>
                    <a:pt x="741" y="1"/>
                    <a:pt x="374" y="117"/>
                    <a:pt x="1" y="484"/>
                  </a:cubicBezTo>
                  <a:cubicBezTo>
                    <a:pt x="345" y="744"/>
                    <a:pt x="663" y="834"/>
                    <a:pt x="939" y="834"/>
                  </a:cubicBezTo>
                  <a:cubicBezTo>
                    <a:pt x="1578" y="834"/>
                    <a:pt x="1995" y="353"/>
                    <a:pt x="1995" y="353"/>
                  </a:cubicBezTo>
                  <a:cubicBezTo>
                    <a:pt x="1995" y="353"/>
                    <a:pt x="1603" y="1"/>
                    <a:pt x="1056"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4" name="Google Shape;6404;p55"/>
            <p:cNvSpPr/>
            <p:nvPr/>
          </p:nvSpPr>
          <p:spPr>
            <a:xfrm>
              <a:off x="7051000" y="1730625"/>
              <a:ext cx="49050" cy="21625"/>
            </a:xfrm>
            <a:custGeom>
              <a:avLst/>
              <a:gdLst/>
              <a:ahLst/>
              <a:cxnLst/>
              <a:rect l="l" t="t" r="r" b="b"/>
              <a:pathLst>
                <a:path w="1962" h="865" extrusionOk="0">
                  <a:moveTo>
                    <a:pt x="815" y="1"/>
                  </a:moveTo>
                  <a:cubicBezTo>
                    <a:pt x="577" y="1"/>
                    <a:pt x="305" y="66"/>
                    <a:pt x="1" y="238"/>
                  </a:cubicBezTo>
                  <a:cubicBezTo>
                    <a:pt x="381" y="727"/>
                    <a:pt x="803" y="865"/>
                    <a:pt x="1157" y="865"/>
                  </a:cubicBezTo>
                  <a:cubicBezTo>
                    <a:pt x="1616" y="865"/>
                    <a:pt x="1962" y="634"/>
                    <a:pt x="1962" y="634"/>
                  </a:cubicBezTo>
                  <a:cubicBezTo>
                    <a:pt x="1962" y="634"/>
                    <a:pt x="1556" y="1"/>
                    <a:pt x="81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5" name="Google Shape;6405;p55"/>
            <p:cNvSpPr/>
            <p:nvPr/>
          </p:nvSpPr>
          <p:spPr>
            <a:xfrm>
              <a:off x="7057600" y="1716375"/>
              <a:ext cx="44925" cy="25200"/>
            </a:xfrm>
            <a:custGeom>
              <a:avLst/>
              <a:gdLst/>
              <a:ahLst/>
              <a:cxnLst/>
              <a:rect l="l" t="t" r="r" b="b"/>
              <a:pathLst>
                <a:path w="1797" h="1008" extrusionOk="0">
                  <a:moveTo>
                    <a:pt x="485" y="0"/>
                  </a:moveTo>
                  <a:cubicBezTo>
                    <a:pt x="339" y="0"/>
                    <a:pt x="177" y="20"/>
                    <a:pt x="0" y="67"/>
                  </a:cubicBezTo>
                  <a:cubicBezTo>
                    <a:pt x="338" y="852"/>
                    <a:pt x="922" y="1008"/>
                    <a:pt x="1332" y="1008"/>
                  </a:cubicBezTo>
                  <a:cubicBezTo>
                    <a:pt x="1602" y="1008"/>
                    <a:pt x="1797" y="940"/>
                    <a:pt x="1797" y="940"/>
                  </a:cubicBezTo>
                  <a:cubicBezTo>
                    <a:pt x="1797" y="940"/>
                    <a:pt x="1483" y="0"/>
                    <a:pt x="485"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6" name="Google Shape;6406;p55"/>
            <p:cNvSpPr/>
            <p:nvPr/>
          </p:nvSpPr>
          <p:spPr>
            <a:xfrm>
              <a:off x="7069125" y="1701550"/>
              <a:ext cx="37525" cy="33025"/>
            </a:xfrm>
            <a:custGeom>
              <a:avLst/>
              <a:gdLst/>
              <a:ahLst/>
              <a:cxnLst/>
              <a:rect l="l" t="t" r="r" b="b"/>
              <a:pathLst>
                <a:path w="1501" h="1321" extrusionOk="0">
                  <a:moveTo>
                    <a:pt x="1" y="0"/>
                  </a:moveTo>
                  <a:cubicBezTo>
                    <a:pt x="174" y="1244"/>
                    <a:pt x="1198" y="1320"/>
                    <a:pt x="1446" y="1320"/>
                  </a:cubicBezTo>
                  <a:cubicBezTo>
                    <a:pt x="1481" y="1320"/>
                    <a:pt x="1501" y="1319"/>
                    <a:pt x="1501" y="1319"/>
                  </a:cubicBezTo>
                  <a:cubicBezTo>
                    <a:pt x="1501" y="1319"/>
                    <a:pt x="1418" y="17"/>
                    <a:pt x="1"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7" name="Google Shape;6407;p55"/>
            <p:cNvSpPr/>
            <p:nvPr/>
          </p:nvSpPr>
          <p:spPr>
            <a:xfrm>
              <a:off x="7079850" y="1688775"/>
              <a:ext cx="38750" cy="41650"/>
            </a:xfrm>
            <a:custGeom>
              <a:avLst/>
              <a:gdLst/>
              <a:ahLst/>
              <a:cxnLst/>
              <a:rect l="l" t="t" r="r" b="b"/>
              <a:pathLst>
                <a:path w="1550" h="1666" extrusionOk="0">
                  <a:moveTo>
                    <a:pt x="165" y="1"/>
                  </a:moveTo>
                  <a:lnTo>
                    <a:pt x="165" y="1"/>
                  </a:lnTo>
                  <a:cubicBezTo>
                    <a:pt x="0" y="1418"/>
                    <a:pt x="1269" y="1665"/>
                    <a:pt x="1269" y="1665"/>
                  </a:cubicBezTo>
                  <a:cubicBezTo>
                    <a:pt x="1269" y="1665"/>
                    <a:pt x="1550" y="396"/>
                    <a:pt x="16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8" name="Google Shape;6408;p55"/>
            <p:cNvSpPr/>
            <p:nvPr/>
          </p:nvSpPr>
          <p:spPr>
            <a:xfrm>
              <a:off x="7088500" y="1680525"/>
              <a:ext cx="44100" cy="47425"/>
            </a:xfrm>
            <a:custGeom>
              <a:avLst/>
              <a:gdLst/>
              <a:ahLst/>
              <a:cxnLst/>
              <a:rect l="l" t="t" r="r" b="b"/>
              <a:pathLst>
                <a:path w="1764" h="1897" extrusionOk="0">
                  <a:moveTo>
                    <a:pt x="544" y="1"/>
                  </a:moveTo>
                  <a:lnTo>
                    <a:pt x="544" y="1"/>
                  </a:lnTo>
                  <a:cubicBezTo>
                    <a:pt x="0" y="1319"/>
                    <a:pt x="1171" y="1896"/>
                    <a:pt x="1171" y="1896"/>
                  </a:cubicBezTo>
                  <a:cubicBezTo>
                    <a:pt x="1171" y="1896"/>
                    <a:pt x="1764" y="726"/>
                    <a:pt x="54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9" name="Google Shape;6409;p55"/>
            <p:cNvSpPr/>
            <p:nvPr/>
          </p:nvSpPr>
          <p:spPr>
            <a:xfrm>
              <a:off x="7070775" y="1700175"/>
              <a:ext cx="108400" cy="104900"/>
            </a:xfrm>
            <a:custGeom>
              <a:avLst/>
              <a:gdLst/>
              <a:ahLst/>
              <a:cxnLst/>
              <a:rect l="l" t="t" r="r" b="b"/>
              <a:pathLst>
                <a:path w="4336" h="4196" extrusionOk="0">
                  <a:moveTo>
                    <a:pt x="2192" y="1"/>
                  </a:moveTo>
                  <a:cubicBezTo>
                    <a:pt x="2143" y="1"/>
                    <a:pt x="2094" y="2"/>
                    <a:pt x="2044" y="6"/>
                  </a:cubicBezTo>
                  <a:cubicBezTo>
                    <a:pt x="874" y="72"/>
                    <a:pt x="1" y="1077"/>
                    <a:pt x="83" y="2231"/>
                  </a:cubicBezTo>
                  <a:cubicBezTo>
                    <a:pt x="147" y="3344"/>
                    <a:pt x="1084" y="4196"/>
                    <a:pt x="2186" y="4196"/>
                  </a:cubicBezTo>
                  <a:cubicBezTo>
                    <a:pt x="2226" y="4196"/>
                    <a:pt x="2267" y="4195"/>
                    <a:pt x="2308" y="4192"/>
                  </a:cubicBezTo>
                  <a:cubicBezTo>
                    <a:pt x="3462" y="4110"/>
                    <a:pt x="4335" y="3121"/>
                    <a:pt x="4269" y="1967"/>
                  </a:cubicBezTo>
                  <a:cubicBezTo>
                    <a:pt x="4191" y="863"/>
                    <a:pt x="3282" y="1"/>
                    <a:pt x="2192"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10" name="Google Shape;6410;p55"/>
          <p:cNvGrpSpPr/>
          <p:nvPr/>
        </p:nvGrpSpPr>
        <p:grpSpPr>
          <a:xfrm>
            <a:off x="7111150" y="509025"/>
            <a:ext cx="288050" cy="325525"/>
            <a:chOff x="6980950" y="1589900"/>
            <a:chExt cx="288050" cy="325525"/>
          </a:xfrm>
        </p:grpSpPr>
        <p:sp>
          <p:nvSpPr>
            <p:cNvPr id="6411" name="Google Shape;6411;p55"/>
            <p:cNvSpPr/>
            <p:nvPr/>
          </p:nvSpPr>
          <p:spPr>
            <a:xfrm>
              <a:off x="7026700" y="1589900"/>
              <a:ext cx="189150" cy="162775"/>
            </a:xfrm>
            <a:custGeom>
              <a:avLst/>
              <a:gdLst/>
              <a:ahLst/>
              <a:cxnLst/>
              <a:rect l="l" t="t" r="r" b="b"/>
              <a:pathLst>
                <a:path w="7566" h="6511" extrusionOk="0">
                  <a:moveTo>
                    <a:pt x="3511" y="0"/>
                  </a:moveTo>
                  <a:lnTo>
                    <a:pt x="3511" y="0"/>
                  </a:lnTo>
                  <a:cubicBezTo>
                    <a:pt x="0" y="4401"/>
                    <a:pt x="3939" y="6510"/>
                    <a:pt x="3939" y="6510"/>
                  </a:cubicBezTo>
                  <a:cubicBezTo>
                    <a:pt x="3939" y="6510"/>
                    <a:pt x="7565" y="3923"/>
                    <a:pt x="35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2" name="Google Shape;6412;p55"/>
            <p:cNvSpPr/>
            <p:nvPr/>
          </p:nvSpPr>
          <p:spPr>
            <a:xfrm>
              <a:off x="6991675" y="1746050"/>
              <a:ext cx="139200" cy="102375"/>
            </a:xfrm>
            <a:custGeom>
              <a:avLst/>
              <a:gdLst/>
              <a:ahLst/>
              <a:cxnLst/>
              <a:rect l="l" t="t" r="r" b="b"/>
              <a:pathLst>
                <a:path w="5568" h="4095" extrusionOk="0">
                  <a:moveTo>
                    <a:pt x="3888" y="1"/>
                  </a:moveTo>
                  <a:cubicBezTo>
                    <a:pt x="2578" y="1"/>
                    <a:pt x="746" y="654"/>
                    <a:pt x="0" y="4022"/>
                  </a:cubicBezTo>
                  <a:cubicBezTo>
                    <a:pt x="405" y="4072"/>
                    <a:pt x="779" y="4095"/>
                    <a:pt x="1124" y="4095"/>
                  </a:cubicBezTo>
                  <a:cubicBezTo>
                    <a:pt x="5567" y="4095"/>
                    <a:pt x="5340" y="264"/>
                    <a:pt x="5340" y="264"/>
                  </a:cubicBezTo>
                  <a:cubicBezTo>
                    <a:pt x="5340" y="264"/>
                    <a:pt x="4719" y="1"/>
                    <a:pt x="38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3" name="Google Shape;6413;p55"/>
            <p:cNvSpPr/>
            <p:nvPr/>
          </p:nvSpPr>
          <p:spPr>
            <a:xfrm>
              <a:off x="7125175" y="1740700"/>
              <a:ext cx="143825" cy="95000"/>
            </a:xfrm>
            <a:custGeom>
              <a:avLst/>
              <a:gdLst/>
              <a:ahLst/>
              <a:cxnLst/>
              <a:rect l="l" t="t" r="r" b="b"/>
              <a:pathLst>
                <a:path w="5753" h="3800" extrusionOk="0">
                  <a:moveTo>
                    <a:pt x="1880" y="1"/>
                  </a:moveTo>
                  <a:cubicBezTo>
                    <a:pt x="815" y="1"/>
                    <a:pt x="0" y="478"/>
                    <a:pt x="0" y="478"/>
                  </a:cubicBezTo>
                  <a:cubicBezTo>
                    <a:pt x="0" y="478"/>
                    <a:pt x="222" y="3800"/>
                    <a:pt x="3800" y="3800"/>
                  </a:cubicBezTo>
                  <a:cubicBezTo>
                    <a:pt x="4364" y="3800"/>
                    <a:pt x="5010" y="3718"/>
                    <a:pt x="5752" y="3527"/>
                  </a:cubicBezTo>
                  <a:cubicBezTo>
                    <a:pt x="4728" y="660"/>
                    <a:pt x="3132" y="1"/>
                    <a:pt x="18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4" name="Google Shape;6414;p55"/>
            <p:cNvSpPr/>
            <p:nvPr/>
          </p:nvSpPr>
          <p:spPr>
            <a:xfrm>
              <a:off x="7034125" y="1752650"/>
              <a:ext cx="189125" cy="162775"/>
            </a:xfrm>
            <a:custGeom>
              <a:avLst/>
              <a:gdLst/>
              <a:ahLst/>
              <a:cxnLst/>
              <a:rect l="l" t="t" r="r" b="b"/>
              <a:pathLst>
                <a:path w="7565" h="6511" extrusionOk="0">
                  <a:moveTo>
                    <a:pt x="3642" y="0"/>
                  </a:moveTo>
                  <a:lnTo>
                    <a:pt x="3642" y="0"/>
                  </a:lnTo>
                  <a:cubicBezTo>
                    <a:pt x="3642" y="0"/>
                    <a:pt x="0" y="2588"/>
                    <a:pt x="4054" y="6510"/>
                  </a:cubicBezTo>
                  <a:cubicBezTo>
                    <a:pt x="7565" y="2110"/>
                    <a:pt x="3643" y="0"/>
                    <a:pt x="3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5" name="Google Shape;6415;p55"/>
            <p:cNvSpPr/>
            <p:nvPr/>
          </p:nvSpPr>
          <p:spPr>
            <a:xfrm>
              <a:off x="6980950" y="1669325"/>
              <a:ext cx="144250" cy="95100"/>
            </a:xfrm>
            <a:custGeom>
              <a:avLst/>
              <a:gdLst/>
              <a:ahLst/>
              <a:cxnLst/>
              <a:rect l="l" t="t" r="r" b="b"/>
              <a:pathLst>
                <a:path w="5770" h="3804" extrusionOk="0">
                  <a:moveTo>
                    <a:pt x="1936" y="1"/>
                  </a:moveTo>
                  <a:cubicBezTo>
                    <a:pt x="1376" y="1"/>
                    <a:pt x="735" y="81"/>
                    <a:pt x="1" y="268"/>
                  </a:cubicBezTo>
                  <a:cubicBezTo>
                    <a:pt x="1037" y="3144"/>
                    <a:pt x="2645" y="3803"/>
                    <a:pt x="3900" y="3803"/>
                  </a:cubicBezTo>
                  <a:cubicBezTo>
                    <a:pt x="4961" y="3803"/>
                    <a:pt x="5769" y="3333"/>
                    <a:pt x="5769" y="3333"/>
                  </a:cubicBezTo>
                  <a:cubicBezTo>
                    <a:pt x="5769" y="3333"/>
                    <a:pt x="5535" y="1"/>
                    <a:pt x="19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6" name="Google Shape;6416;p55"/>
            <p:cNvSpPr/>
            <p:nvPr/>
          </p:nvSpPr>
          <p:spPr>
            <a:xfrm>
              <a:off x="7119125" y="1656550"/>
              <a:ext cx="139150" cy="102550"/>
            </a:xfrm>
            <a:custGeom>
              <a:avLst/>
              <a:gdLst/>
              <a:ahLst/>
              <a:cxnLst/>
              <a:rect l="l" t="t" r="r" b="b"/>
              <a:pathLst>
                <a:path w="5566" h="4102" extrusionOk="0">
                  <a:moveTo>
                    <a:pt x="4465" y="0"/>
                  </a:moveTo>
                  <a:cubicBezTo>
                    <a:pt x="0" y="0"/>
                    <a:pt x="242" y="3844"/>
                    <a:pt x="242" y="3844"/>
                  </a:cubicBezTo>
                  <a:cubicBezTo>
                    <a:pt x="242" y="3844"/>
                    <a:pt x="854" y="4102"/>
                    <a:pt x="1675" y="4102"/>
                  </a:cubicBezTo>
                  <a:cubicBezTo>
                    <a:pt x="2981" y="4102"/>
                    <a:pt x="4817" y="3450"/>
                    <a:pt x="5566" y="70"/>
                  </a:cubicBezTo>
                  <a:cubicBezTo>
                    <a:pt x="5170" y="22"/>
                    <a:pt x="4804" y="0"/>
                    <a:pt x="4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7" name="Google Shape;6417;p55"/>
            <p:cNvSpPr/>
            <p:nvPr/>
          </p:nvSpPr>
          <p:spPr>
            <a:xfrm>
              <a:off x="7110325" y="1622850"/>
              <a:ext cx="29300" cy="259225"/>
            </a:xfrm>
            <a:custGeom>
              <a:avLst/>
              <a:gdLst/>
              <a:ahLst/>
              <a:cxnLst/>
              <a:rect l="l" t="t" r="r" b="b"/>
              <a:pathLst>
                <a:path w="1172" h="10369" extrusionOk="0">
                  <a:moveTo>
                    <a:pt x="265" y="1"/>
                  </a:moveTo>
                  <a:cubicBezTo>
                    <a:pt x="116" y="17"/>
                    <a:pt x="1" y="132"/>
                    <a:pt x="17" y="281"/>
                  </a:cubicBezTo>
                  <a:lnTo>
                    <a:pt x="644" y="10120"/>
                  </a:lnTo>
                  <a:cubicBezTo>
                    <a:pt x="644" y="10259"/>
                    <a:pt x="759" y="10369"/>
                    <a:pt x="896" y="10369"/>
                  </a:cubicBezTo>
                  <a:cubicBezTo>
                    <a:pt x="905" y="10369"/>
                    <a:pt x="914" y="10368"/>
                    <a:pt x="924" y="10367"/>
                  </a:cubicBezTo>
                  <a:cubicBezTo>
                    <a:pt x="1072" y="10367"/>
                    <a:pt x="1171" y="10235"/>
                    <a:pt x="1171" y="10087"/>
                  </a:cubicBezTo>
                  <a:lnTo>
                    <a:pt x="545" y="248"/>
                  </a:lnTo>
                  <a:cubicBezTo>
                    <a:pt x="528" y="99"/>
                    <a:pt x="413" y="1"/>
                    <a:pt x="265" y="1"/>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8" name="Google Shape;6418;p55"/>
            <p:cNvSpPr/>
            <p:nvPr/>
          </p:nvSpPr>
          <p:spPr>
            <a:xfrm>
              <a:off x="7014750" y="1677750"/>
              <a:ext cx="220450" cy="149800"/>
            </a:xfrm>
            <a:custGeom>
              <a:avLst/>
              <a:gdLst/>
              <a:ahLst/>
              <a:cxnLst/>
              <a:rect l="l" t="t" r="r" b="b"/>
              <a:pathLst>
                <a:path w="8818" h="5992" extrusionOk="0">
                  <a:moveTo>
                    <a:pt x="8517" y="0"/>
                  </a:moveTo>
                  <a:cubicBezTo>
                    <a:pt x="8467" y="0"/>
                    <a:pt x="8416" y="15"/>
                    <a:pt x="8373" y="46"/>
                  </a:cubicBezTo>
                  <a:lnTo>
                    <a:pt x="165" y="5501"/>
                  </a:lnTo>
                  <a:cubicBezTo>
                    <a:pt x="33" y="5584"/>
                    <a:pt x="0" y="5748"/>
                    <a:pt x="83" y="5864"/>
                  </a:cubicBezTo>
                  <a:cubicBezTo>
                    <a:pt x="135" y="5947"/>
                    <a:pt x="220" y="5991"/>
                    <a:pt x="309" y="5991"/>
                  </a:cubicBezTo>
                  <a:cubicBezTo>
                    <a:pt x="361" y="5991"/>
                    <a:pt x="413" y="5976"/>
                    <a:pt x="462" y="5946"/>
                  </a:cubicBezTo>
                  <a:lnTo>
                    <a:pt x="8653" y="474"/>
                  </a:lnTo>
                  <a:cubicBezTo>
                    <a:pt x="8785" y="409"/>
                    <a:pt x="8818" y="244"/>
                    <a:pt x="8735" y="112"/>
                  </a:cubicBezTo>
                  <a:cubicBezTo>
                    <a:pt x="8684" y="40"/>
                    <a:pt x="8601" y="0"/>
                    <a:pt x="8517" y="0"/>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9" name="Google Shape;6419;p55"/>
            <p:cNvSpPr/>
            <p:nvPr/>
          </p:nvSpPr>
          <p:spPr>
            <a:xfrm>
              <a:off x="7006925" y="1691350"/>
              <a:ext cx="236100" cy="122600"/>
            </a:xfrm>
            <a:custGeom>
              <a:avLst/>
              <a:gdLst/>
              <a:ahLst/>
              <a:cxnLst/>
              <a:rect l="l" t="t" r="r" b="b"/>
              <a:pathLst>
                <a:path w="9444" h="4904" extrusionOk="0">
                  <a:moveTo>
                    <a:pt x="305" y="0"/>
                  </a:moveTo>
                  <a:cubicBezTo>
                    <a:pt x="207" y="0"/>
                    <a:pt x="112" y="52"/>
                    <a:pt x="66" y="145"/>
                  </a:cubicBezTo>
                  <a:cubicBezTo>
                    <a:pt x="0" y="277"/>
                    <a:pt x="66" y="441"/>
                    <a:pt x="198" y="491"/>
                  </a:cubicBezTo>
                  <a:lnTo>
                    <a:pt x="9015" y="4875"/>
                  </a:lnTo>
                  <a:cubicBezTo>
                    <a:pt x="9055" y="4894"/>
                    <a:pt x="9097" y="4904"/>
                    <a:pt x="9139" y="4904"/>
                  </a:cubicBezTo>
                  <a:cubicBezTo>
                    <a:pt x="9237" y="4904"/>
                    <a:pt x="9332" y="4852"/>
                    <a:pt x="9378" y="4759"/>
                  </a:cubicBezTo>
                  <a:cubicBezTo>
                    <a:pt x="9444" y="4628"/>
                    <a:pt x="9394" y="4463"/>
                    <a:pt x="9263" y="4397"/>
                  </a:cubicBezTo>
                  <a:lnTo>
                    <a:pt x="429" y="29"/>
                  </a:lnTo>
                  <a:cubicBezTo>
                    <a:pt x="389" y="10"/>
                    <a:pt x="347" y="0"/>
                    <a:pt x="305" y="0"/>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0" name="Google Shape;6420;p55"/>
            <p:cNvSpPr/>
            <p:nvPr/>
          </p:nvSpPr>
          <p:spPr>
            <a:xfrm>
              <a:off x="7100025" y="1676825"/>
              <a:ext cx="46175" cy="49875"/>
            </a:xfrm>
            <a:custGeom>
              <a:avLst/>
              <a:gdLst/>
              <a:ahLst/>
              <a:cxnLst/>
              <a:rect l="l" t="t" r="r" b="b"/>
              <a:pathLst>
                <a:path w="1847" h="1995" extrusionOk="0">
                  <a:moveTo>
                    <a:pt x="858" y="1"/>
                  </a:moveTo>
                  <a:lnTo>
                    <a:pt x="858" y="1"/>
                  </a:lnTo>
                  <a:cubicBezTo>
                    <a:pt x="1" y="1138"/>
                    <a:pt x="990" y="1995"/>
                    <a:pt x="990" y="1995"/>
                  </a:cubicBezTo>
                  <a:cubicBezTo>
                    <a:pt x="990" y="1995"/>
                    <a:pt x="1847" y="1022"/>
                    <a:pt x="858"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1" name="Google Shape;6421;p55"/>
            <p:cNvSpPr/>
            <p:nvPr/>
          </p:nvSpPr>
          <p:spPr>
            <a:xfrm>
              <a:off x="7112800" y="1678475"/>
              <a:ext cx="45775" cy="49050"/>
            </a:xfrm>
            <a:custGeom>
              <a:avLst/>
              <a:gdLst/>
              <a:ahLst/>
              <a:cxnLst/>
              <a:rect l="l" t="t" r="r" b="b"/>
              <a:pathLst>
                <a:path w="1831" h="1962" extrusionOk="0">
                  <a:moveTo>
                    <a:pt x="1138" y="0"/>
                  </a:moveTo>
                  <a:cubicBezTo>
                    <a:pt x="1" y="890"/>
                    <a:pt x="742" y="1962"/>
                    <a:pt x="742" y="1962"/>
                  </a:cubicBezTo>
                  <a:cubicBezTo>
                    <a:pt x="742" y="1962"/>
                    <a:pt x="1830" y="1253"/>
                    <a:pt x="1138"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2" name="Google Shape;6422;p55"/>
            <p:cNvSpPr/>
            <p:nvPr/>
          </p:nvSpPr>
          <p:spPr>
            <a:xfrm>
              <a:off x="7126825" y="1685075"/>
              <a:ext cx="41625" cy="44925"/>
            </a:xfrm>
            <a:custGeom>
              <a:avLst/>
              <a:gdLst/>
              <a:ahLst/>
              <a:cxnLst/>
              <a:rect l="l" t="t" r="r" b="b"/>
              <a:pathLst>
                <a:path w="1665" h="1797" extrusionOk="0">
                  <a:moveTo>
                    <a:pt x="1319" y="0"/>
                  </a:moveTo>
                  <a:lnTo>
                    <a:pt x="1319" y="0"/>
                  </a:lnTo>
                  <a:cubicBezTo>
                    <a:pt x="0" y="561"/>
                    <a:pt x="429" y="1797"/>
                    <a:pt x="429" y="1797"/>
                  </a:cubicBezTo>
                  <a:cubicBezTo>
                    <a:pt x="429" y="1797"/>
                    <a:pt x="1665" y="1385"/>
                    <a:pt x="1319"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3" name="Google Shape;6423;p55"/>
            <p:cNvSpPr/>
            <p:nvPr/>
          </p:nvSpPr>
          <p:spPr>
            <a:xfrm>
              <a:off x="7140425" y="1696600"/>
              <a:ext cx="35450" cy="37525"/>
            </a:xfrm>
            <a:custGeom>
              <a:avLst/>
              <a:gdLst/>
              <a:ahLst/>
              <a:cxnLst/>
              <a:rect l="l" t="t" r="r" b="b"/>
              <a:pathLst>
                <a:path w="1418" h="1501" extrusionOk="0">
                  <a:moveTo>
                    <a:pt x="1417" y="1"/>
                  </a:moveTo>
                  <a:lnTo>
                    <a:pt x="1417" y="1"/>
                  </a:lnTo>
                  <a:cubicBezTo>
                    <a:pt x="0" y="198"/>
                    <a:pt x="99" y="1500"/>
                    <a:pt x="99" y="1500"/>
                  </a:cubicBezTo>
                  <a:cubicBezTo>
                    <a:pt x="99" y="1500"/>
                    <a:pt x="1401" y="1418"/>
                    <a:pt x="1417"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4" name="Google Shape;6424;p55"/>
            <p:cNvSpPr/>
            <p:nvPr/>
          </p:nvSpPr>
          <p:spPr>
            <a:xfrm>
              <a:off x="7147000" y="1711075"/>
              <a:ext cx="41650" cy="28900"/>
            </a:xfrm>
            <a:custGeom>
              <a:avLst/>
              <a:gdLst/>
              <a:ahLst/>
              <a:cxnLst/>
              <a:rect l="l" t="t" r="r" b="b"/>
              <a:pathLst>
                <a:path w="1666" h="1156" extrusionOk="0">
                  <a:moveTo>
                    <a:pt x="1422" y="0"/>
                  </a:moveTo>
                  <a:cubicBezTo>
                    <a:pt x="219" y="0"/>
                    <a:pt x="1" y="1136"/>
                    <a:pt x="1" y="1136"/>
                  </a:cubicBezTo>
                  <a:cubicBezTo>
                    <a:pt x="1" y="1136"/>
                    <a:pt x="99" y="1156"/>
                    <a:pt x="248" y="1156"/>
                  </a:cubicBezTo>
                  <a:cubicBezTo>
                    <a:pt x="641" y="1156"/>
                    <a:pt x="1391" y="1017"/>
                    <a:pt x="1665" y="15"/>
                  </a:cubicBezTo>
                  <a:cubicBezTo>
                    <a:pt x="1580" y="5"/>
                    <a:pt x="1499" y="0"/>
                    <a:pt x="1422"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5" name="Google Shape;6425;p55"/>
            <p:cNvSpPr/>
            <p:nvPr/>
          </p:nvSpPr>
          <p:spPr>
            <a:xfrm>
              <a:off x="7149900" y="1725950"/>
              <a:ext cx="47400" cy="22900"/>
            </a:xfrm>
            <a:custGeom>
              <a:avLst/>
              <a:gdLst/>
              <a:ahLst/>
              <a:cxnLst/>
              <a:rect l="l" t="t" r="r" b="b"/>
              <a:pathLst>
                <a:path w="1896" h="916" extrusionOk="0">
                  <a:moveTo>
                    <a:pt x="1221" y="1"/>
                  </a:moveTo>
                  <a:cubicBezTo>
                    <a:pt x="369" y="1"/>
                    <a:pt x="0" y="771"/>
                    <a:pt x="0" y="771"/>
                  </a:cubicBezTo>
                  <a:cubicBezTo>
                    <a:pt x="0" y="771"/>
                    <a:pt x="281" y="916"/>
                    <a:pt x="654" y="916"/>
                  </a:cubicBezTo>
                  <a:cubicBezTo>
                    <a:pt x="1038" y="916"/>
                    <a:pt x="1520" y="763"/>
                    <a:pt x="1895" y="145"/>
                  </a:cubicBezTo>
                  <a:cubicBezTo>
                    <a:pt x="1644" y="43"/>
                    <a:pt x="1420" y="1"/>
                    <a:pt x="1221"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6" name="Google Shape;6426;p55"/>
            <p:cNvSpPr/>
            <p:nvPr/>
          </p:nvSpPr>
          <p:spPr>
            <a:xfrm>
              <a:off x="7150725" y="1740200"/>
              <a:ext cx="49875" cy="20675"/>
            </a:xfrm>
            <a:custGeom>
              <a:avLst/>
              <a:gdLst/>
              <a:ahLst/>
              <a:cxnLst/>
              <a:rect l="l" t="t" r="r" b="b"/>
              <a:pathLst>
                <a:path w="1995" h="827" extrusionOk="0">
                  <a:moveTo>
                    <a:pt x="1056" y="0"/>
                  </a:moveTo>
                  <a:cubicBezTo>
                    <a:pt x="417" y="0"/>
                    <a:pt x="0" y="482"/>
                    <a:pt x="0" y="482"/>
                  </a:cubicBezTo>
                  <a:cubicBezTo>
                    <a:pt x="0" y="482"/>
                    <a:pt x="391" y="826"/>
                    <a:pt x="938" y="826"/>
                  </a:cubicBezTo>
                  <a:cubicBezTo>
                    <a:pt x="1253" y="826"/>
                    <a:pt x="1620" y="712"/>
                    <a:pt x="1994" y="350"/>
                  </a:cubicBezTo>
                  <a:cubicBezTo>
                    <a:pt x="1651" y="91"/>
                    <a:pt x="1332" y="0"/>
                    <a:pt x="1056"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7" name="Google Shape;6427;p55"/>
            <p:cNvSpPr/>
            <p:nvPr/>
          </p:nvSpPr>
          <p:spPr>
            <a:xfrm>
              <a:off x="7149900" y="1752875"/>
              <a:ext cx="49050" cy="21625"/>
            </a:xfrm>
            <a:custGeom>
              <a:avLst/>
              <a:gdLst/>
              <a:ahLst/>
              <a:cxnLst/>
              <a:rect l="l" t="t" r="r" b="b"/>
              <a:pathLst>
                <a:path w="1962" h="865" extrusionOk="0">
                  <a:moveTo>
                    <a:pt x="810" y="1"/>
                  </a:moveTo>
                  <a:cubicBezTo>
                    <a:pt x="349" y="1"/>
                    <a:pt x="0" y="238"/>
                    <a:pt x="0" y="238"/>
                  </a:cubicBezTo>
                  <a:cubicBezTo>
                    <a:pt x="0" y="238"/>
                    <a:pt x="417" y="864"/>
                    <a:pt x="1159" y="864"/>
                  </a:cubicBezTo>
                  <a:cubicBezTo>
                    <a:pt x="1394" y="864"/>
                    <a:pt x="1663" y="801"/>
                    <a:pt x="1961" y="634"/>
                  </a:cubicBezTo>
                  <a:cubicBezTo>
                    <a:pt x="1582" y="140"/>
                    <a:pt x="1163" y="1"/>
                    <a:pt x="810"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8" name="Google Shape;6428;p55"/>
            <p:cNvSpPr/>
            <p:nvPr/>
          </p:nvSpPr>
          <p:spPr>
            <a:xfrm>
              <a:off x="7147425" y="1763350"/>
              <a:ext cx="44925" cy="25450"/>
            </a:xfrm>
            <a:custGeom>
              <a:avLst/>
              <a:gdLst/>
              <a:ahLst/>
              <a:cxnLst/>
              <a:rect l="l" t="t" r="r" b="b"/>
              <a:pathLst>
                <a:path w="1797" h="1018" extrusionOk="0">
                  <a:moveTo>
                    <a:pt x="459" y="0"/>
                  </a:moveTo>
                  <a:cubicBezTo>
                    <a:pt x="192" y="0"/>
                    <a:pt x="0" y="67"/>
                    <a:pt x="0" y="67"/>
                  </a:cubicBezTo>
                  <a:cubicBezTo>
                    <a:pt x="0" y="67"/>
                    <a:pt x="317" y="1018"/>
                    <a:pt x="1330" y="1018"/>
                  </a:cubicBezTo>
                  <a:cubicBezTo>
                    <a:pt x="1471" y="1018"/>
                    <a:pt x="1627" y="999"/>
                    <a:pt x="1797" y="956"/>
                  </a:cubicBezTo>
                  <a:cubicBezTo>
                    <a:pt x="1457" y="157"/>
                    <a:pt x="869" y="0"/>
                    <a:pt x="459"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9" name="Google Shape;6429;p55"/>
            <p:cNvSpPr/>
            <p:nvPr/>
          </p:nvSpPr>
          <p:spPr>
            <a:xfrm>
              <a:off x="7143700" y="1770325"/>
              <a:ext cx="37525" cy="33025"/>
            </a:xfrm>
            <a:custGeom>
              <a:avLst/>
              <a:gdLst/>
              <a:ahLst/>
              <a:cxnLst/>
              <a:rect l="l" t="t" r="r" b="b"/>
              <a:pathLst>
                <a:path w="1501" h="1321" extrusionOk="0">
                  <a:moveTo>
                    <a:pt x="55" y="0"/>
                  </a:moveTo>
                  <a:cubicBezTo>
                    <a:pt x="20" y="0"/>
                    <a:pt x="1" y="2"/>
                    <a:pt x="1" y="2"/>
                  </a:cubicBezTo>
                  <a:cubicBezTo>
                    <a:pt x="1" y="2"/>
                    <a:pt x="67" y="1304"/>
                    <a:pt x="1501" y="1320"/>
                  </a:cubicBezTo>
                  <a:cubicBezTo>
                    <a:pt x="1327" y="76"/>
                    <a:pt x="303" y="0"/>
                    <a:pt x="55"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0" name="Google Shape;6430;p55"/>
            <p:cNvSpPr/>
            <p:nvPr/>
          </p:nvSpPr>
          <p:spPr>
            <a:xfrm>
              <a:off x="7131775" y="1774475"/>
              <a:ext cx="38750" cy="41650"/>
            </a:xfrm>
            <a:custGeom>
              <a:avLst/>
              <a:gdLst/>
              <a:ahLst/>
              <a:cxnLst/>
              <a:rect l="l" t="t" r="r" b="b"/>
              <a:pathLst>
                <a:path w="1550" h="1666" extrusionOk="0">
                  <a:moveTo>
                    <a:pt x="264" y="1"/>
                  </a:moveTo>
                  <a:lnTo>
                    <a:pt x="264" y="1"/>
                  </a:lnTo>
                  <a:cubicBezTo>
                    <a:pt x="264" y="1"/>
                    <a:pt x="0" y="1286"/>
                    <a:pt x="1368" y="1665"/>
                  </a:cubicBezTo>
                  <a:cubicBezTo>
                    <a:pt x="1549" y="248"/>
                    <a:pt x="264" y="1"/>
                    <a:pt x="26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1" name="Google Shape;6431;p55"/>
            <p:cNvSpPr/>
            <p:nvPr/>
          </p:nvSpPr>
          <p:spPr>
            <a:xfrm>
              <a:off x="7117350" y="1777350"/>
              <a:ext cx="44100" cy="47425"/>
            </a:xfrm>
            <a:custGeom>
              <a:avLst/>
              <a:gdLst/>
              <a:ahLst/>
              <a:cxnLst/>
              <a:rect l="l" t="t" r="r" b="b"/>
              <a:pathLst>
                <a:path w="1764" h="1897" extrusionOk="0">
                  <a:moveTo>
                    <a:pt x="593" y="1"/>
                  </a:moveTo>
                  <a:lnTo>
                    <a:pt x="593" y="1"/>
                  </a:lnTo>
                  <a:cubicBezTo>
                    <a:pt x="593" y="1"/>
                    <a:pt x="0" y="1171"/>
                    <a:pt x="1236" y="1896"/>
                  </a:cubicBezTo>
                  <a:cubicBezTo>
                    <a:pt x="1764" y="561"/>
                    <a:pt x="594" y="1"/>
                    <a:pt x="593"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2" name="Google Shape;6432;p55"/>
            <p:cNvSpPr/>
            <p:nvPr/>
          </p:nvSpPr>
          <p:spPr>
            <a:xfrm>
              <a:off x="7103750" y="1778175"/>
              <a:ext cx="46575" cy="49900"/>
            </a:xfrm>
            <a:custGeom>
              <a:avLst/>
              <a:gdLst/>
              <a:ahLst/>
              <a:cxnLst/>
              <a:rect l="l" t="t" r="r" b="b"/>
              <a:pathLst>
                <a:path w="1863" h="1996" extrusionOk="0">
                  <a:moveTo>
                    <a:pt x="874" y="1"/>
                  </a:moveTo>
                  <a:cubicBezTo>
                    <a:pt x="874" y="1"/>
                    <a:pt x="0" y="973"/>
                    <a:pt x="1006" y="1995"/>
                  </a:cubicBezTo>
                  <a:cubicBezTo>
                    <a:pt x="1863" y="858"/>
                    <a:pt x="874" y="1"/>
                    <a:pt x="87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3" name="Google Shape;6433;p55"/>
            <p:cNvSpPr/>
            <p:nvPr/>
          </p:nvSpPr>
          <p:spPr>
            <a:xfrm>
              <a:off x="7091375" y="1777350"/>
              <a:ext cx="45775" cy="49075"/>
            </a:xfrm>
            <a:custGeom>
              <a:avLst/>
              <a:gdLst/>
              <a:ahLst/>
              <a:cxnLst/>
              <a:rect l="l" t="t" r="r" b="b"/>
              <a:pathLst>
                <a:path w="1831" h="1963" extrusionOk="0">
                  <a:moveTo>
                    <a:pt x="1105" y="1"/>
                  </a:moveTo>
                  <a:cubicBezTo>
                    <a:pt x="1105" y="1"/>
                    <a:pt x="1" y="726"/>
                    <a:pt x="710" y="1962"/>
                  </a:cubicBezTo>
                  <a:cubicBezTo>
                    <a:pt x="1830" y="1089"/>
                    <a:pt x="1105" y="1"/>
                    <a:pt x="110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4" name="Google Shape;6434;p55"/>
            <p:cNvSpPr/>
            <p:nvPr/>
          </p:nvSpPr>
          <p:spPr>
            <a:xfrm>
              <a:off x="7081500" y="1774900"/>
              <a:ext cx="41625" cy="44925"/>
            </a:xfrm>
            <a:custGeom>
              <a:avLst/>
              <a:gdLst/>
              <a:ahLst/>
              <a:cxnLst/>
              <a:rect l="l" t="t" r="r" b="b"/>
              <a:pathLst>
                <a:path w="1665" h="1797" extrusionOk="0">
                  <a:moveTo>
                    <a:pt x="1236" y="0"/>
                  </a:moveTo>
                  <a:cubicBezTo>
                    <a:pt x="1236" y="0"/>
                    <a:pt x="0" y="412"/>
                    <a:pt x="363" y="1796"/>
                  </a:cubicBezTo>
                  <a:cubicBezTo>
                    <a:pt x="1665" y="1236"/>
                    <a:pt x="1236" y="0"/>
                    <a:pt x="1236"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5" name="Google Shape;6435;p55"/>
            <p:cNvSpPr/>
            <p:nvPr/>
          </p:nvSpPr>
          <p:spPr>
            <a:xfrm>
              <a:off x="7074075" y="1771175"/>
              <a:ext cx="35450" cy="37525"/>
            </a:xfrm>
            <a:custGeom>
              <a:avLst/>
              <a:gdLst/>
              <a:ahLst/>
              <a:cxnLst/>
              <a:rect l="l" t="t" r="r" b="b"/>
              <a:pathLst>
                <a:path w="1418" h="1501" extrusionOk="0">
                  <a:moveTo>
                    <a:pt x="1319" y="1"/>
                  </a:moveTo>
                  <a:lnTo>
                    <a:pt x="1319" y="1"/>
                  </a:lnTo>
                  <a:cubicBezTo>
                    <a:pt x="1319" y="1"/>
                    <a:pt x="17" y="67"/>
                    <a:pt x="1" y="1501"/>
                  </a:cubicBezTo>
                  <a:cubicBezTo>
                    <a:pt x="1418" y="1303"/>
                    <a:pt x="1319" y="1"/>
                    <a:pt x="1319"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6" name="Google Shape;6436;p55"/>
            <p:cNvSpPr/>
            <p:nvPr/>
          </p:nvSpPr>
          <p:spPr>
            <a:xfrm>
              <a:off x="7061300" y="1765325"/>
              <a:ext cx="41650" cy="28575"/>
            </a:xfrm>
            <a:custGeom>
              <a:avLst/>
              <a:gdLst/>
              <a:ahLst/>
              <a:cxnLst/>
              <a:rect l="l" t="t" r="r" b="b"/>
              <a:pathLst>
                <a:path w="1666" h="1143" extrusionOk="0">
                  <a:moveTo>
                    <a:pt x="1417" y="0"/>
                  </a:moveTo>
                  <a:cubicBezTo>
                    <a:pt x="1027" y="0"/>
                    <a:pt x="286" y="137"/>
                    <a:pt x="1" y="1125"/>
                  </a:cubicBezTo>
                  <a:cubicBezTo>
                    <a:pt x="94" y="1137"/>
                    <a:pt x="182" y="1142"/>
                    <a:pt x="266" y="1142"/>
                  </a:cubicBezTo>
                  <a:cubicBezTo>
                    <a:pt x="1450" y="1142"/>
                    <a:pt x="1665" y="20"/>
                    <a:pt x="1665" y="20"/>
                  </a:cubicBezTo>
                  <a:cubicBezTo>
                    <a:pt x="1665" y="20"/>
                    <a:pt x="1567" y="0"/>
                    <a:pt x="1417"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7" name="Google Shape;6437;p55"/>
            <p:cNvSpPr/>
            <p:nvPr/>
          </p:nvSpPr>
          <p:spPr>
            <a:xfrm>
              <a:off x="7053075" y="1756075"/>
              <a:ext cx="47400" cy="23075"/>
            </a:xfrm>
            <a:custGeom>
              <a:avLst/>
              <a:gdLst/>
              <a:ahLst/>
              <a:cxnLst/>
              <a:rect l="l" t="t" r="r" b="b"/>
              <a:pathLst>
                <a:path w="1896" h="923" extrusionOk="0">
                  <a:moveTo>
                    <a:pt x="1243" y="1"/>
                  </a:moveTo>
                  <a:cubicBezTo>
                    <a:pt x="856" y="1"/>
                    <a:pt x="370" y="155"/>
                    <a:pt x="0" y="786"/>
                  </a:cubicBezTo>
                  <a:cubicBezTo>
                    <a:pt x="243" y="883"/>
                    <a:pt x="460" y="923"/>
                    <a:pt x="653" y="923"/>
                  </a:cubicBezTo>
                  <a:cubicBezTo>
                    <a:pt x="1511" y="923"/>
                    <a:pt x="1895" y="143"/>
                    <a:pt x="1895" y="143"/>
                  </a:cubicBezTo>
                  <a:cubicBezTo>
                    <a:pt x="1895" y="143"/>
                    <a:pt x="1615" y="1"/>
                    <a:pt x="1243"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8" name="Google Shape;6438;p55"/>
            <p:cNvSpPr/>
            <p:nvPr/>
          </p:nvSpPr>
          <p:spPr>
            <a:xfrm>
              <a:off x="7049350" y="1744250"/>
              <a:ext cx="49875" cy="20850"/>
            </a:xfrm>
            <a:custGeom>
              <a:avLst/>
              <a:gdLst/>
              <a:ahLst/>
              <a:cxnLst/>
              <a:rect l="l" t="t" r="r" b="b"/>
              <a:pathLst>
                <a:path w="1995" h="834" extrusionOk="0">
                  <a:moveTo>
                    <a:pt x="1056" y="1"/>
                  </a:moveTo>
                  <a:cubicBezTo>
                    <a:pt x="741" y="1"/>
                    <a:pt x="374" y="117"/>
                    <a:pt x="1" y="484"/>
                  </a:cubicBezTo>
                  <a:cubicBezTo>
                    <a:pt x="345" y="744"/>
                    <a:pt x="663" y="834"/>
                    <a:pt x="939" y="834"/>
                  </a:cubicBezTo>
                  <a:cubicBezTo>
                    <a:pt x="1578" y="834"/>
                    <a:pt x="1995" y="353"/>
                    <a:pt x="1995" y="353"/>
                  </a:cubicBezTo>
                  <a:cubicBezTo>
                    <a:pt x="1995" y="353"/>
                    <a:pt x="1603" y="1"/>
                    <a:pt x="1056"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9" name="Google Shape;6439;p55"/>
            <p:cNvSpPr/>
            <p:nvPr/>
          </p:nvSpPr>
          <p:spPr>
            <a:xfrm>
              <a:off x="7051000" y="1730625"/>
              <a:ext cx="49050" cy="21625"/>
            </a:xfrm>
            <a:custGeom>
              <a:avLst/>
              <a:gdLst/>
              <a:ahLst/>
              <a:cxnLst/>
              <a:rect l="l" t="t" r="r" b="b"/>
              <a:pathLst>
                <a:path w="1962" h="865" extrusionOk="0">
                  <a:moveTo>
                    <a:pt x="815" y="1"/>
                  </a:moveTo>
                  <a:cubicBezTo>
                    <a:pt x="577" y="1"/>
                    <a:pt x="305" y="66"/>
                    <a:pt x="1" y="238"/>
                  </a:cubicBezTo>
                  <a:cubicBezTo>
                    <a:pt x="381" y="727"/>
                    <a:pt x="803" y="865"/>
                    <a:pt x="1157" y="865"/>
                  </a:cubicBezTo>
                  <a:cubicBezTo>
                    <a:pt x="1616" y="865"/>
                    <a:pt x="1962" y="634"/>
                    <a:pt x="1962" y="634"/>
                  </a:cubicBezTo>
                  <a:cubicBezTo>
                    <a:pt x="1962" y="634"/>
                    <a:pt x="1556" y="1"/>
                    <a:pt x="81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0" name="Google Shape;6440;p55"/>
            <p:cNvSpPr/>
            <p:nvPr/>
          </p:nvSpPr>
          <p:spPr>
            <a:xfrm>
              <a:off x="7057600" y="1716375"/>
              <a:ext cx="44925" cy="25200"/>
            </a:xfrm>
            <a:custGeom>
              <a:avLst/>
              <a:gdLst/>
              <a:ahLst/>
              <a:cxnLst/>
              <a:rect l="l" t="t" r="r" b="b"/>
              <a:pathLst>
                <a:path w="1797" h="1008" extrusionOk="0">
                  <a:moveTo>
                    <a:pt x="485" y="0"/>
                  </a:moveTo>
                  <a:cubicBezTo>
                    <a:pt x="339" y="0"/>
                    <a:pt x="177" y="20"/>
                    <a:pt x="0" y="67"/>
                  </a:cubicBezTo>
                  <a:cubicBezTo>
                    <a:pt x="338" y="852"/>
                    <a:pt x="922" y="1008"/>
                    <a:pt x="1332" y="1008"/>
                  </a:cubicBezTo>
                  <a:cubicBezTo>
                    <a:pt x="1602" y="1008"/>
                    <a:pt x="1797" y="940"/>
                    <a:pt x="1797" y="940"/>
                  </a:cubicBezTo>
                  <a:cubicBezTo>
                    <a:pt x="1797" y="940"/>
                    <a:pt x="1483" y="0"/>
                    <a:pt x="485"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1" name="Google Shape;6441;p55"/>
            <p:cNvSpPr/>
            <p:nvPr/>
          </p:nvSpPr>
          <p:spPr>
            <a:xfrm>
              <a:off x="7069125" y="1701550"/>
              <a:ext cx="37525" cy="33025"/>
            </a:xfrm>
            <a:custGeom>
              <a:avLst/>
              <a:gdLst/>
              <a:ahLst/>
              <a:cxnLst/>
              <a:rect l="l" t="t" r="r" b="b"/>
              <a:pathLst>
                <a:path w="1501" h="1321" extrusionOk="0">
                  <a:moveTo>
                    <a:pt x="1" y="0"/>
                  </a:moveTo>
                  <a:cubicBezTo>
                    <a:pt x="174" y="1244"/>
                    <a:pt x="1198" y="1320"/>
                    <a:pt x="1446" y="1320"/>
                  </a:cubicBezTo>
                  <a:cubicBezTo>
                    <a:pt x="1481" y="1320"/>
                    <a:pt x="1501" y="1319"/>
                    <a:pt x="1501" y="1319"/>
                  </a:cubicBezTo>
                  <a:cubicBezTo>
                    <a:pt x="1501" y="1319"/>
                    <a:pt x="1418" y="17"/>
                    <a:pt x="1"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2" name="Google Shape;6442;p55"/>
            <p:cNvSpPr/>
            <p:nvPr/>
          </p:nvSpPr>
          <p:spPr>
            <a:xfrm>
              <a:off x="7079850" y="1688775"/>
              <a:ext cx="38750" cy="41650"/>
            </a:xfrm>
            <a:custGeom>
              <a:avLst/>
              <a:gdLst/>
              <a:ahLst/>
              <a:cxnLst/>
              <a:rect l="l" t="t" r="r" b="b"/>
              <a:pathLst>
                <a:path w="1550" h="1666" extrusionOk="0">
                  <a:moveTo>
                    <a:pt x="165" y="1"/>
                  </a:moveTo>
                  <a:lnTo>
                    <a:pt x="165" y="1"/>
                  </a:lnTo>
                  <a:cubicBezTo>
                    <a:pt x="0" y="1418"/>
                    <a:pt x="1269" y="1665"/>
                    <a:pt x="1269" y="1665"/>
                  </a:cubicBezTo>
                  <a:cubicBezTo>
                    <a:pt x="1269" y="1665"/>
                    <a:pt x="1550" y="396"/>
                    <a:pt x="16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3" name="Google Shape;6443;p55"/>
            <p:cNvSpPr/>
            <p:nvPr/>
          </p:nvSpPr>
          <p:spPr>
            <a:xfrm>
              <a:off x="7088500" y="1680525"/>
              <a:ext cx="44100" cy="47425"/>
            </a:xfrm>
            <a:custGeom>
              <a:avLst/>
              <a:gdLst/>
              <a:ahLst/>
              <a:cxnLst/>
              <a:rect l="l" t="t" r="r" b="b"/>
              <a:pathLst>
                <a:path w="1764" h="1897" extrusionOk="0">
                  <a:moveTo>
                    <a:pt x="544" y="1"/>
                  </a:moveTo>
                  <a:lnTo>
                    <a:pt x="544" y="1"/>
                  </a:lnTo>
                  <a:cubicBezTo>
                    <a:pt x="0" y="1319"/>
                    <a:pt x="1171" y="1896"/>
                    <a:pt x="1171" y="1896"/>
                  </a:cubicBezTo>
                  <a:cubicBezTo>
                    <a:pt x="1171" y="1896"/>
                    <a:pt x="1764" y="726"/>
                    <a:pt x="54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4" name="Google Shape;6444;p55"/>
            <p:cNvSpPr/>
            <p:nvPr/>
          </p:nvSpPr>
          <p:spPr>
            <a:xfrm>
              <a:off x="7070775" y="1700175"/>
              <a:ext cx="108400" cy="104900"/>
            </a:xfrm>
            <a:custGeom>
              <a:avLst/>
              <a:gdLst/>
              <a:ahLst/>
              <a:cxnLst/>
              <a:rect l="l" t="t" r="r" b="b"/>
              <a:pathLst>
                <a:path w="4336" h="4196" extrusionOk="0">
                  <a:moveTo>
                    <a:pt x="2192" y="1"/>
                  </a:moveTo>
                  <a:cubicBezTo>
                    <a:pt x="2143" y="1"/>
                    <a:pt x="2094" y="2"/>
                    <a:pt x="2044" y="6"/>
                  </a:cubicBezTo>
                  <a:cubicBezTo>
                    <a:pt x="874" y="72"/>
                    <a:pt x="1" y="1077"/>
                    <a:pt x="83" y="2231"/>
                  </a:cubicBezTo>
                  <a:cubicBezTo>
                    <a:pt x="147" y="3344"/>
                    <a:pt x="1084" y="4196"/>
                    <a:pt x="2186" y="4196"/>
                  </a:cubicBezTo>
                  <a:cubicBezTo>
                    <a:pt x="2226" y="4196"/>
                    <a:pt x="2267" y="4195"/>
                    <a:pt x="2308" y="4192"/>
                  </a:cubicBezTo>
                  <a:cubicBezTo>
                    <a:pt x="3462" y="4110"/>
                    <a:pt x="4335" y="3121"/>
                    <a:pt x="4269" y="1967"/>
                  </a:cubicBezTo>
                  <a:cubicBezTo>
                    <a:pt x="4191" y="863"/>
                    <a:pt x="3282" y="1"/>
                    <a:pt x="2192"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45" name="Google Shape;6445;p55"/>
          <p:cNvGrpSpPr/>
          <p:nvPr/>
        </p:nvGrpSpPr>
        <p:grpSpPr>
          <a:xfrm>
            <a:off x="8494225" y="1765400"/>
            <a:ext cx="288050" cy="325525"/>
            <a:chOff x="6980950" y="1589900"/>
            <a:chExt cx="288050" cy="325525"/>
          </a:xfrm>
        </p:grpSpPr>
        <p:sp>
          <p:nvSpPr>
            <p:cNvPr id="6446" name="Google Shape;6446;p55"/>
            <p:cNvSpPr/>
            <p:nvPr/>
          </p:nvSpPr>
          <p:spPr>
            <a:xfrm>
              <a:off x="7026700" y="1589900"/>
              <a:ext cx="189150" cy="162775"/>
            </a:xfrm>
            <a:custGeom>
              <a:avLst/>
              <a:gdLst/>
              <a:ahLst/>
              <a:cxnLst/>
              <a:rect l="l" t="t" r="r" b="b"/>
              <a:pathLst>
                <a:path w="7566" h="6511" extrusionOk="0">
                  <a:moveTo>
                    <a:pt x="3511" y="0"/>
                  </a:moveTo>
                  <a:lnTo>
                    <a:pt x="3511" y="0"/>
                  </a:lnTo>
                  <a:cubicBezTo>
                    <a:pt x="0" y="4401"/>
                    <a:pt x="3939" y="6510"/>
                    <a:pt x="3939" y="6510"/>
                  </a:cubicBezTo>
                  <a:cubicBezTo>
                    <a:pt x="3939" y="6510"/>
                    <a:pt x="7565" y="3923"/>
                    <a:pt x="35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7" name="Google Shape;6447;p55"/>
            <p:cNvSpPr/>
            <p:nvPr/>
          </p:nvSpPr>
          <p:spPr>
            <a:xfrm>
              <a:off x="6991675" y="1746050"/>
              <a:ext cx="139200" cy="102375"/>
            </a:xfrm>
            <a:custGeom>
              <a:avLst/>
              <a:gdLst/>
              <a:ahLst/>
              <a:cxnLst/>
              <a:rect l="l" t="t" r="r" b="b"/>
              <a:pathLst>
                <a:path w="5568" h="4095" extrusionOk="0">
                  <a:moveTo>
                    <a:pt x="3888" y="1"/>
                  </a:moveTo>
                  <a:cubicBezTo>
                    <a:pt x="2578" y="1"/>
                    <a:pt x="746" y="654"/>
                    <a:pt x="0" y="4022"/>
                  </a:cubicBezTo>
                  <a:cubicBezTo>
                    <a:pt x="405" y="4072"/>
                    <a:pt x="779" y="4095"/>
                    <a:pt x="1124" y="4095"/>
                  </a:cubicBezTo>
                  <a:cubicBezTo>
                    <a:pt x="5567" y="4095"/>
                    <a:pt x="5340" y="264"/>
                    <a:pt x="5340" y="264"/>
                  </a:cubicBezTo>
                  <a:cubicBezTo>
                    <a:pt x="5340" y="264"/>
                    <a:pt x="4719" y="1"/>
                    <a:pt x="38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8" name="Google Shape;6448;p55"/>
            <p:cNvSpPr/>
            <p:nvPr/>
          </p:nvSpPr>
          <p:spPr>
            <a:xfrm>
              <a:off x="7125175" y="1740700"/>
              <a:ext cx="143825" cy="95000"/>
            </a:xfrm>
            <a:custGeom>
              <a:avLst/>
              <a:gdLst/>
              <a:ahLst/>
              <a:cxnLst/>
              <a:rect l="l" t="t" r="r" b="b"/>
              <a:pathLst>
                <a:path w="5753" h="3800" extrusionOk="0">
                  <a:moveTo>
                    <a:pt x="1880" y="1"/>
                  </a:moveTo>
                  <a:cubicBezTo>
                    <a:pt x="815" y="1"/>
                    <a:pt x="0" y="478"/>
                    <a:pt x="0" y="478"/>
                  </a:cubicBezTo>
                  <a:cubicBezTo>
                    <a:pt x="0" y="478"/>
                    <a:pt x="222" y="3800"/>
                    <a:pt x="3800" y="3800"/>
                  </a:cubicBezTo>
                  <a:cubicBezTo>
                    <a:pt x="4364" y="3800"/>
                    <a:pt x="5010" y="3718"/>
                    <a:pt x="5752" y="3527"/>
                  </a:cubicBezTo>
                  <a:cubicBezTo>
                    <a:pt x="4728" y="660"/>
                    <a:pt x="3132" y="1"/>
                    <a:pt x="18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9" name="Google Shape;6449;p55"/>
            <p:cNvSpPr/>
            <p:nvPr/>
          </p:nvSpPr>
          <p:spPr>
            <a:xfrm>
              <a:off x="7034125" y="1752650"/>
              <a:ext cx="189125" cy="162775"/>
            </a:xfrm>
            <a:custGeom>
              <a:avLst/>
              <a:gdLst/>
              <a:ahLst/>
              <a:cxnLst/>
              <a:rect l="l" t="t" r="r" b="b"/>
              <a:pathLst>
                <a:path w="7565" h="6511" extrusionOk="0">
                  <a:moveTo>
                    <a:pt x="3642" y="0"/>
                  </a:moveTo>
                  <a:lnTo>
                    <a:pt x="3642" y="0"/>
                  </a:lnTo>
                  <a:cubicBezTo>
                    <a:pt x="3642" y="0"/>
                    <a:pt x="0" y="2588"/>
                    <a:pt x="4054" y="6510"/>
                  </a:cubicBezTo>
                  <a:cubicBezTo>
                    <a:pt x="7565" y="2110"/>
                    <a:pt x="3643" y="0"/>
                    <a:pt x="3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0" name="Google Shape;6450;p55"/>
            <p:cNvSpPr/>
            <p:nvPr/>
          </p:nvSpPr>
          <p:spPr>
            <a:xfrm>
              <a:off x="6980950" y="1669325"/>
              <a:ext cx="144250" cy="95100"/>
            </a:xfrm>
            <a:custGeom>
              <a:avLst/>
              <a:gdLst/>
              <a:ahLst/>
              <a:cxnLst/>
              <a:rect l="l" t="t" r="r" b="b"/>
              <a:pathLst>
                <a:path w="5770" h="3804" extrusionOk="0">
                  <a:moveTo>
                    <a:pt x="1936" y="1"/>
                  </a:moveTo>
                  <a:cubicBezTo>
                    <a:pt x="1376" y="1"/>
                    <a:pt x="735" y="81"/>
                    <a:pt x="1" y="268"/>
                  </a:cubicBezTo>
                  <a:cubicBezTo>
                    <a:pt x="1037" y="3144"/>
                    <a:pt x="2645" y="3803"/>
                    <a:pt x="3900" y="3803"/>
                  </a:cubicBezTo>
                  <a:cubicBezTo>
                    <a:pt x="4961" y="3803"/>
                    <a:pt x="5769" y="3333"/>
                    <a:pt x="5769" y="3333"/>
                  </a:cubicBezTo>
                  <a:cubicBezTo>
                    <a:pt x="5769" y="3333"/>
                    <a:pt x="5535" y="1"/>
                    <a:pt x="19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1" name="Google Shape;6451;p55"/>
            <p:cNvSpPr/>
            <p:nvPr/>
          </p:nvSpPr>
          <p:spPr>
            <a:xfrm>
              <a:off x="7119125" y="1656550"/>
              <a:ext cx="139150" cy="102550"/>
            </a:xfrm>
            <a:custGeom>
              <a:avLst/>
              <a:gdLst/>
              <a:ahLst/>
              <a:cxnLst/>
              <a:rect l="l" t="t" r="r" b="b"/>
              <a:pathLst>
                <a:path w="5566" h="4102" extrusionOk="0">
                  <a:moveTo>
                    <a:pt x="4465" y="0"/>
                  </a:moveTo>
                  <a:cubicBezTo>
                    <a:pt x="0" y="0"/>
                    <a:pt x="242" y="3844"/>
                    <a:pt x="242" y="3844"/>
                  </a:cubicBezTo>
                  <a:cubicBezTo>
                    <a:pt x="242" y="3844"/>
                    <a:pt x="854" y="4102"/>
                    <a:pt x="1675" y="4102"/>
                  </a:cubicBezTo>
                  <a:cubicBezTo>
                    <a:pt x="2981" y="4102"/>
                    <a:pt x="4817" y="3450"/>
                    <a:pt x="5566" y="70"/>
                  </a:cubicBezTo>
                  <a:cubicBezTo>
                    <a:pt x="5170" y="22"/>
                    <a:pt x="4804" y="0"/>
                    <a:pt x="4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2" name="Google Shape;6452;p55"/>
            <p:cNvSpPr/>
            <p:nvPr/>
          </p:nvSpPr>
          <p:spPr>
            <a:xfrm>
              <a:off x="7110325" y="1622850"/>
              <a:ext cx="29300" cy="259225"/>
            </a:xfrm>
            <a:custGeom>
              <a:avLst/>
              <a:gdLst/>
              <a:ahLst/>
              <a:cxnLst/>
              <a:rect l="l" t="t" r="r" b="b"/>
              <a:pathLst>
                <a:path w="1172" h="10369" extrusionOk="0">
                  <a:moveTo>
                    <a:pt x="265" y="1"/>
                  </a:moveTo>
                  <a:cubicBezTo>
                    <a:pt x="116" y="17"/>
                    <a:pt x="1" y="132"/>
                    <a:pt x="17" y="281"/>
                  </a:cubicBezTo>
                  <a:lnTo>
                    <a:pt x="644" y="10120"/>
                  </a:lnTo>
                  <a:cubicBezTo>
                    <a:pt x="644" y="10259"/>
                    <a:pt x="759" y="10369"/>
                    <a:pt x="896" y="10369"/>
                  </a:cubicBezTo>
                  <a:cubicBezTo>
                    <a:pt x="905" y="10369"/>
                    <a:pt x="914" y="10368"/>
                    <a:pt x="924" y="10367"/>
                  </a:cubicBezTo>
                  <a:cubicBezTo>
                    <a:pt x="1072" y="10367"/>
                    <a:pt x="1171" y="10235"/>
                    <a:pt x="1171" y="10087"/>
                  </a:cubicBezTo>
                  <a:lnTo>
                    <a:pt x="545" y="248"/>
                  </a:lnTo>
                  <a:cubicBezTo>
                    <a:pt x="528" y="99"/>
                    <a:pt x="413" y="1"/>
                    <a:pt x="265" y="1"/>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3" name="Google Shape;6453;p55"/>
            <p:cNvSpPr/>
            <p:nvPr/>
          </p:nvSpPr>
          <p:spPr>
            <a:xfrm>
              <a:off x="7014750" y="1677750"/>
              <a:ext cx="220450" cy="149800"/>
            </a:xfrm>
            <a:custGeom>
              <a:avLst/>
              <a:gdLst/>
              <a:ahLst/>
              <a:cxnLst/>
              <a:rect l="l" t="t" r="r" b="b"/>
              <a:pathLst>
                <a:path w="8818" h="5992" extrusionOk="0">
                  <a:moveTo>
                    <a:pt x="8517" y="0"/>
                  </a:moveTo>
                  <a:cubicBezTo>
                    <a:pt x="8467" y="0"/>
                    <a:pt x="8416" y="15"/>
                    <a:pt x="8373" y="46"/>
                  </a:cubicBezTo>
                  <a:lnTo>
                    <a:pt x="165" y="5501"/>
                  </a:lnTo>
                  <a:cubicBezTo>
                    <a:pt x="33" y="5584"/>
                    <a:pt x="0" y="5748"/>
                    <a:pt x="83" y="5864"/>
                  </a:cubicBezTo>
                  <a:cubicBezTo>
                    <a:pt x="135" y="5947"/>
                    <a:pt x="220" y="5991"/>
                    <a:pt x="309" y="5991"/>
                  </a:cubicBezTo>
                  <a:cubicBezTo>
                    <a:pt x="361" y="5991"/>
                    <a:pt x="413" y="5976"/>
                    <a:pt x="462" y="5946"/>
                  </a:cubicBezTo>
                  <a:lnTo>
                    <a:pt x="8653" y="474"/>
                  </a:lnTo>
                  <a:cubicBezTo>
                    <a:pt x="8785" y="409"/>
                    <a:pt x="8818" y="244"/>
                    <a:pt x="8735" y="112"/>
                  </a:cubicBezTo>
                  <a:cubicBezTo>
                    <a:pt x="8684" y="40"/>
                    <a:pt x="8601" y="0"/>
                    <a:pt x="8517" y="0"/>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4" name="Google Shape;6454;p55"/>
            <p:cNvSpPr/>
            <p:nvPr/>
          </p:nvSpPr>
          <p:spPr>
            <a:xfrm>
              <a:off x="7006925" y="1691350"/>
              <a:ext cx="236100" cy="122600"/>
            </a:xfrm>
            <a:custGeom>
              <a:avLst/>
              <a:gdLst/>
              <a:ahLst/>
              <a:cxnLst/>
              <a:rect l="l" t="t" r="r" b="b"/>
              <a:pathLst>
                <a:path w="9444" h="4904" extrusionOk="0">
                  <a:moveTo>
                    <a:pt x="305" y="0"/>
                  </a:moveTo>
                  <a:cubicBezTo>
                    <a:pt x="207" y="0"/>
                    <a:pt x="112" y="52"/>
                    <a:pt x="66" y="145"/>
                  </a:cubicBezTo>
                  <a:cubicBezTo>
                    <a:pt x="0" y="277"/>
                    <a:pt x="66" y="441"/>
                    <a:pt x="198" y="491"/>
                  </a:cubicBezTo>
                  <a:lnTo>
                    <a:pt x="9015" y="4875"/>
                  </a:lnTo>
                  <a:cubicBezTo>
                    <a:pt x="9055" y="4894"/>
                    <a:pt x="9097" y="4904"/>
                    <a:pt x="9139" y="4904"/>
                  </a:cubicBezTo>
                  <a:cubicBezTo>
                    <a:pt x="9237" y="4904"/>
                    <a:pt x="9332" y="4852"/>
                    <a:pt x="9378" y="4759"/>
                  </a:cubicBezTo>
                  <a:cubicBezTo>
                    <a:pt x="9444" y="4628"/>
                    <a:pt x="9394" y="4463"/>
                    <a:pt x="9263" y="4397"/>
                  </a:cubicBezTo>
                  <a:lnTo>
                    <a:pt x="429" y="29"/>
                  </a:lnTo>
                  <a:cubicBezTo>
                    <a:pt x="389" y="10"/>
                    <a:pt x="347" y="0"/>
                    <a:pt x="305" y="0"/>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5" name="Google Shape;6455;p55"/>
            <p:cNvSpPr/>
            <p:nvPr/>
          </p:nvSpPr>
          <p:spPr>
            <a:xfrm>
              <a:off x="7100025" y="1676825"/>
              <a:ext cx="46175" cy="49875"/>
            </a:xfrm>
            <a:custGeom>
              <a:avLst/>
              <a:gdLst/>
              <a:ahLst/>
              <a:cxnLst/>
              <a:rect l="l" t="t" r="r" b="b"/>
              <a:pathLst>
                <a:path w="1847" h="1995" extrusionOk="0">
                  <a:moveTo>
                    <a:pt x="858" y="1"/>
                  </a:moveTo>
                  <a:lnTo>
                    <a:pt x="858" y="1"/>
                  </a:lnTo>
                  <a:cubicBezTo>
                    <a:pt x="1" y="1138"/>
                    <a:pt x="990" y="1995"/>
                    <a:pt x="990" y="1995"/>
                  </a:cubicBezTo>
                  <a:cubicBezTo>
                    <a:pt x="990" y="1995"/>
                    <a:pt x="1847" y="1022"/>
                    <a:pt x="858"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6" name="Google Shape;6456;p55"/>
            <p:cNvSpPr/>
            <p:nvPr/>
          </p:nvSpPr>
          <p:spPr>
            <a:xfrm>
              <a:off x="7112800" y="1678475"/>
              <a:ext cx="45775" cy="49050"/>
            </a:xfrm>
            <a:custGeom>
              <a:avLst/>
              <a:gdLst/>
              <a:ahLst/>
              <a:cxnLst/>
              <a:rect l="l" t="t" r="r" b="b"/>
              <a:pathLst>
                <a:path w="1831" h="1962" extrusionOk="0">
                  <a:moveTo>
                    <a:pt x="1138" y="0"/>
                  </a:moveTo>
                  <a:cubicBezTo>
                    <a:pt x="1" y="890"/>
                    <a:pt x="742" y="1962"/>
                    <a:pt x="742" y="1962"/>
                  </a:cubicBezTo>
                  <a:cubicBezTo>
                    <a:pt x="742" y="1962"/>
                    <a:pt x="1830" y="1253"/>
                    <a:pt x="1138"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7" name="Google Shape;6457;p55"/>
            <p:cNvSpPr/>
            <p:nvPr/>
          </p:nvSpPr>
          <p:spPr>
            <a:xfrm>
              <a:off x="7126825" y="1685075"/>
              <a:ext cx="41625" cy="44925"/>
            </a:xfrm>
            <a:custGeom>
              <a:avLst/>
              <a:gdLst/>
              <a:ahLst/>
              <a:cxnLst/>
              <a:rect l="l" t="t" r="r" b="b"/>
              <a:pathLst>
                <a:path w="1665" h="1797" extrusionOk="0">
                  <a:moveTo>
                    <a:pt x="1319" y="0"/>
                  </a:moveTo>
                  <a:lnTo>
                    <a:pt x="1319" y="0"/>
                  </a:lnTo>
                  <a:cubicBezTo>
                    <a:pt x="0" y="561"/>
                    <a:pt x="429" y="1797"/>
                    <a:pt x="429" y="1797"/>
                  </a:cubicBezTo>
                  <a:cubicBezTo>
                    <a:pt x="429" y="1797"/>
                    <a:pt x="1665" y="1385"/>
                    <a:pt x="1319"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8" name="Google Shape;6458;p55"/>
            <p:cNvSpPr/>
            <p:nvPr/>
          </p:nvSpPr>
          <p:spPr>
            <a:xfrm>
              <a:off x="7140425" y="1696600"/>
              <a:ext cx="35450" cy="37525"/>
            </a:xfrm>
            <a:custGeom>
              <a:avLst/>
              <a:gdLst/>
              <a:ahLst/>
              <a:cxnLst/>
              <a:rect l="l" t="t" r="r" b="b"/>
              <a:pathLst>
                <a:path w="1418" h="1501" extrusionOk="0">
                  <a:moveTo>
                    <a:pt x="1417" y="1"/>
                  </a:moveTo>
                  <a:lnTo>
                    <a:pt x="1417" y="1"/>
                  </a:lnTo>
                  <a:cubicBezTo>
                    <a:pt x="0" y="198"/>
                    <a:pt x="99" y="1500"/>
                    <a:pt x="99" y="1500"/>
                  </a:cubicBezTo>
                  <a:cubicBezTo>
                    <a:pt x="99" y="1500"/>
                    <a:pt x="1401" y="1418"/>
                    <a:pt x="1417"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9" name="Google Shape;6459;p55"/>
            <p:cNvSpPr/>
            <p:nvPr/>
          </p:nvSpPr>
          <p:spPr>
            <a:xfrm>
              <a:off x="7147000" y="1711075"/>
              <a:ext cx="41650" cy="28900"/>
            </a:xfrm>
            <a:custGeom>
              <a:avLst/>
              <a:gdLst/>
              <a:ahLst/>
              <a:cxnLst/>
              <a:rect l="l" t="t" r="r" b="b"/>
              <a:pathLst>
                <a:path w="1666" h="1156" extrusionOk="0">
                  <a:moveTo>
                    <a:pt x="1422" y="0"/>
                  </a:moveTo>
                  <a:cubicBezTo>
                    <a:pt x="219" y="0"/>
                    <a:pt x="1" y="1136"/>
                    <a:pt x="1" y="1136"/>
                  </a:cubicBezTo>
                  <a:cubicBezTo>
                    <a:pt x="1" y="1136"/>
                    <a:pt x="99" y="1156"/>
                    <a:pt x="248" y="1156"/>
                  </a:cubicBezTo>
                  <a:cubicBezTo>
                    <a:pt x="641" y="1156"/>
                    <a:pt x="1391" y="1017"/>
                    <a:pt x="1665" y="15"/>
                  </a:cubicBezTo>
                  <a:cubicBezTo>
                    <a:pt x="1580" y="5"/>
                    <a:pt x="1499" y="0"/>
                    <a:pt x="1422"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0" name="Google Shape;6460;p55"/>
            <p:cNvSpPr/>
            <p:nvPr/>
          </p:nvSpPr>
          <p:spPr>
            <a:xfrm>
              <a:off x="7149900" y="1725950"/>
              <a:ext cx="47400" cy="22900"/>
            </a:xfrm>
            <a:custGeom>
              <a:avLst/>
              <a:gdLst/>
              <a:ahLst/>
              <a:cxnLst/>
              <a:rect l="l" t="t" r="r" b="b"/>
              <a:pathLst>
                <a:path w="1896" h="916" extrusionOk="0">
                  <a:moveTo>
                    <a:pt x="1221" y="1"/>
                  </a:moveTo>
                  <a:cubicBezTo>
                    <a:pt x="369" y="1"/>
                    <a:pt x="0" y="771"/>
                    <a:pt x="0" y="771"/>
                  </a:cubicBezTo>
                  <a:cubicBezTo>
                    <a:pt x="0" y="771"/>
                    <a:pt x="281" y="916"/>
                    <a:pt x="654" y="916"/>
                  </a:cubicBezTo>
                  <a:cubicBezTo>
                    <a:pt x="1038" y="916"/>
                    <a:pt x="1520" y="763"/>
                    <a:pt x="1895" y="145"/>
                  </a:cubicBezTo>
                  <a:cubicBezTo>
                    <a:pt x="1644" y="43"/>
                    <a:pt x="1420" y="1"/>
                    <a:pt x="1221"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1" name="Google Shape;6461;p55"/>
            <p:cNvSpPr/>
            <p:nvPr/>
          </p:nvSpPr>
          <p:spPr>
            <a:xfrm>
              <a:off x="7150725" y="1740200"/>
              <a:ext cx="49875" cy="20675"/>
            </a:xfrm>
            <a:custGeom>
              <a:avLst/>
              <a:gdLst/>
              <a:ahLst/>
              <a:cxnLst/>
              <a:rect l="l" t="t" r="r" b="b"/>
              <a:pathLst>
                <a:path w="1995" h="827" extrusionOk="0">
                  <a:moveTo>
                    <a:pt x="1056" y="0"/>
                  </a:moveTo>
                  <a:cubicBezTo>
                    <a:pt x="417" y="0"/>
                    <a:pt x="0" y="482"/>
                    <a:pt x="0" y="482"/>
                  </a:cubicBezTo>
                  <a:cubicBezTo>
                    <a:pt x="0" y="482"/>
                    <a:pt x="391" y="826"/>
                    <a:pt x="938" y="826"/>
                  </a:cubicBezTo>
                  <a:cubicBezTo>
                    <a:pt x="1253" y="826"/>
                    <a:pt x="1620" y="712"/>
                    <a:pt x="1994" y="350"/>
                  </a:cubicBezTo>
                  <a:cubicBezTo>
                    <a:pt x="1651" y="91"/>
                    <a:pt x="1332" y="0"/>
                    <a:pt x="1056"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2" name="Google Shape;6462;p55"/>
            <p:cNvSpPr/>
            <p:nvPr/>
          </p:nvSpPr>
          <p:spPr>
            <a:xfrm>
              <a:off x="7149900" y="1752875"/>
              <a:ext cx="49050" cy="21625"/>
            </a:xfrm>
            <a:custGeom>
              <a:avLst/>
              <a:gdLst/>
              <a:ahLst/>
              <a:cxnLst/>
              <a:rect l="l" t="t" r="r" b="b"/>
              <a:pathLst>
                <a:path w="1962" h="865" extrusionOk="0">
                  <a:moveTo>
                    <a:pt x="810" y="1"/>
                  </a:moveTo>
                  <a:cubicBezTo>
                    <a:pt x="349" y="1"/>
                    <a:pt x="0" y="238"/>
                    <a:pt x="0" y="238"/>
                  </a:cubicBezTo>
                  <a:cubicBezTo>
                    <a:pt x="0" y="238"/>
                    <a:pt x="417" y="864"/>
                    <a:pt x="1159" y="864"/>
                  </a:cubicBezTo>
                  <a:cubicBezTo>
                    <a:pt x="1394" y="864"/>
                    <a:pt x="1663" y="801"/>
                    <a:pt x="1961" y="634"/>
                  </a:cubicBezTo>
                  <a:cubicBezTo>
                    <a:pt x="1582" y="140"/>
                    <a:pt x="1163" y="1"/>
                    <a:pt x="810"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3" name="Google Shape;6463;p55"/>
            <p:cNvSpPr/>
            <p:nvPr/>
          </p:nvSpPr>
          <p:spPr>
            <a:xfrm>
              <a:off x="7147425" y="1763350"/>
              <a:ext cx="44925" cy="25450"/>
            </a:xfrm>
            <a:custGeom>
              <a:avLst/>
              <a:gdLst/>
              <a:ahLst/>
              <a:cxnLst/>
              <a:rect l="l" t="t" r="r" b="b"/>
              <a:pathLst>
                <a:path w="1797" h="1018" extrusionOk="0">
                  <a:moveTo>
                    <a:pt x="459" y="0"/>
                  </a:moveTo>
                  <a:cubicBezTo>
                    <a:pt x="192" y="0"/>
                    <a:pt x="0" y="67"/>
                    <a:pt x="0" y="67"/>
                  </a:cubicBezTo>
                  <a:cubicBezTo>
                    <a:pt x="0" y="67"/>
                    <a:pt x="317" y="1018"/>
                    <a:pt x="1330" y="1018"/>
                  </a:cubicBezTo>
                  <a:cubicBezTo>
                    <a:pt x="1471" y="1018"/>
                    <a:pt x="1627" y="999"/>
                    <a:pt x="1797" y="956"/>
                  </a:cubicBezTo>
                  <a:cubicBezTo>
                    <a:pt x="1457" y="157"/>
                    <a:pt x="869" y="0"/>
                    <a:pt x="459"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4" name="Google Shape;6464;p55"/>
            <p:cNvSpPr/>
            <p:nvPr/>
          </p:nvSpPr>
          <p:spPr>
            <a:xfrm>
              <a:off x="7143700" y="1770325"/>
              <a:ext cx="37525" cy="33025"/>
            </a:xfrm>
            <a:custGeom>
              <a:avLst/>
              <a:gdLst/>
              <a:ahLst/>
              <a:cxnLst/>
              <a:rect l="l" t="t" r="r" b="b"/>
              <a:pathLst>
                <a:path w="1501" h="1321" extrusionOk="0">
                  <a:moveTo>
                    <a:pt x="55" y="0"/>
                  </a:moveTo>
                  <a:cubicBezTo>
                    <a:pt x="20" y="0"/>
                    <a:pt x="1" y="2"/>
                    <a:pt x="1" y="2"/>
                  </a:cubicBezTo>
                  <a:cubicBezTo>
                    <a:pt x="1" y="2"/>
                    <a:pt x="67" y="1304"/>
                    <a:pt x="1501" y="1320"/>
                  </a:cubicBezTo>
                  <a:cubicBezTo>
                    <a:pt x="1327" y="76"/>
                    <a:pt x="303" y="0"/>
                    <a:pt x="55"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5" name="Google Shape;6465;p55"/>
            <p:cNvSpPr/>
            <p:nvPr/>
          </p:nvSpPr>
          <p:spPr>
            <a:xfrm>
              <a:off x="7131775" y="1774475"/>
              <a:ext cx="38750" cy="41650"/>
            </a:xfrm>
            <a:custGeom>
              <a:avLst/>
              <a:gdLst/>
              <a:ahLst/>
              <a:cxnLst/>
              <a:rect l="l" t="t" r="r" b="b"/>
              <a:pathLst>
                <a:path w="1550" h="1666" extrusionOk="0">
                  <a:moveTo>
                    <a:pt x="264" y="1"/>
                  </a:moveTo>
                  <a:lnTo>
                    <a:pt x="264" y="1"/>
                  </a:lnTo>
                  <a:cubicBezTo>
                    <a:pt x="264" y="1"/>
                    <a:pt x="0" y="1286"/>
                    <a:pt x="1368" y="1665"/>
                  </a:cubicBezTo>
                  <a:cubicBezTo>
                    <a:pt x="1549" y="248"/>
                    <a:pt x="264" y="1"/>
                    <a:pt x="26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6" name="Google Shape;6466;p55"/>
            <p:cNvSpPr/>
            <p:nvPr/>
          </p:nvSpPr>
          <p:spPr>
            <a:xfrm>
              <a:off x="7117350" y="1777350"/>
              <a:ext cx="44100" cy="47425"/>
            </a:xfrm>
            <a:custGeom>
              <a:avLst/>
              <a:gdLst/>
              <a:ahLst/>
              <a:cxnLst/>
              <a:rect l="l" t="t" r="r" b="b"/>
              <a:pathLst>
                <a:path w="1764" h="1897" extrusionOk="0">
                  <a:moveTo>
                    <a:pt x="593" y="1"/>
                  </a:moveTo>
                  <a:lnTo>
                    <a:pt x="593" y="1"/>
                  </a:lnTo>
                  <a:cubicBezTo>
                    <a:pt x="593" y="1"/>
                    <a:pt x="0" y="1171"/>
                    <a:pt x="1236" y="1896"/>
                  </a:cubicBezTo>
                  <a:cubicBezTo>
                    <a:pt x="1764" y="561"/>
                    <a:pt x="594" y="1"/>
                    <a:pt x="593"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7" name="Google Shape;6467;p55"/>
            <p:cNvSpPr/>
            <p:nvPr/>
          </p:nvSpPr>
          <p:spPr>
            <a:xfrm>
              <a:off x="7103750" y="1778175"/>
              <a:ext cx="46575" cy="49900"/>
            </a:xfrm>
            <a:custGeom>
              <a:avLst/>
              <a:gdLst/>
              <a:ahLst/>
              <a:cxnLst/>
              <a:rect l="l" t="t" r="r" b="b"/>
              <a:pathLst>
                <a:path w="1863" h="1996" extrusionOk="0">
                  <a:moveTo>
                    <a:pt x="874" y="1"/>
                  </a:moveTo>
                  <a:cubicBezTo>
                    <a:pt x="874" y="1"/>
                    <a:pt x="0" y="973"/>
                    <a:pt x="1006" y="1995"/>
                  </a:cubicBezTo>
                  <a:cubicBezTo>
                    <a:pt x="1863" y="858"/>
                    <a:pt x="874" y="1"/>
                    <a:pt x="87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8" name="Google Shape;6468;p55"/>
            <p:cNvSpPr/>
            <p:nvPr/>
          </p:nvSpPr>
          <p:spPr>
            <a:xfrm>
              <a:off x="7091375" y="1777350"/>
              <a:ext cx="45775" cy="49075"/>
            </a:xfrm>
            <a:custGeom>
              <a:avLst/>
              <a:gdLst/>
              <a:ahLst/>
              <a:cxnLst/>
              <a:rect l="l" t="t" r="r" b="b"/>
              <a:pathLst>
                <a:path w="1831" h="1963" extrusionOk="0">
                  <a:moveTo>
                    <a:pt x="1105" y="1"/>
                  </a:moveTo>
                  <a:cubicBezTo>
                    <a:pt x="1105" y="1"/>
                    <a:pt x="1" y="726"/>
                    <a:pt x="710" y="1962"/>
                  </a:cubicBezTo>
                  <a:cubicBezTo>
                    <a:pt x="1830" y="1089"/>
                    <a:pt x="1105" y="1"/>
                    <a:pt x="110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9" name="Google Shape;6469;p55"/>
            <p:cNvSpPr/>
            <p:nvPr/>
          </p:nvSpPr>
          <p:spPr>
            <a:xfrm>
              <a:off x="7081500" y="1774900"/>
              <a:ext cx="41625" cy="44925"/>
            </a:xfrm>
            <a:custGeom>
              <a:avLst/>
              <a:gdLst/>
              <a:ahLst/>
              <a:cxnLst/>
              <a:rect l="l" t="t" r="r" b="b"/>
              <a:pathLst>
                <a:path w="1665" h="1797" extrusionOk="0">
                  <a:moveTo>
                    <a:pt x="1236" y="0"/>
                  </a:moveTo>
                  <a:cubicBezTo>
                    <a:pt x="1236" y="0"/>
                    <a:pt x="0" y="412"/>
                    <a:pt x="363" y="1796"/>
                  </a:cubicBezTo>
                  <a:cubicBezTo>
                    <a:pt x="1665" y="1236"/>
                    <a:pt x="1236" y="0"/>
                    <a:pt x="1236"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0" name="Google Shape;6470;p55"/>
            <p:cNvSpPr/>
            <p:nvPr/>
          </p:nvSpPr>
          <p:spPr>
            <a:xfrm>
              <a:off x="7074075" y="1771175"/>
              <a:ext cx="35450" cy="37525"/>
            </a:xfrm>
            <a:custGeom>
              <a:avLst/>
              <a:gdLst/>
              <a:ahLst/>
              <a:cxnLst/>
              <a:rect l="l" t="t" r="r" b="b"/>
              <a:pathLst>
                <a:path w="1418" h="1501" extrusionOk="0">
                  <a:moveTo>
                    <a:pt x="1319" y="1"/>
                  </a:moveTo>
                  <a:lnTo>
                    <a:pt x="1319" y="1"/>
                  </a:lnTo>
                  <a:cubicBezTo>
                    <a:pt x="1319" y="1"/>
                    <a:pt x="17" y="67"/>
                    <a:pt x="1" y="1501"/>
                  </a:cubicBezTo>
                  <a:cubicBezTo>
                    <a:pt x="1418" y="1303"/>
                    <a:pt x="1319" y="1"/>
                    <a:pt x="1319"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1" name="Google Shape;6471;p55"/>
            <p:cNvSpPr/>
            <p:nvPr/>
          </p:nvSpPr>
          <p:spPr>
            <a:xfrm>
              <a:off x="7061300" y="1765325"/>
              <a:ext cx="41650" cy="28575"/>
            </a:xfrm>
            <a:custGeom>
              <a:avLst/>
              <a:gdLst/>
              <a:ahLst/>
              <a:cxnLst/>
              <a:rect l="l" t="t" r="r" b="b"/>
              <a:pathLst>
                <a:path w="1666" h="1143" extrusionOk="0">
                  <a:moveTo>
                    <a:pt x="1417" y="0"/>
                  </a:moveTo>
                  <a:cubicBezTo>
                    <a:pt x="1027" y="0"/>
                    <a:pt x="286" y="137"/>
                    <a:pt x="1" y="1125"/>
                  </a:cubicBezTo>
                  <a:cubicBezTo>
                    <a:pt x="94" y="1137"/>
                    <a:pt x="182" y="1142"/>
                    <a:pt x="266" y="1142"/>
                  </a:cubicBezTo>
                  <a:cubicBezTo>
                    <a:pt x="1450" y="1142"/>
                    <a:pt x="1665" y="20"/>
                    <a:pt x="1665" y="20"/>
                  </a:cubicBezTo>
                  <a:cubicBezTo>
                    <a:pt x="1665" y="20"/>
                    <a:pt x="1567" y="0"/>
                    <a:pt x="1417"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2" name="Google Shape;6472;p55"/>
            <p:cNvSpPr/>
            <p:nvPr/>
          </p:nvSpPr>
          <p:spPr>
            <a:xfrm>
              <a:off x="7053075" y="1756075"/>
              <a:ext cx="47400" cy="23075"/>
            </a:xfrm>
            <a:custGeom>
              <a:avLst/>
              <a:gdLst/>
              <a:ahLst/>
              <a:cxnLst/>
              <a:rect l="l" t="t" r="r" b="b"/>
              <a:pathLst>
                <a:path w="1896" h="923" extrusionOk="0">
                  <a:moveTo>
                    <a:pt x="1243" y="1"/>
                  </a:moveTo>
                  <a:cubicBezTo>
                    <a:pt x="856" y="1"/>
                    <a:pt x="370" y="155"/>
                    <a:pt x="0" y="786"/>
                  </a:cubicBezTo>
                  <a:cubicBezTo>
                    <a:pt x="243" y="883"/>
                    <a:pt x="460" y="923"/>
                    <a:pt x="653" y="923"/>
                  </a:cubicBezTo>
                  <a:cubicBezTo>
                    <a:pt x="1511" y="923"/>
                    <a:pt x="1895" y="143"/>
                    <a:pt x="1895" y="143"/>
                  </a:cubicBezTo>
                  <a:cubicBezTo>
                    <a:pt x="1895" y="143"/>
                    <a:pt x="1615" y="1"/>
                    <a:pt x="1243"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3" name="Google Shape;6473;p55"/>
            <p:cNvSpPr/>
            <p:nvPr/>
          </p:nvSpPr>
          <p:spPr>
            <a:xfrm>
              <a:off x="7049350" y="1744250"/>
              <a:ext cx="49875" cy="20850"/>
            </a:xfrm>
            <a:custGeom>
              <a:avLst/>
              <a:gdLst/>
              <a:ahLst/>
              <a:cxnLst/>
              <a:rect l="l" t="t" r="r" b="b"/>
              <a:pathLst>
                <a:path w="1995" h="834" extrusionOk="0">
                  <a:moveTo>
                    <a:pt x="1056" y="1"/>
                  </a:moveTo>
                  <a:cubicBezTo>
                    <a:pt x="741" y="1"/>
                    <a:pt x="374" y="117"/>
                    <a:pt x="1" y="484"/>
                  </a:cubicBezTo>
                  <a:cubicBezTo>
                    <a:pt x="345" y="744"/>
                    <a:pt x="663" y="834"/>
                    <a:pt x="939" y="834"/>
                  </a:cubicBezTo>
                  <a:cubicBezTo>
                    <a:pt x="1578" y="834"/>
                    <a:pt x="1995" y="353"/>
                    <a:pt x="1995" y="353"/>
                  </a:cubicBezTo>
                  <a:cubicBezTo>
                    <a:pt x="1995" y="353"/>
                    <a:pt x="1603" y="1"/>
                    <a:pt x="1056"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4" name="Google Shape;6474;p55"/>
            <p:cNvSpPr/>
            <p:nvPr/>
          </p:nvSpPr>
          <p:spPr>
            <a:xfrm>
              <a:off x="7051000" y="1730625"/>
              <a:ext cx="49050" cy="21625"/>
            </a:xfrm>
            <a:custGeom>
              <a:avLst/>
              <a:gdLst/>
              <a:ahLst/>
              <a:cxnLst/>
              <a:rect l="l" t="t" r="r" b="b"/>
              <a:pathLst>
                <a:path w="1962" h="865" extrusionOk="0">
                  <a:moveTo>
                    <a:pt x="815" y="1"/>
                  </a:moveTo>
                  <a:cubicBezTo>
                    <a:pt x="577" y="1"/>
                    <a:pt x="305" y="66"/>
                    <a:pt x="1" y="238"/>
                  </a:cubicBezTo>
                  <a:cubicBezTo>
                    <a:pt x="381" y="727"/>
                    <a:pt x="803" y="865"/>
                    <a:pt x="1157" y="865"/>
                  </a:cubicBezTo>
                  <a:cubicBezTo>
                    <a:pt x="1616" y="865"/>
                    <a:pt x="1962" y="634"/>
                    <a:pt x="1962" y="634"/>
                  </a:cubicBezTo>
                  <a:cubicBezTo>
                    <a:pt x="1962" y="634"/>
                    <a:pt x="1556" y="1"/>
                    <a:pt x="81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5" name="Google Shape;6475;p55"/>
            <p:cNvSpPr/>
            <p:nvPr/>
          </p:nvSpPr>
          <p:spPr>
            <a:xfrm>
              <a:off x="7057600" y="1716375"/>
              <a:ext cx="44925" cy="25200"/>
            </a:xfrm>
            <a:custGeom>
              <a:avLst/>
              <a:gdLst/>
              <a:ahLst/>
              <a:cxnLst/>
              <a:rect l="l" t="t" r="r" b="b"/>
              <a:pathLst>
                <a:path w="1797" h="1008" extrusionOk="0">
                  <a:moveTo>
                    <a:pt x="485" y="0"/>
                  </a:moveTo>
                  <a:cubicBezTo>
                    <a:pt x="339" y="0"/>
                    <a:pt x="177" y="20"/>
                    <a:pt x="0" y="67"/>
                  </a:cubicBezTo>
                  <a:cubicBezTo>
                    <a:pt x="338" y="852"/>
                    <a:pt x="922" y="1008"/>
                    <a:pt x="1332" y="1008"/>
                  </a:cubicBezTo>
                  <a:cubicBezTo>
                    <a:pt x="1602" y="1008"/>
                    <a:pt x="1797" y="940"/>
                    <a:pt x="1797" y="940"/>
                  </a:cubicBezTo>
                  <a:cubicBezTo>
                    <a:pt x="1797" y="940"/>
                    <a:pt x="1483" y="0"/>
                    <a:pt x="485"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6" name="Google Shape;6476;p55"/>
            <p:cNvSpPr/>
            <p:nvPr/>
          </p:nvSpPr>
          <p:spPr>
            <a:xfrm>
              <a:off x="7069125" y="1701550"/>
              <a:ext cx="37525" cy="33025"/>
            </a:xfrm>
            <a:custGeom>
              <a:avLst/>
              <a:gdLst/>
              <a:ahLst/>
              <a:cxnLst/>
              <a:rect l="l" t="t" r="r" b="b"/>
              <a:pathLst>
                <a:path w="1501" h="1321" extrusionOk="0">
                  <a:moveTo>
                    <a:pt x="1" y="0"/>
                  </a:moveTo>
                  <a:cubicBezTo>
                    <a:pt x="174" y="1244"/>
                    <a:pt x="1198" y="1320"/>
                    <a:pt x="1446" y="1320"/>
                  </a:cubicBezTo>
                  <a:cubicBezTo>
                    <a:pt x="1481" y="1320"/>
                    <a:pt x="1501" y="1319"/>
                    <a:pt x="1501" y="1319"/>
                  </a:cubicBezTo>
                  <a:cubicBezTo>
                    <a:pt x="1501" y="1319"/>
                    <a:pt x="1418" y="17"/>
                    <a:pt x="1"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7" name="Google Shape;6477;p55"/>
            <p:cNvSpPr/>
            <p:nvPr/>
          </p:nvSpPr>
          <p:spPr>
            <a:xfrm>
              <a:off x="7079850" y="1688775"/>
              <a:ext cx="38750" cy="41650"/>
            </a:xfrm>
            <a:custGeom>
              <a:avLst/>
              <a:gdLst/>
              <a:ahLst/>
              <a:cxnLst/>
              <a:rect l="l" t="t" r="r" b="b"/>
              <a:pathLst>
                <a:path w="1550" h="1666" extrusionOk="0">
                  <a:moveTo>
                    <a:pt x="165" y="1"/>
                  </a:moveTo>
                  <a:lnTo>
                    <a:pt x="165" y="1"/>
                  </a:lnTo>
                  <a:cubicBezTo>
                    <a:pt x="0" y="1418"/>
                    <a:pt x="1269" y="1665"/>
                    <a:pt x="1269" y="1665"/>
                  </a:cubicBezTo>
                  <a:cubicBezTo>
                    <a:pt x="1269" y="1665"/>
                    <a:pt x="1550" y="396"/>
                    <a:pt x="16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8" name="Google Shape;6478;p55"/>
            <p:cNvSpPr/>
            <p:nvPr/>
          </p:nvSpPr>
          <p:spPr>
            <a:xfrm>
              <a:off x="7088500" y="1680525"/>
              <a:ext cx="44100" cy="47425"/>
            </a:xfrm>
            <a:custGeom>
              <a:avLst/>
              <a:gdLst/>
              <a:ahLst/>
              <a:cxnLst/>
              <a:rect l="l" t="t" r="r" b="b"/>
              <a:pathLst>
                <a:path w="1764" h="1897" extrusionOk="0">
                  <a:moveTo>
                    <a:pt x="544" y="1"/>
                  </a:moveTo>
                  <a:lnTo>
                    <a:pt x="544" y="1"/>
                  </a:lnTo>
                  <a:cubicBezTo>
                    <a:pt x="0" y="1319"/>
                    <a:pt x="1171" y="1896"/>
                    <a:pt x="1171" y="1896"/>
                  </a:cubicBezTo>
                  <a:cubicBezTo>
                    <a:pt x="1171" y="1896"/>
                    <a:pt x="1764" y="726"/>
                    <a:pt x="54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9" name="Google Shape;6479;p55"/>
            <p:cNvSpPr/>
            <p:nvPr/>
          </p:nvSpPr>
          <p:spPr>
            <a:xfrm>
              <a:off x="7070775" y="1700175"/>
              <a:ext cx="108400" cy="104900"/>
            </a:xfrm>
            <a:custGeom>
              <a:avLst/>
              <a:gdLst/>
              <a:ahLst/>
              <a:cxnLst/>
              <a:rect l="l" t="t" r="r" b="b"/>
              <a:pathLst>
                <a:path w="4336" h="4196" extrusionOk="0">
                  <a:moveTo>
                    <a:pt x="2192" y="1"/>
                  </a:moveTo>
                  <a:cubicBezTo>
                    <a:pt x="2143" y="1"/>
                    <a:pt x="2094" y="2"/>
                    <a:pt x="2044" y="6"/>
                  </a:cubicBezTo>
                  <a:cubicBezTo>
                    <a:pt x="874" y="72"/>
                    <a:pt x="1" y="1077"/>
                    <a:pt x="83" y="2231"/>
                  </a:cubicBezTo>
                  <a:cubicBezTo>
                    <a:pt x="147" y="3344"/>
                    <a:pt x="1084" y="4196"/>
                    <a:pt x="2186" y="4196"/>
                  </a:cubicBezTo>
                  <a:cubicBezTo>
                    <a:pt x="2226" y="4196"/>
                    <a:pt x="2267" y="4195"/>
                    <a:pt x="2308" y="4192"/>
                  </a:cubicBezTo>
                  <a:cubicBezTo>
                    <a:pt x="3462" y="4110"/>
                    <a:pt x="4335" y="3121"/>
                    <a:pt x="4269" y="1967"/>
                  </a:cubicBezTo>
                  <a:cubicBezTo>
                    <a:pt x="4191" y="863"/>
                    <a:pt x="3282" y="1"/>
                    <a:pt x="2192"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80" name="Google Shape;6480;p55"/>
          <p:cNvGrpSpPr/>
          <p:nvPr/>
        </p:nvGrpSpPr>
        <p:grpSpPr>
          <a:xfrm>
            <a:off x="528800" y="1765400"/>
            <a:ext cx="288050" cy="325525"/>
            <a:chOff x="6980950" y="1589900"/>
            <a:chExt cx="288050" cy="325525"/>
          </a:xfrm>
        </p:grpSpPr>
        <p:sp>
          <p:nvSpPr>
            <p:cNvPr id="6481" name="Google Shape;6481;p55"/>
            <p:cNvSpPr/>
            <p:nvPr/>
          </p:nvSpPr>
          <p:spPr>
            <a:xfrm>
              <a:off x="7026700" y="1589900"/>
              <a:ext cx="189150" cy="162775"/>
            </a:xfrm>
            <a:custGeom>
              <a:avLst/>
              <a:gdLst/>
              <a:ahLst/>
              <a:cxnLst/>
              <a:rect l="l" t="t" r="r" b="b"/>
              <a:pathLst>
                <a:path w="7566" h="6511" extrusionOk="0">
                  <a:moveTo>
                    <a:pt x="3511" y="0"/>
                  </a:moveTo>
                  <a:lnTo>
                    <a:pt x="3511" y="0"/>
                  </a:lnTo>
                  <a:cubicBezTo>
                    <a:pt x="0" y="4401"/>
                    <a:pt x="3939" y="6510"/>
                    <a:pt x="3939" y="6510"/>
                  </a:cubicBezTo>
                  <a:cubicBezTo>
                    <a:pt x="3939" y="6510"/>
                    <a:pt x="7565" y="3923"/>
                    <a:pt x="35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2" name="Google Shape;6482;p55"/>
            <p:cNvSpPr/>
            <p:nvPr/>
          </p:nvSpPr>
          <p:spPr>
            <a:xfrm>
              <a:off x="6991675" y="1746050"/>
              <a:ext cx="139200" cy="102375"/>
            </a:xfrm>
            <a:custGeom>
              <a:avLst/>
              <a:gdLst/>
              <a:ahLst/>
              <a:cxnLst/>
              <a:rect l="l" t="t" r="r" b="b"/>
              <a:pathLst>
                <a:path w="5568" h="4095" extrusionOk="0">
                  <a:moveTo>
                    <a:pt x="3888" y="1"/>
                  </a:moveTo>
                  <a:cubicBezTo>
                    <a:pt x="2578" y="1"/>
                    <a:pt x="746" y="654"/>
                    <a:pt x="0" y="4022"/>
                  </a:cubicBezTo>
                  <a:cubicBezTo>
                    <a:pt x="405" y="4072"/>
                    <a:pt x="779" y="4095"/>
                    <a:pt x="1124" y="4095"/>
                  </a:cubicBezTo>
                  <a:cubicBezTo>
                    <a:pt x="5567" y="4095"/>
                    <a:pt x="5340" y="264"/>
                    <a:pt x="5340" y="264"/>
                  </a:cubicBezTo>
                  <a:cubicBezTo>
                    <a:pt x="5340" y="264"/>
                    <a:pt x="4719" y="1"/>
                    <a:pt x="38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3" name="Google Shape;6483;p55"/>
            <p:cNvSpPr/>
            <p:nvPr/>
          </p:nvSpPr>
          <p:spPr>
            <a:xfrm>
              <a:off x="7125175" y="1740700"/>
              <a:ext cx="143825" cy="95000"/>
            </a:xfrm>
            <a:custGeom>
              <a:avLst/>
              <a:gdLst/>
              <a:ahLst/>
              <a:cxnLst/>
              <a:rect l="l" t="t" r="r" b="b"/>
              <a:pathLst>
                <a:path w="5753" h="3800" extrusionOk="0">
                  <a:moveTo>
                    <a:pt x="1880" y="1"/>
                  </a:moveTo>
                  <a:cubicBezTo>
                    <a:pt x="815" y="1"/>
                    <a:pt x="0" y="478"/>
                    <a:pt x="0" y="478"/>
                  </a:cubicBezTo>
                  <a:cubicBezTo>
                    <a:pt x="0" y="478"/>
                    <a:pt x="222" y="3800"/>
                    <a:pt x="3800" y="3800"/>
                  </a:cubicBezTo>
                  <a:cubicBezTo>
                    <a:pt x="4364" y="3800"/>
                    <a:pt x="5010" y="3718"/>
                    <a:pt x="5752" y="3527"/>
                  </a:cubicBezTo>
                  <a:cubicBezTo>
                    <a:pt x="4728" y="660"/>
                    <a:pt x="3132" y="1"/>
                    <a:pt x="18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4" name="Google Shape;6484;p55"/>
            <p:cNvSpPr/>
            <p:nvPr/>
          </p:nvSpPr>
          <p:spPr>
            <a:xfrm>
              <a:off x="7034125" y="1752650"/>
              <a:ext cx="189125" cy="162775"/>
            </a:xfrm>
            <a:custGeom>
              <a:avLst/>
              <a:gdLst/>
              <a:ahLst/>
              <a:cxnLst/>
              <a:rect l="l" t="t" r="r" b="b"/>
              <a:pathLst>
                <a:path w="7565" h="6511" extrusionOk="0">
                  <a:moveTo>
                    <a:pt x="3642" y="0"/>
                  </a:moveTo>
                  <a:lnTo>
                    <a:pt x="3642" y="0"/>
                  </a:lnTo>
                  <a:cubicBezTo>
                    <a:pt x="3642" y="0"/>
                    <a:pt x="0" y="2588"/>
                    <a:pt x="4054" y="6510"/>
                  </a:cubicBezTo>
                  <a:cubicBezTo>
                    <a:pt x="7565" y="2110"/>
                    <a:pt x="3643" y="0"/>
                    <a:pt x="3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5" name="Google Shape;6485;p55"/>
            <p:cNvSpPr/>
            <p:nvPr/>
          </p:nvSpPr>
          <p:spPr>
            <a:xfrm>
              <a:off x="6980950" y="1669325"/>
              <a:ext cx="144250" cy="95100"/>
            </a:xfrm>
            <a:custGeom>
              <a:avLst/>
              <a:gdLst/>
              <a:ahLst/>
              <a:cxnLst/>
              <a:rect l="l" t="t" r="r" b="b"/>
              <a:pathLst>
                <a:path w="5770" h="3804" extrusionOk="0">
                  <a:moveTo>
                    <a:pt x="1936" y="1"/>
                  </a:moveTo>
                  <a:cubicBezTo>
                    <a:pt x="1376" y="1"/>
                    <a:pt x="735" y="81"/>
                    <a:pt x="1" y="268"/>
                  </a:cubicBezTo>
                  <a:cubicBezTo>
                    <a:pt x="1037" y="3144"/>
                    <a:pt x="2645" y="3803"/>
                    <a:pt x="3900" y="3803"/>
                  </a:cubicBezTo>
                  <a:cubicBezTo>
                    <a:pt x="4961" y="3803"/>
                    <a:pt x="5769" y="3333"/>
                    <a:pt x="5769" y="3333"/>
                  </a:cubicBezTo>
                  <a:cubicBezTo>
                    <a:pt x="5769" y="3333"/>
                    <a:pt x="5535" y="1"/>
                    <a:pt x="19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6" name="Google Shape;6486;p55"/>
            <p:cNvSpPr/>
            <p:nvPr/>
          </p:nvSpPr>
          <p:spPr>
            <a:xfrm>
              <a:off x="7119125" y="1656550"/>
              <a:ext cx="139150" cy="102550"/>
            </a:xfrm>
            <a:custGeom>
              <a:avLst/>
              <a:gdLst/>
              <a:ahLst/>
              <a:cxnLst/>
              <a:rect l="l" t="t" r="r" b="b"/>
              <a:pathLst>
                <a:path w="5566" h="4102" extrusionOk="0">
                  <a:moveTo>
                    <a:pt x="4465" y="0"/>
                  </a:moveTo>
                  <a:cubicBezTo>
                    <a:pt x="0" y="0"/>
                    <a:pt x="242" y="3844"/>
                    <a:pt x="242" y="3844"/>
                  </a:cubicBezTo>
                  <a:cubicBezTo>
                    <a:pt x="242" y="3844"/>
                    <a:pt x="854" y="4102"/>
                    <a:pt x="1675" y="4102"/>
                  </a:cubicBezTo>
                  <a:cubicBezTo>
                    <a:pt x="2981" y="4102"/>
                    <a:pt x="4817" y="3450"/>
                    <a:pt x="5566" y="70"/>
                  </a:cubicBezTo>
                  <a:cubicBezTo>
                    <a:pt x="5170" y="22"/>
                    <a:pt x="4804" y="0"/>
                    <a:pt x="4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7" name="Google Shape;6487;p55"/>
            <p:cNvSpPr/>
            <p:nvPr/>
          </p:nvSpPr>
          <p:spPr>
            <a:xfrm>
              <a:off x="7110325" y="1622850"/>
              <a:ext cx="29300" cy="259225"/>
            </a:xfrm>
            <a:custGeom>
              <a:avLst/>
              <a:gdLst/>
              <a:ahLst/>
              <a:cxnLst/>
              <a:rect l="l" t="t" r="r" b="b"/>
              <a:pathLst>
                <a:path w="1172" h="10369" extrusionOk="0">
                  <a:moveTo>
                    <a:pt x="265" y="1"/>
                  </a:moveTo>
                  <a:cubicBezTo>
                    <a:pt x="116" y="17"/>
                    <a:pt x="1" y="132"/>
                    <a:pt x="17" y="281"/>
                  </a:cubicBezTo>
                  <a:lnTo>
                    <a:pt x="644" y="10120"/>
                  </a:lnTo>
                  <a:cubicBezTo>
                    <a:pt x="644" y="10259"/>
                    <a:pt x="759" y="10369"/>
                    <a:pt x="896" y="10369"/>
                  </a:cubicBezTo>
                  <a:cubicBezTo>
                    <a:pt x="905" y="10369"/>
                    <a:pt x="914" y="10368"/>
                    <a:pt x="924" y="10367"/>
                  </a:cubicBezTo>
                  <a:cubicBezTo>
                    <a:pt x="1072" y="10367"/>
                    <a:pt x="1171" y="10235"/>
                    <a:pt x="1171" y="10087"/>
                  </a:cubicBezTo>
                  <a:lnTo>
                    <a:pt x="545" y="248"/>
                  </a:lnTo>
                  <a:cubicBezTo>
                    <a:pt x="528" y="99"/>
                    <a:pt x="413" y="1"/>
                    <a:pt x="265" y="1"/>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8" name="Google Shape;6488;p55"/>
            <p:cNvSpPr/>
            <p:nvPr/>
          </p:nvSpPr>
          <p:spPr>
            <a:xfrm>
              <a:off x="7014750" y="1677750"/>
              <a:ext cx="220450" cy="149800"/>
            </a:xfrm>
            <a:custGeom>
              <a:avLst/>
              <a:gdLst/>
              <a:ahLst/>
              <a:cxnLst/>
              <a:rect l="l" t="t" r="r" b="b"/>
              <a:pathLst>
                <a:path w="8818" h="5992" extrusionOk="0">
                  <a:moveTo>
                    <a:pt x="8517" y="0"/>
                  </a:moveTo>
                  <a:cubicBezTo>
                    <a:pt x="8467" y="0"/>
                    <a:pt x="8416" y="15"/>
                    <a:pt x="8373" y="46"/>
                  </a:cubicBezTo>
                  <a:lnTo>
                    <a:pt x="165" y="5501"/>
                  </a:lnTo>
                  <a:cubicBezTo>
                    <a:pt x="33" y="5584"/>
                    <a:pt x="0" y="5748"/>
                    <a:pt x="83" y="5864"/>
                  </a:cubicBezTo>
                  <a:cubicBezTo>
                    <a:pt x="135" y="5947"/>
                    <a:pt x="220" y="5991"/>
                    <a:pt x="309" y="5991"/>
                  </a:cubicBezTo>
                  <a:cubicBezTo>
                    <a:pt x="361" y="5991"/>
                    <a:pt x="413" y="5976"/>
                    <a:pt x="462" y="5946"/>
                  </a:cubicBezTo>
                  <a:lnTo>
                    <a:pt x="8653" y="474"/>
                  </a:lnTo>
                  <a:cubicBezTo>
                    <a:pt x="8785" y="409"/>
                    <a:pt x="8818" y="244"/>
                    <a:pt x="8735" y="112"/>
                  </a:cubicBezTo>
                  <a:cubicBezTo>
                    <a:pt x="8684" y="40"/>
                    <a:pt x="8601" y="0"/>
                    <a:pt x="8517" y="0"/>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9" name="Google Shape;6489;p55"/>
            <p:cNvSpPr/>
            <p:nvPr/>
          </p:nvSpPr>
          <p:spPr>
            <a:xfrm>
              <a:off x="7006925" y="1691350"/>
              <a:ext cx="236100" cy="122600"/>
            </a:xfrm>
            <a:custGeom>
              <a:avLst/>
              <a:gdLst/>
              <a:ahLst/>
              <a:cxnLst/>
              <a:rect l="l" t="t" r="r" b="b"/>
              <a:pathLst>
                <a:path w="9444" h="4904" extrusionOk="0">
                  <a:moveTo>
                    <a:pt x="305" y="0"/>
                  </a:moveTo>
                  <a:cubicBezTo>
                    <a:pt x="207" y="0"/>
                    <a:pt x="112" y="52"/>
                    <a:pt x="66" y="145"/>
                  </a:cubicBezTo>
                  <a:cubicBezTo>
                    <a:pt x="0" y="277"/>
                    <a:pt x="66" y="441"/>
                    <a:pt x="198" y="491"/>
                  </a:cubicBezTo>
                  <a:lnTo>
                    <a:pt x="9015" y="4875"/>
                  </a:lnTo>
                  <a:cubicBezTo>
                    <a:pt x="9055" y="4894"/>
                    <a:pt x="9097" y="4904"/>
                    <a:pt x="9139" y="4904"/>
                  </a:cubicBezTo>
                  <a:cubicBezTo>
                    <a:pt x="9237" y="4904"/>
                    <a:pt x="9332" y="4852"/>
                    <a:pt x="9378" y="4759"/>
                  </a:cubicBezTo>
                  <a:cubicBezTo>
                    <a:pt x="9444" y="4628"/>
                    <a:pt x="9394" y="4463"/>
                    <a:pt x="9263" y="4397"/>
                  </a:cubicBezTo>
                  <a:lnTo>
                    <a:pt x="429" y="29"/>
                  </a:lnTo>
                  <a:cubicBezTo>
                    <a:pt x="389" y="10"/>
                    <a:pt x="347" y="0"/>
                    <a:pt x="305" y="0"/>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0" name="Google Shape;6490;p55"/>
            <p:cNvSpPr/>
            <p:nvPr/>
          </p:nvSpPr>
          <p:spPr>
            <a:xfrm>
              <a:off x="7100025" y="1676825"/>
              <a:ext cx="46175" cy="49875"/>
            </a:xfrm>
            <a:custGeom>
              <a:avLst/>
              <a:gdLst/>
              <a:ahLst/>
              <a:cxnLst/>
              <a:rect l="l" t="t" r="r" b="b"/>
              <a:pathLst>
                <a:path w="1847" h="1995" extrusionOk="0">
                  <a:moveTo>
                    <a:pt x="858" y="1"/>
                  </a:moveTo>
                  <a:lnTo>
                    <a:pt x="858" y="1"/>
                  </a:lnTo>
                  <a:cubicBezTo>
                    <a:pt x="1" y="1138"/>
                    <a:pt x="990" y="1995"/>
                    <a:pt x="990" y="1995"/>
                  </a:cubicBezTo>
                  <a:cubicBezTo>
                    <a:pt x="990" y="1995"/>
                    <a:pt x="1847" y="1022"/>
                    <a:pt x="858"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1" name="Google Shape;6491;p55"/>
            <p:cNvSpPr/>
            <p:nvPr/>
          </p:nvSpPr>
          <p:spPr>
            <a:xfrm>
              <a:off x="7112800" y="1678475"/>
              <a:ext cx="45775" cy="49050"/>
            </a:xfrm>
            <a:custGeom>
              <a:avLst/>
              <a:gdLst/>
              <a:ahLst/>
              <a:cxnLst/>
              <a:rect l="l" t="t" r="r" b="b"/>
              <a:pathLst>
                <a:path w="1831" h="1962" extrusionOk="0">
                  <a:moveTo>
                    <a:pt x="1138" y="0"/>
                  </a:moveTo>
                  <a:cubicBezTo>
                    <a:pt x="1" y="890"/>
                    <a:pt x="742" y="1962"/>
                    <a:pt x="742" y="1962"/>
                  </a:cubicBezTo>
                  <a:cubicBezTo>
                    <a:pt x="742" y="1962"/>
                    <a:pt x="1830" y="1253"/>
                    <a:pt x="1138"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2" name="Google Shape;6492;p55"/>
            <p:cNvSpPr/>
            <p:nvPr/>
          </p:nvSpPr>
          <p:spPr>
            <a:xfrm>
              <a:off x="7126825" y="1685075"/>
              <a:ext cx="41625" cy="44925"/>
            </a:xfrm>
            <a:custGeom>
              <a:avLst/>
              <a:gdLst/>
              <a:ahLst/>
              <a:cxnLst/>
              <a:rect l="l" t="t" r="r" b="b"/>
              <a:pathLst>
                <a:path w="1665" h="1797" extrusionOk="0">
                  <a:moveTo>
                    <a:pt x="1319" y="0"/>
                  </a:moveTo>
                  <a:lnTo>
                    <a:pt x="1319" y="0"/>
                  </a:lnTo>
                  <a:cubicBezTo>
                    <a:pt x="0" y="561"/>
                    <a:pt x="429" y="1797"/>
                    <a:pt x="429" y="1797"/>
                  </a:cubicBezTo>
                  <a:cubicBezTo>
                    <a:pt x="429" y="1797"/>
                    <a:pt x="1665" y="1385"/>
                    <a:pt x="1319"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3" name="Google Shape;6493;p55"/>
            <p:cNvSpPr/>
            <p:nvPr/>
          </p:nvSpPr>
          <p:spPr>
            <a:xfrm>
              <a:off x="7140425" y="1696600"/>
              <a:ext cx="35450" cy="37525"/>
            </a:xfrm>
            <a:custGeom>
              <a:avLst/>
              <a:gdLst/>
              <a:ahLst/>
              <a:cxnLst/>
              <a:rect l="l" t="t" r="r" b="b"/>
              <a:pathLst>
                <a:path w="1418" h="1501" extrusionOk="0">
                  <a:moveTo>
                    <a:pt x="1417" y="1"/>
                  </a:moveTo>
                  <a:lnTo>
                    <a:pt x="1417" y="1"/>
                  </a:lnTo>
                  <a:cubicBezTo>
                    <a:pt x="0" y="198"/>
                    <a:pt x="99" y="1500"/>
                    <a:pt x="99" y="1500"/>
                  </a:cubicBezTo>
                  <a:cubicBezTo>
                    <a:pt x="99" y="1500"/>
                    <a:pt x="1401" y="1418"/>
                    <a:pt x="1417"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4" name="Google Shape;6494;p55"/>
            <p:cNvSpPr/>
            <p:nvPr/>
          </p:nvSpPr>
          <p:spPr>
            <a:xfrm>
              <a:off x="7147000" y="1711075"/>
              <a:ext cx="41650" cy="28900"/>
            </a:xfrm>
            <a:custGeom>
              <a:avLst/>
              <a:gdLst/>
              <a:ahLst/>
              <a:cxnLst/>
              <a:rect l="l" t="t" r="r" b="b"/>
              <a:pathLst>
                <a:path w="1666" h="1156" extrusionOk="0">
                  <a:moveTo>
                    <a:pt x="1422" y="0"/>
                  </a:moveTo>
                  <a:cubicBezTo>
                    <a:pt x="219" y="0"/>
                    <a:pt x="1" y="1136"/>
                    <a:pt x="1" y="1136"/>
                  </a:cubicBezTo>
                  <a:cubicBezTo>
                    <a:pt x="1" y="1136"/>
                    <a:pt x="99" y="1156"/>
                    <a:pt x="248" y="1156"/>
                  </a:cubicBezTo>
                  <a:cubicBezTo>
                    <a:pt x="641" y="1156"/>
                    <a:pt x="1391" y="1017"/>
                    <a:pt x="1665" y="15"/>
                  </a:cubicBezTo>
                  <a:cubicBezTo>
                    <a:pt x="1580" y="5"/>
                    <a:pt x="1499" y="0"/>
                    <a:pt x="1422"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5" name="Google Shape;6495;p55"/>
            <p:cNvSpPr/>
            <p:nvPr/>
          </p:nvSpPr>
          <p:spPr>
            <a:xfrm>
              <a:off x="7149900" y="1725950"/>
              <a:ext cx="47400" cy="22900"/>
            </a:xfrm>
            <a:custGeom>
              <a:avLst/>
              <a:gdLst/>
              <a:ahLst/>
              <a:cxnLst/>
              <a:rect l="l" t="t" r="r" b="b"/>
              <a:pathLst>
                <a:path w="1896" h="916" extrusionOk="0">
                  <a:moveTo>
                    <a:pt x="1221" y="1"/>
                  </a:moveTo>
                  <a:cubicBezTo>
                    <a:pt x="369" y="1"/>
                    <a:pt x="0" y="771"/>
                    <a:pt x="0" y="771"/>
                  </a:cubicBezTo>
                  <a:cubicBezTo>
                    <a:pt x="0" y="771"/>
                    <a:pt x="281" y="916"/>
                    <a:pt x="654" y="916"/>
                  </a:cubicBezTo>
                  <a:cubicBezTo>
                    <a:pt x="1038" y="916"/>
                    <a:pt x="1520" y="763"/>
                    <a:pt x="1895" y="145"/>
                  </a:cubicBezTo>
                  <a:cubicBezTo>
                    <a:pt x="1644" y="43"/>
                    <a:pt x="1420" y="1"/>
                    <a:pt x="1221"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6" name="Google Shape;6496;p55"/>
            <p:cNvSpPr/>
            <p:nvPr/>
          </p:nvSpPr>
          <p:spPr>
            <a:xfrm>
              <a:off x="7150725" y="1740200"/>
              <a:ext cx="49875" cy="20675"/>
            </a:xfrm>
            <a:custGeom>
              <a:avLst/>
              <a:gdLst/>
              <a:ahLst/>
              <a:cxnLst/>
              <a:rect l="l" t="t" r="r" b="b"/>
              <a:pathLst>
                <a:path w="1995" h="827" extrusionOk="0">
                  <a:moveTo>
                    <a:pt x="1056" y="0"/>
                  </a:moveTo>
                  <a:cubicBezTo>
                    <a:pt x="417" y="0"/>
                    <a:pt x="0" y="482"/>
                    <a:pt x="0" y="482"/>
                  </a:cubicBezTo>
                  <a:cubicBezTo>
                    <a:pt x="0" y="482"/>
                    <a:pt x="391" y="826"/>
                    <a:pt x="938" y="826"/>
                  </a:cubicBezTo>
                  <a:cubicBezTo>
                    <a:pt x="1253" y="826"/>
                    <a:pt x="1620" y="712"/>
                    <a:pt x="1994" y="350"/>
                  </a:cubicBezTo>
                  <a:cubicBezTo>
                    <a:pt x="1651" y="91"/>
                    <a:pt x="1332" y="0"/>
                    <a:pt x="1056"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7" name="Google Shape;6497;p55"/>
            <p:cNvSpPr/>
            <p:nvPr/>
          </p:nvSpPr>
          <p:spPr>
            <a:xfrm>
              <a:off x="7149900" y="1752875"/>
              <a:ext cx="49050" cy="21625"/>
            </a:xfrm>
            <a:custGeom>
              <a:avLst/>
              <a:gdLst/>
              <a:ahLst/>
              <a:cxnLst/>
              <a:rect l="l" t="t" r="r" b="b"/>
              <a:pathLst>
                <a:path w="1962" h="865" extrusionOk="0">
                  <a:moveTo>
                    <a:pt x="810" y="1"/>
                  </a:moveTo>
                  <a:cubicBezTo>
                    <a:pt x="349" y="1"/>
                    <a:pt x="0" y="238"/>
                    <a:pt x="0" y="238"/>
                  </a:cubicBezTo>
                  <a:cubicBezTo>
                    <a:pt x="0" y="238"/>
                    <a:pt x="417" y="864"/>
                    <a:pt x="1159" y="864"/>
                  </a:cubicBezTo>
                  <a:cubicBezTo>
                    <a:pt x="1394" y="864"/>
                    <a:pt x="1663" y="801"/>
                    <a:pt x="1961" y="634"/>
                  </a:cubicBezTo>
                  <a:cubicBezTo>
                    <a:pt x="1582" y="140"/>
                    <a:pt x="1163" y="1"/>
                    <a:pt x="810"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8" name="Google Shape;6498;p55"/>
            <p:cNvSpPr/>
            <p:nvPr/>
          </p:nvSpPr>
          <p:spPr>
            <a:xfrm>
              <a:off x="7147425" y="1763350"/>
              <a:ext cx="44925" cy="25450"/>
            </a:xfrm>
            <a:custGeom>
              <a:avLst/>
              <a:gdLst/>
              <a:ahLst/>
              <a:cxnLst/>
              <a:rect l="l" t="t" r="r" b="b"/>
              <a:pathLst>
                <a:path w="1797" h="1018" extrusionOk="0">
                  <a:moveTo>
                    <a:pt x="459" y="0"/>
                  </a:moveTo>
                  <a:cubicBezTo>
                    <a:pt x="192" y="0"/>
                    <a:pt x="0" y="67"/>
                    <a:pt x="0" y="67"/>
                  </a:cubicBezTo>
                  <a:cubicBezTo>
                    <a:pt x="0" y="67"/>
                    <a:pt x="317" y="1018"/>
                    <a:pt x="1330" y="1018"/>
                  </a:cubicBezTo>
                  <a:cubicBezTo>
                    <a:pt x="1471" y="1018"/>
                    <a:pt x="1627" y="999"/>
                    <a:pt x="1797" y="956"/>
                  </a:cubicBezTo>
                  <a:cubicBezTo>
                    <a:pt x="1457" y="157"/>
                    <a:pt x="869" y="0"/>
                    <a:pt x="459"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9" name="Google Shape;6499;p55"/>
            <p:cNvSpPr/>
            <p:nvPr/>
          </p:nvSpPr>
          <p:spPr>
            <a:xfrm>
              <a:off x="7143700" y="1770325"/>
              <a:ext cx="37525" cy="33025"/>
            </a:xfrm>
            <a:custGeom>
              <a:avLst/>
              <a:gdLst/>
              <a:ahLst/>
              <a:cxnLst/>
              <a:rect l="l" t="t" r="r" b="b"/>
              <a:pathLst>
                <a:path w="1501" h="1321" extrusionOk="0">
                  <a:moveTo>
                    <a:pt x="55" y="0"/>
                  </a:moveTo>
                  <a:cubicBezTo>
                    <a:pt x="20" y="0"/>
                    <a:pt x="1" y="2"/>
                    <a:pt x="1" y="2"/>
                  </a:cubicBezTo>
                  <a:cubicBezTo>
                    <a:pt x="1" y="2"/>
                    <a:pt x="67" y="1304"/>
                    <a:pt x="1501" y="1320"/>
                  </a:cubicBezTo>
                  <a:cubicBezTo>
                    <a:pt x="1327" y="76"/>
                    <a:pt x="303" y="0"/>
                    <a:pt x="55"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0" name="Google Shape;6500;p55"/>
            <p:cNvSpPr/>
            <p:nvPr/>
          </p:nvSpPr>
          <p:spPr>
            <a:xfrm>
              <a:off x="7131775" y="1774475"/>
              <a:ext cx="38750" cy="41650"/>
            </a:xfrm>
            <a:custGeom>
              <a:avLst/>
              <a:gdLst/>
              <a:ahLst/>
              <a:cxnLst/>
              <a:rect l="l" t="t" r="r" b="b"/>
              <a:pathLst>
                <a:path w="1550" h="1666" extrusionOk="0">
                  <a:moveTo>
                    <a:pt x="264" y="1"/>
                  </a:moveTo>
                  <a:lnTo>
                    <a:pt x="264" y="1"/>
                  </a:lnTo>
                  <a:cubicBezTo>
                    <a:pt x="264" y="1"/>
                    <a:pt x="0" y="1286"/>
                    <a:pt x="1368" y="1665"/>
                  </a:cubicBezTo>
                  <a:cubicBezTo>
                    <a:pt x="1549" y="248"/>
                    <a:pt x="264" y="1"/>
                    <a:pt x="26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1" name="Google Shape;6501;p55"/>
            <p:cNvSpPr/>
            <p:nvPr/>
          </p:nvSpPr>
          <p:spPr>
            <a:xfrm>
              <a:off x="7117350" y="1777350"/>
              <a:ext cx="44100" cy="47425"/>
            </a:xfrm>
            <a:custGeom>
              <a:avLst/>
              <a:gdLst/>
              <a:ahLst/>
              <a:cxnLst/>
              <a:rect l="l" t="t" r="r" b="b"/>
              <a:pathLst>
                <a:path w="1764" h="1897" extrusionOk="0">
                  <a:moveTo>
                    <a:pt x="593" y="1"/>
                  </a:moveTo>
                  <a:lnTo>
                    <a:pt x="593" y="1"/>
                  </a:lnTo>
                  <a:cubicBezTo>
                    <a:pt x="593" y="1"/>
                    <a:pt x="0" y="1171"/>
                    <a:pt x="1236" y="1896"/>
                  </a:cubicBezTo>
                  <a:cubicBezTo>
                    <a:pt x="1764" y="561"/>
                    <a:pt x="594" y="1"/>
                    <a:pt x="593"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2" name="Google Shape;6502;p55"/>
            <p:cNvSpPr/>
            <p:nvPr/>
          </p:nvSpPr>
          <p:spPr>
            <a:xfrm>
              <a:off x="7103750" y="1778175"/>
              <a:ext cx="46575" cy="49900"/>
            </a:xfrm>
            <a:custGeom>
              <a:avLst/>
              <a:gdLst/>
              <a:ahLst/>
              <a:cxnLst/>
              <a:rect l="l" t="t" r="r" b="b"/>
              <a:pathLst>
                <a:path w="1863" h="1996" extrusionOk="0">
                  <a:moveTo>
                    <a:pt x="874" y="1"/>
                  </a:moveTo>
                  <a:cubicBezTo>
                    <a:pt x="874" y="1"/>
                    <a:pt x="0" y="973"/>
                    <a:pt x="1006" y="1995"/>
                  </a:cubicBezTo>
                  <a:cubicBezTo>
                    <a:pt x="1863" y="858"/>
                    <a:pt x="874" y="1"/>
                    <a:pt x="87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3" name="Google Shape;6503;p55"/>
            <p:cNvSpPr/>
            <p:nvPr/>
          </p:nvSpPr>
          <p:spPr>
            <a:xfrm>
              <a:off x="7091375" y="1777350"/>
              <a:ext cx="45775" cy="49075"/>
            </a:xfrm>
            <a:custGeom>
              <a:avLst/>
              <a:gdLst/>
              <a:ahLst/>
              <a:cxnLst/>
              <a:rect l="l" t="t" r="r" b="b"/>
              <a:pathLst>
                <a:path w="1831" h="1963" extrusionOk="0">
                  <a:moveTo>
                    <a:pt x="1105" y="1"/>
                  </a:moveTo>
                  <a:cubicBezTo>
                    <a:pt x="1105" y="1"/>
                    <a:pt x="1" y="726"/>
                    <a:pt x="710" y="1962"/>
                  </a:cubicBezTo>
                  <a:cubicBezTo>
                    <a:pt x="1830" y="1089"/>
                    <a:pt x="1105" y="1"/>
                    <a:pt x="110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4" name="Google Shape;6504;p55"/>
            <p:cNvSpPr/>
            <p:nvPr/>
          </p:nvSpPr>
          <p:spPr>
            <a:xfrm>
              <a:off x="7081500" y="1774900"/>
              <a:ext cx="41625" cy="44925"/>
            </a:xfrm>
            <a:custGeom>
              <a:avLst/>
              <a:gdLst/>
              <a:ahLst/>
              <a:cxnLst/>
              <a:rect l="l" t="t" r="r" b="b"/>
              <a:pathLst>
                <a:path w="1665" h="1797" extrusionOk="0">
                  <a:moveTo>
                    <a:pt x="1236" y="0"/>
                  </a:moveTo>
                  <a:cubicBezTo>
                    <a:pt x="1236" y="0"/>
                    <a:pt x="0" y="412"/>
                    <a:pt x="363" y="1796"/>
                  </a:cubicBezTo>
                  <a:cubicBezTo>
                    <a:pt x="1665" y="1236"/>
                    <a:pt x="1236" y="0"/>
                    <a:pt x="1236"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5" name="Google Shape;6505;p55"/>
            <p:cNvSpPr/>
            <p:nvPr/>
          </p:nvSpPr>
          <p:spPr>
            <a:xfrm>
              <a:off x="7074075" y="1771175"/>
              <a:ext cx="35450" cy="37525"/>
            </a:xfrm>
            <a:custGeom>
              <a:avLst/>
              <a:gdLst/>
              <a:ahLst/>
              <a:cxnLst/>
              <a:rect l="l" t="t" r="r" b="b"/>
              <a:pathLst>
                <a:path w="1418" h="1501" extrusionOk="0">
                  <a:moveTo>
                    <a:pt x="1319" y="1"/>
                  </a:moveTo>
                  <a:lnTo>
                    <a:pt x="1319" y="1"/>
                  </a:lnTo>
                  <a:cubicBezTo>
                    <a:pt x="1319" y="1"/>
                    <a:pt x="17" y="67"/>
                    <a:pt x="1" y="1501"/>
                  </a:cubicBezTo>
                  <a:cubicBezTo>
                    <a:pt x="1418" y="1303"/>
                    <a:pt x="1319" y="1"/>
                    <a:pt x="1319"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6" name="Google Shape;6506;p55"/>
            <p:cNvSpPr/>
            <p:nvPr/>
          </p:nvSpPr>
          <p:spPr>
            <a:xfrm>
              <a:off x="7061300" y="1765325"/>
              <a:ext cx="41650" cy="28575"/>
            </a:xfrm>
            <a:custGeom>
              <a:avLst/>
              <a:gdLst/>
              <a:ahLst/>
              <a:cxnLst/>
              <a:rect l="l" t="t" r="r" b="b"/>
              <a:pathLst>
                <a:path w="1666" h="1143" extrusionOk="0">
                  <a:moveTo>
                    <a:pt x="1417" y="0"/>
                  </a:moveTo>
                  <a:cubicBezTo>
                    <a:pt x="1027" y="0"/>
                    <a:pt x="286" y="137"/>
                    <a:pt x="1" y="1125"/>
                  </a:cubicBezTo>
                  <a:cubicBezTo>
                    <a:pt x="94" y="1137"/>
                    <a:pt x="182" y="1142"/>
                    <a:pt x="266" y="1142"/>
                  </a:cubicBezTo>
                  <a:cubicBezTo>
                    <a:pt x="1450" y="1142"/>
                    <a:pt x="1665" y="20"/>
                    <a:pt x="1665" y="20"/>
                  </a:cubicBezTo>
                  <a:cubicBezTo>
                    <a:pt x="1665" y="20"/>
                    <a:pt x="1567" y="0"/>
                    <a:pt x="1417"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7" name="Google Shape;6507;p55"/>
            <p:cNvSpPr/>
            <p:nvPr/>
          </p:nvSpPr>
          <p:spPr>
            <a:xfrm>
              <a:off x="7053075" y="1756075"/>
              <a:ext cx="47400" cy="23075"/>
            </a:xfrm>
            <a:custGeom>
              <a:avLst/>
              <a:gdLst/>
              <a:ahLst/>
              <a:cxnLst/>
              <a:rect l="l" t="t" r="r" b="b"/>
              <a:pathLst>
                <a:path w="1896" h="923" extrusionOk="0">
                  <a:moveTo>
                    <a:pt x="1243" y="1"/>
                  </a:moveTo>
                  <a:cubicBezTo>
                    <a:pt x="856" y="1"/>
                    <a:pt x="370" y="155"/>
                    <a:pt x="0" y="786"/>
                  </a:cubicBezTo>
                  <a:cubicBezTo>
                    <a:pt x="243" y="883"/>
                    <a:pt x="460" y="923"/>
                    <a:pt x="653" y="923"/>
                  </a:cubicBezTo>
                  <a:cubicBezTo>
                    <a:pt x="1511" y="923"/>
                    <a:pt x="1895" y="143"/>
                    <a:pt x="1895" y="143"/>
                  </a:cubicBezTo>
                  <a:cubicBezTo>
                    <a:pt x="1895" y="143"/>
                    <a:pt x="1615" y="1"/>
                    <a:pt x="1243"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8" name="Google Shape;6508;p55"/>
            <p:cNvSpPr/>
            <p:nvPr/>
          </p:nvSpPr>
          <p:spPr>
            <a:xfrm>
              <a:off x="7049350" y="1744250"/>
              <a:ext cx="49875" cy="20850"/>
            </a:xfrm>
            <a:custGeom>
              <a:avLst/>
              <a:gdLst/>
              <a:ahLst/>
              <a:cxnLst/>
              <a:rect l="l" t="t" r="r" b="b"/>
              <a:pathLst>
                <a:path w="1995" h="834" extrusionOk="0">
                  <a:moveTo>
                    <a:pt x="1056" y="1"/>
                  </a:moveTo>
                  <a:cubicBezTo>
                    <a:pt x="741" y="1"/>
                    <a:pt x="374" y="117"/>
                    <a:pt x="1" y="484"/>
                  </a:cubicBezTo>
                  <a:cubicBezTo>
                    <a:pt x="345" y="744"/>
                    <a:pt x="663" y="834"/>
                    <a:pt x="939" y="834"/>
                  </a:cubicBezTo>
                  <a:cubicBezTo>
                    <a:pt x="1578" y="834"/>
                    <a:pt x="1995" y="353"/>
                    <a:pt x="1995" y="353"/>
                  </a:cubicBezTo>
                  <a:cubicBezTo>
                    <a:pt x="1995" y="353"/>
                    <a:pt x="1603" y="1"/>
                    <a:pt x="1056"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9" name="Google Shape;6509;p55"/>
            <p:cNvSpPr/>
            <p:nvPr/>
          </p:nvSpPr>
          <p:spPr>
            <a:xfrm>
              <a:off x="7051000" y="1730625"/>
              <a:ext cx="49050" cy="21625"/>
            </a:xfrm>
            <a:custGeom>
              <a:avLst/>
              <a:gdLst/>
              <a:ahLst/>
              <a:cxnLst/>
              <a:rect l="l" t="t" r="r" b="b"/>
              <a:pathLst>
                <a:path w="1962" h="865" extrusionOk="0">
                  <a:moveTo>
                    <a:pt x="815" y="1"/>
                  </a:moveTo>
                  <a:cubicBezTo>
                    <a:pt x="577" y="1"/>
                    <a:pt x="305" y="66"/>
                    <a:pt x="1" y="238"/>
                  </a:cubicBezTo>
                  <a:cubicBezTo>
                    <a:pt x="381" y="727"/>
                    <a:pt x="803" y="865"/>
                    <a:pt x="1157" y="865"/>
                  </a:cubicBezTo>
                  <a:cubicBezTo>
                    <a:pt x="1616" y="865"/>
                    <a:pt x="1962" y="634"/>
                    <a:pt x="1962" y="634"/>
                  </a:cubicBezTo>
                  <a:cubicBezTo>
                    <a:pt x="1962" y="634"/>
                    <a:pt x="1556" y="1"/>
                    <a:pt x="81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0" name="Google Shape;6510;p55"/>
            <p:cNvSpPr/>
            <p:nvPr/>
          </p:nvSpPr>
          <p:spPr>
            <a:xfrm>
              <a:off x="7057600" y="1716375"/>
              <a:ext cx="44925" cy="25200"/>
            </a:xfrm>
            <a:custGeom>
              <a:avLst/>
              <a:gdLst/>
              <a:ahLst/>
              <a:cxnLst/>
              <a:rect l="l" t="t" r="r" b="b"/>
              <a:pathLst>
                <a:path w="1797" h="1008" extrusionOk="0">
                  <a:moveTo>
                    <a:pt x="485" y="0"/>
                  </a:moveTo>
                  <a:cubicBezTo>
                    <a:pt x="339" y="0"/>
                    <a:pt x="177" y="20"/>
                    <a:pt x="0" y="67"/>
                  </a:cubicBezTo>
                  <a:cubicBezTo>
                    <a:pt x="338" y="852"/>
                    <a:pt x="922" y="1008"/>
                    <a:pt x="1332" y="1008"/>
                  </a:cubicBezTo>
                  <a:cubicBezTo>
                    <a:pt x="1602" y="1008"/>
                    <a:pt x="1797" y="940"/>
                    <a:pt x="1797" y="940"/>
                  </a:cubicBezTo>
                  <a:cubicBezTo>
                    <a:pt x="1797" y="940"/>
                    <a:pt x="1483" y="0"/>
                    <a:pt x="485"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1" name="Google Shape;6511;p55"/>
            <p:cNvSpPr/>
            <p:nvPr/>
          </p:nvSpPr>
          <p:spPr>
            <a:xfrm>
              <a:off x="7069125" y="1701550"/>
              <a:ext cx="37525" cy="33025"/>
            </a:xfrm>
            <a:custGeom>
              <a:avLst/>
              <a:gdLst/>
              <a:ahLst/>
              <a:cxnLst/>
              <a:rect l="l" t="t" r="r" b="b"/>
              <a:pathLst>
                <a:path w="1501" h="1321" extrusionOk="0">
                  <a:moveTo>
                    <a:pt x="1" y="0"/>
                  </a:moveTo>
                  <a:cubicBezTo>
                    <a:pt x="174" y="1244"/>
                    <a:pt x="1198" y="1320"/>
                    <a:pt x="1446" y="1320"/>
                  </a:cubicBezTo>
                  <a:cubicBezTo>
                    <a:pt x="1481" y="1320"/>
                    <a:pt x="1501" y="1319"/>
                    <a:pt x="1501" y="1319"/>
                  </a:cubicBezTo>
                  <a:cubicBezTo>
                    <a:pt x="1501" y="1319"/>
                    <a:pt x="1418" y="17"/>
                    <a:pt x="1"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2" name="Google Shape;6512;p55"/>
            <p:cNvSpPr/>
            <p:nvPr/>
          </p:nvSpPr>
          <p:spPr>
            <a:xfrm>
              <a:off x="7079850" y="1688775"/>
              <a:ext cx="38750" cy="41650"/>
            </a:xfrm>
            <a:custGeom>
              <a:avLst/>
              <a:gdLst/>
              <a:ahLst/>
              <a:cxnLst/>
              <a:rect l="l" t="t" r="r" b="b"/>
              <a:pathLst>
                <a:path w="1550" h="1666" extrusionOk="0">
                  <a:moveTo>
                    <a:pt x="165" y="1"/>
                  </a:moveTo>
                  <a:lnTo>
                    <a:pt x="165" y="1"/>
                  </a:lnTo>
                  <a:cubicBezTo>
                    <a:pt x="0" y="1418"/>
                    <a:pt x="1269" y="1665"/>
                    <a:pt x="1269" y="1665"/>
                  </a:cubicBezTo>
                  <a:cubicBezTo>
                    <a:pt x="1269" y="1665"/>
                    <a:pt x="1550" y="396"/>
                    <a:pt x="16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3" name="Google Shape;6513;p55"/>
            <p:cNvSpPr/>
            <p:nvPr/>
          </p:nvSpPr>
          <p:spPr>
            <a:xfrm>
              <a:off x="7088500" y="1680525"/>
              <a:ext cx="44100" cy="47425"/>
            </a:xfrm>
            <a:custGeom>
              <a:avLst/>
              <a:gdLst/>
              <a:ahLst/>
              <a:cxnLst/>
              <a:rect l="l" t="t" r="r" b="b"/>
              <a:pathLst>
                <a:path w="1764" h="1897" extrusionOk="0">
                  <a:moveTo>
                    <a:pt x="544" y="1"/>
                  </a:moveTo>
                  <a:lnTo>
                    <a:pt x="544" y="1"/>
                  </a:lnTo>
                  <a:cubicBezTo>
                    <a:pt x="0" y="1319"/>
                    <a:pt x="1171" y="1896"/>
                    <a:pt x="1171" y="1896"/>
                  </a:cubicBezTo>
                  <a:cubicBezTo>
                    <a:pt x="1171" y="1896"/>
                    <a:pt x="1764" y="726"/>
                    <a:pt x="54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4" name="Google Shape;6514;p55"/>
            <p:cNvSpPr/>
            <p:nvPr/>
          </p:nvSpPr>
          <p:spPr>
            <a:xfrm>
              <a:off x="7070775" y="1700175"/>
              <a:ext cx="108400" cy="104900"/>
            </a:xfrm>
            <a:custGeom>
              <a:avLst/>
              <a:gdLst/>
              <a:ahLst/>
              <a:cxnLst/>
              <a:rect l="l" t="t" r="r" b="b"/>
              <a:pathLst>
                <a:path w="4336" h="4196" extrusionOk="0">
                  <a:moveTo>
                    <a:pt x="2192" y="1"/>
                  </a:moveTo>
                  <a:cubicBezTo>
                    <a:pt x="2143" y="1"/>
                    <a:pt x="2094" y="2"/>
                    <a:pt x="2044" y="6"/>
                  </a:cubicBezTo>
                  <a:cubicBezTo>
                    <a:pt x="874" y="72"/>
                    <a:pt x="1" y="1077"/>
                    <a:pt x="83" y="2231"/>
                  </a:cubicBezTo>
                  <a:cubicBezTo>
                    <a:pt x="147" y="3344"/>
                    <a:pt x="1084" y="4196"/>
                    <a:pt x="2186" y="4196"/>
                  </a:cubicBezTo>
                  <a:cubicBezTo>
                    <a:pt x="2226" y="4196"/>
                    <a:pt x="2267" y="4195"/>
                    <a:pt x="2308" y="4192"/>
                  </a:cubicBezTo>
                  <a:cubicBezTo>
                    <a:pt x="3462" y="4110"/>
                    <a:pt x="4335" y="3121"/>
                    <a:pt x="4269" y="1967"/>
                  </a:cubicBezTo>
                  <a:cubicBezTo>
                    <a:pt x="4191" y="863"/>
                    <a:pt x="3282" y="1"/>
                    <a:pt x="2192"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descr="A person riding a horse with a person in a headdress&#10;&#10;Description automatically generated">
            <a:extLst>
              <a:ext uri="{FF2B5EF4-FFF2-40B4-BE49-F238E27FC236}">
                <a16:creationId xmlns:a16="http://schemas.microsoft.com/office/drawing/2014/main" id="{C37D69B9-0919-57FC-C7BF-23B91792A1E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9850" l="41800" r="97500">
                        <a14:foregroundMark x1="51800" y1="52950" x2="71500" y2="86000"/>
                        <a14:foregroundMark x1="71500" y1="86000" x2="72000" y2="86450"/>
                        <a14:foregroundMark x1="47650" y1="63800" x2="69850" y2="77250"/>
                        <a14:foregroundMark x1="69850" y1="77250" x2="70800" y2="79450"/>
                        <a14:foregroundMark x1="57650" y1="80400" x2="60800" y2="98600"/>
                        <a14:foregroundMark x1="55300" y1="67600" x2="75300" y2="87100"/>
                        <a14:foregroundMark x1="76500" y1="73350" x2="83750" y2="94750"/>
                        <a14:foregroundMark x1="83750" y1="94750" x2="83750" y2="94750"/>
                        <a14:foregroundMark x1="52150" y1="45600" x2="69800" y2="72100"/>
                        <a14:foregroundMark x1="69800" y1="72100" x2="69800" y2="72100"/>
                        <a14:foregroundMark x1="91600" y1="76850" x2="97500" y2="91900"/>
                        <a14:foregroundMark x1="43750" y1="50050" x2="43750" y2="50050"/>
                        <a14:foregroundMark x1="45300" y1="48450" x2="45300" y2="48450"/>
                        <a14:foregroundMark x1="52750" y1="30900" x2="52750" y2="30900"/>
                        <a14:foregroundMark x1="44350" y1="23550" x2="57050" y2="35350"/>
                        <a14:foregroundMark x1="57050" y1="35350" x2="57050" y2="35350"/>
                        <a14:foregroundMark x1="42750" y1="21950" x2="47850" y2="24850"/>
                        <a14:foregroundMark x1="41950" y1="21300" x2="41950" y2="21300"/>
                        <a14:foregroundMark x1="41950" y1="21300" x2="41950" y2="21300"/>
                        <a14:foregroundMark x1="41800" y1="21300" x2="42550" y2="21650"/>
                        <a14:foregroundMark x1="53150" y1="37900" x2="53150" y2="37900"/>
                        <a14:foregroundMark x1="56300" y1="36000" x2="56300" y2="36000"/>
                        <a14:foregroundMark x1="55700" y1="35700" x2="55700" y2="35700"/>
                        <a14:foregroundMark x1="55300" y1="35350" x2="56700" y2="37600"/>
                        <a14:foregroundMark x1="52950" y1="36000" x2="52950" y2="38550"/>
                        <a14:foregroundMark x1="73750" y1="99550" x2="82000" y2="99850"/>
                        <a14:foregroundMark x1="82000" y1="99850" x2="87650" y2="99200"/>
                        <a14:foregroundMark x1="81200" y1="26750" x2="81200" y2="26750"/>
                        <a14:foregroundMark x1="77450" y1="21650" x2="86250" y2="30000"/>
                        <a14:foregroundMark x1="86250" y1="30000" x2="86500" y2="36350"/>
                        <a14:foregroundMark x1="81400" y1="21650" x2="87250" y2="27600"/>
                        <a14:foregroundMark x1="87250" y1="27600" x2="84750" y2="38800"/>
                        <a14:foregroundMark x1="84750" y1="38800" x2="74750" y2="24500"/>
                        <a14:foregroundMark x1="73750" y1="23550" x2="73750" y2="28350"/>
                        <a14:foregroundMark x1="72200" y1="38250" x2="72200" y2="38250"/>
                        <a14:foregroundMark x1="54150" y1="34100" x2="54150" y2="34100"/>
                        <a14:foregroundMark x1="73300" y1="33850" x2="73300" y2="33850"/>
                        <a14:foregroundMark x1="73450" y1="32950" x2="73450" y2="32950"/>
                        <a14:foregroundMark x1="73450" y1="32300" x2="73450" y2="32300"/>
                        <a14:foregroundMark x1="73450" y1="32100" x2="73450" y2="32100"/>
                        <a14:foregroundMark x1="73600" y1="32500" x2="73600" y2="32500"/>
                        <a14:foregroundMark x1="73600" y1="32100" x2="73600" y2="32100"/>
                        <a14:foregroundMark x1="82400" y1="32950" x2="82400" y2="32950"/>
                        <a14:foregroundMark x1="74550" y1="22900" x2="74550" y2="22900"/>
                        <a14:foregroundMark x1="53350" y1="31200" x2="53350" y2="31200"/>
                        <a14:backgroundMark x1="43850" y1="49600" x2="43850" y2="49600"/>
                      </a14:backgroundRemoval>
                    </a14:imgEffect>
                  </a14:imgLayer>
                </a14:imgProps>
              </a:ext>
            </a:extLst>
          </a:blip>
          <a:srcRect l="40502"/>
          <a:stretch/>
        </p:blipFill>
        <p:spPr>
          <a:xfrm>
            <a:off x="5992332" y="1626603"/>
            <a:ext cx="3151667" cy="3587900"/>
          </a:xfrm>
          <a:prstGeom prst="rect">
            <a:avLst/>
          </a:prstGeom>
        </p:spPr>
      </p:pic>
      <p:sp>
        <p:nvSpPr>
          <p:cNvPr id="4" name="Google Shape;8827;p72">
            <a:extLst>
              <a:ext uri="{FF2B5EF4-FFF2-40B4-BE49-F238E27FC236}">
                <a16:creationId xmlns:a16="http://schemas.microsoft.com/office/drawing/2014/main" id="{888AEA5F-C36F-A202-2B28-04E4CC3164C5}"/>
              </a:ext>
            </a:extLst>
          </p:cNvPr>
          <p:cNvSpPr txBox="1">
            <a:spLocks/>
          </p:cNvSpPr>
          <p:nvPr/>
        </p:nvSpPr>
        <p:spPr>
          <a:xfrm>
            <a:off x="1253812" y="2526525"/>
            <a:ext cx="4934807" cy="111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dk1"/>
              </a:buClr>
              <a:buSzPts val="4800"/>
              <a:buFont typeface="Calistoga"/>
              <a:buNone/>
              <a:defRPr sz="10000" b="0" i="0" u="none" strike="noStrike" cap="none">
                <a:solidFill>
                  <a:schemeClr val="dk2"/>
                </a:solidFill>
                <a:latin typeface="Calistoga"/>
                <a:ea typeface="Calistoga"/>
                <a:cs typeface="Calistoga"/>
                <a:sym typeface="Calistoga"/>
              </a:defRPr>
            </a:lvl1pPr>
            <a:lvl2pPr marR="0" lvl="1" algn="l" rtl="0">
              <a:lnSpc>
                <a:spcPct val="100000"/>
              </a:lnSpc>
              <a:spcBef>
                <a:spcPts val="0"/>
              </a:spcBef>
              <a:spcAft>
                <a:spcPts val="0"/>
              </a:spcAft>
              <a:buClr>
                <a:schemeClr val="dk1"/>
              </a:buClr>
              <a:buSzPts val="4800"/>
              <a:buFont typeface="Calistoga"/>
              <a:buNone/>
              <a:defRPr sz="4800" b="0" i="0" u="none" strike="noStrike" cap="none">
                <a:solidFill>
                  <a:schemeClr val="dk1"/>
                </a:solidFill>
                <a:latin typeface="Calistoga"/>
                <a:ea typeface="Calistoga"/>
                <a:cs typeface="Calistoga"/>
                <a:sym typeface="Calistoga"/>
              </a:defRPr>
            </a:lvl2pPr>
            <a:lvl3pPr marR="0" lvl="2" algn="l" rtl="0">
              <a:lnSpc>
                <a:spcPct val="100000"/>
              </a:lnSpc>
              <a:spcBef>
                <a:spcPts val="0"/>
              </a:spcBef>
              <a:spcAft>
                <a:spcPts val="0"/>
              </a:spcAft>
              <a:buClr>
                <a:schemeClr val="dk1"/>
              </a:buClr>
              <a:buSzPts val="4800"/>
              <a:buFont typeface="Calistoga"/>
              <a:buNone/>
              <a:defRPr sz="4800" b="0" i="0" u="none" strike="noStrike" cap="none">
                <a:solidFill>
                  <a:schemeClr val="dk1"/>
                </a:solidFill>
                <a:latin typeface="Calistoga"/>
                <a:ea typeface="Calistoga"/>
                <a:cs typeface="Calistoga"/>
                <a:sym typeface="Calistoga"/>
              </a:defRPr>
            </a:lvl3pPr>
            <a:lvl4pPr marR="0" lvl="3" algn="l" rtl="0">
              <a:lnSpc>
                <a:spcPct val="100000"/>
              </a:lnSpc>
              <a:spcBef>
                <a:spcPts val="0"/>
              </a:spcBef>
              <a:spcAft>
                <a:spcPts val="0"/>
              </a:spcAft>
              <a:buClr>
                <a:schemeClr val="dk1"/>
              </a:buClr>
              <a:buSzPts val="4800"/>
              <a:buFont typeface="Calistoga"/>
              <a:buNone/>
              <a:defRPr sz="4800" b="0" i="0" u="none" strike="noStrike" cap="none">
                <a:solidFill>
                  <a:schemeClr val="dk1"/>
                </a:solidFill>
                <a:latin typeface="Calistoga"/>
                <a:ea typeface="Calistoga"/>
                <a:cs typeface="Calistoga"/>
                <a:sym typeface="Calistoga"/>
              </a:defRPr>
            </a:lvl4pPr>
            <a:lvl5pPr marR="0" lvl="4" algn="l" rtl="0">
              <a:lnSpc>
                <a:spcPct val="100000"/>
              </a:lnSpc>
              <a:spcBef>
                <a:spcPts val="0"/>
              </a:spcBef>
              <a:spcAft>
                <a:spcPts val="0"/>
              </a:spcAft>
              <a:buClr>
                <a:schemeClr val="dk1"/>
              </a:buClr>
              <a:buSzPts val="4800"/>
              <a:buFont typeface="Calistoga"/>
              <a:buNone/>
              <a:defRPr sz="4800" b="0" i="0" u="none" strike="noStrike" cap="none">
                <a:solidFill>
                  <a:schemeClr val="dk1"/>
                </a:solidFill>
                <a:latin typeface="Calistoga"/>
                <a:ea typeface="Calistoga"/>
                <a:cs typeface="Calistoga"/>
                <a:sym typeface="Calistoga"/>
              </a:defRPr>
            </a:lvl5pPr>
            <a:lvl6pPr marR="0" lvl="5" algn="l" rtl="0">
              <a:lnSpc>
                <a:spcPct val="100000"/>
              </a:lnSpc>
              <a:spcBef>
                <a:spcPts val="0"/>
              </a:spcBef>
              <a:spcAft>
                <a:spcPts val="0"/>
              </a:spcAft>
              <a:buClr>
                <a:schemeClr val="dk1"/>
              </a:buClr>
              <a:buSzPts val="4800"/>
              <a:buFont typeface="Calistoga"/>
              <a:buNone/>
              <a:defRPr sz="4800" b="0" i="0" u="none" strike="noStrike" cap="none">
                <a:solidFill>
                  <a:schemeClr val="dk1"/>
                </a:solidFill>
                <a:latin typeface="Calistoga"/>
                <a:ea typeface="Calistoga"/>
                <a:cs typeface="Calistoga"/>
                <a:sym typeface="Calistoga"/>
              </a:defRPr>
            </a:lvl6pPr>
            <a:lvl7pPr marR="0" lvl="6" algn="l" rtl="0">
              <a:lnSpc>
                <a:spcPct val="100000"/>
              </a:lnSpc>
              <a:spcBef>
                <a:spcPts val="0"/>
              </a:spcBef>
              <a:spcAft>
                <a:spcPts val="0"/>
              </a:spcAft>
              <a:buClr>
                <a:schemeClr val="dk1"/>
              </a:buClr>
              <a:buSzPts val="4800"/>
              <a:buFont typeface="Calistoga"/>
              <a:buNone/>
              <a:defRPr sz="4800" b="0" i="0" u="none" strike="noStrike" cap="none">
                <a:solidFill>
                  <a:schemeClr val="dk1"/>
                </a:solidFill>
                <a:latin typeface="Calistoga"/>
                <a:ea typeface="Calistoga"/>
                <a:cs typeface="Calistoga"/>
                <a:sym typeface="Calistoga"/>
              </a:defRPr>
            </a:lvl7pPr>
            <a:lvl8pPr marR="0" lvl="7" algn="l" rtl="0">
              <a:lnSpc>
                <a:spcPct val="100000"/>
              </a:lnSpc>
              <a:spcBef>
                <a:spcPts val="0"/>
              </a:spcBef>
              <a:spcAft>
                <a:spcPts val="0"/>
              </a:spcAft>
              <a:buClr>
                <a:schemeClr val="dk1"/>
              </a:buClr>
              <a:buSzPts val="4800"/>
              <a:buFont typeface="Calistoga"/>
              <a:buNone/>
              <a:defRPr sz="4800" b="0" i="0" u="none" strike="noStrike" cap="none">
                <a:solidFill>
                  <a:schemeClr val="dk1"/>
                </a:solidFill>
                <a:latin typeface="Calistoga"/>
                <a:ea typeface="Calistoga"/>
                <a:cs typeface="Calistoga"/>
                <a:sym typeface="Calistoga"/>
              </a:defRPr>
            </a:lvl8pPr>
            <a:lvl9pPr marR="0" lvl="8" algn="l" rtl="0">
              <a:lnSpc>
                <a:spcPct val="100000"/>
              </a:lnSpc>
              <a:spcBef>
                <a:spcPts val="0"/>
              </a:spcBef>
              <a:spcAft>
                <a:spcPts val="0"/>
              </a:spcAft>
              <a:buClr>
                <a:schemeClr val="dk1"/>
              </a:buClr>
              <a:buSzPts val="4800"/>
              <a:buFont typeface="Calistoga"/>
              <a:buNone/>
              <a:defRPr sz="4800" b="0" i="0" u="none" strike="noStrike" cap="none">
                <a:solidFill>
                  <a:schemeClr val="dk1"/>
                </a:solidFill>
                <a:latin typeface="Calistoga"/>
                <a:ea typeface="Calistoga"/>
                <a:cs typeface="Calistoga"/>
                <a:sym typeface="Calistoga"/>
              </a:defRPr>
            </a:lvl9pPr>
          </a:lstStyle>
          <a:p>
            <a:r>
              <a:rPr lang="en-US" sz="6600" b="1">
                <a:latin typeface="Times New Roman" panose="02020603050405020304" pitchFamily="18" charset="0"/>
                <a:cs typeface="Times New Roman" panose="02020603050405020304" pitchFamily="18" charset="0"/>
              </a:rPr>
              <a:t>Tổng kết</a:t>
            </a:r>
          </a:p>
        </p:txBody>
      </p:sp>
    </p:spTree>
    <p:extLst>
      <p:ext uri="{BB962C8B-B14F-4D97-AF65-F5344CB8AC3E}">
        <p14:creationId xmlns:p14="http://schemas.microsoft.com/office/powerpoint/2010/main" val="3227641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155"/>
                                        </p:tgtEl>
                                        <p:attrNameLst>
                                          <p:attrName>style.visibility</p:attrName>
                                        </p:attrNameLst>
                                      </p:cBhvr>
                                      <p:to>
                                        <p:strVal val="visible"/>
                                      </p:to>
                                    </p:set>
                                    <p:anim calcmode="lin" valueType="num">
                                      <p:cBhvr>
                                        <p:cTn id="7" dur="500" fill="hold"/>
                                        <p:tgtEl>
                                          <p:spTgt spid="6155"/>
                                        </p:tgtEl>
                                        <p:attrNameLst>
                                          <p:attrName>ppt_w</p:attrName>
                                        </p:attrNameLst>
                                      </p:cBhvr>
                                      <p:tavLst>
                                        <p:tav tm="0">
                                          <p:val>
                                            <p:fltVal val="0"/>
                                          </p:val>
                                        </p:tav>
                                        <p:tav tm="100000">
                                          <p:val>
                                            <p:strVal val="#ppt_w"/>
                                          </p:val>
                                        </p:tav>
                                      </p:tavLst>
                                    </p:anim>
                                    <p:anim calcmode="lin" valueType="num">
                                      <p:cBhvr>
                                        <p:cTn id="8" dur="500" fill="hold"/>
                                        <p:tgtEl>
                                          <p:spTgt spid="6155"/>
                                        </p:tgtEl>
                                        <p:attrNameLst>
                                          <p:attrName>ppt_h</p:attrName>
                                        </p:attrNameLst>
                                      </p:cBhvr>
                                      <p:tavLst>
                                        <p:tav tm="0">
                                          <p:val>
                                            <p:fltVal val="0"/>
                                          </p:val>
                                        </p:tav>
                                        <p:tav tm="100000">
                                          <p:val>
                                            <p:strVal val="#ppt_h"/>
                                          </p:val>
                                        </p:tav>
                                      </p:tavLst>
                                    </p:anim>
                                    <p:animEffect transition="in" filter="fade">
                                      <p:cBhvr>
                                        <p:cTn id="9" dur="500"/>
                                        <p:tgtEl>
                                          <p:spTgt spid="615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159"/>
                                        </p:tgtEl>
                                        <p:attrNameLst>
                                          <p:attrName>style.visibility</p:attrName>
                                        </p:attrNameLst>
                                      </p:cBhvr>
                                      <p:to>
                                        <p:strVal val="visible"/>
                                      </p:to>
                                    </p:set>
                                    <p:anim calcmode="lin" valueType="num">
                                      <p:cBhvr>
                                        <p:cTn id="12" dur="500" fill="hold"/>
                                        <p:tgtEl>
                                          <p:spTgt spid="6159"/>
                                        </p:tgtEl>
                                        <p:attrNameLst>
                                          <p:attrName>ppt_w</p:attrName>
                                        </p:attrNameLst>
                                      </p:cBhvr>
                                      <p:tavLst>
                                        <p:tav tm="0">
                                          <p:val>
                                            <p:fltVal val="0"/>
                                          </p:val>
                                        </p:tav>
                                        <p:tav tm="100000">
                                          <p:val>
                                            <p:strVal val="#ppt_w"/>
                                          </p:val>
                                        </p:tav>
                                      </p:tavLst>
                                    </p:anim>
                                    <p:anim calcmode="lin" valueType="num">
                                      <p:cBhvr>
                                        <p:cTn id="13" dur="500" fill="hold"/>
                                        <p:tgtEl>
                                          <p:spTgt spid="6159"/>
                                        </p:tgtEl>
                                        <p:attrNameLst>
                                          <p:attrName>ppt_h</p:attrName>
                                        </p:attrNameLst>
                                      </p:cBhvr>
                                      <p:tavLst>
                                        <p:tav tm="0">
                                          <p:val>
                                            <p:fltVal val="0"/>
                                          </p:val>
                                        </p:tav>
                                        <p:tav tm="100000">
                                          <p:val>
                                            <p:strVal val="#ppt_h"/>
                                          </p:val>
                                        </p:tav>
                                      </p:tavLst>
                                    </p:anim>
                                    <p:animEffect transition="in" filter="fade">
                                      <p:cBhvr>
                                        <p:cTn id="14" dur="500"/>
                                        <p:tgtEl>
                                          <p:spTgt spid="6159"/>
                                        </p:tgtEl>
                                      </p:cBhvr>
                                    </p:animEffect>
                                  </p:childTnLst>
                                </p:cTn>
                              </p:par>
                              <p:par>
                                <p:cTn id="15" presetID="53" presetClass="entr" presetSubtype="16" fill="hold" nodeType="withEffect">
                                  <p:stCondLst>
                                    <p:cond delay="0"/>
                                  </p:stCondLst>
                                  <p:childTnLst>
                                    <p:set>
                                      <p:cBhvr>
                                        <p:cTn id="16" dur="1" fill="hold">
                                          <p:stCondLst>
                                            <p:cond delay="0"/>
                                          </p:stCondLst>
                                        </p:cTn>
                                        <p:tgtEl>
                                          <p:spTgt spid="6160"/>
                                        </p:tgtEl>
                                        <p:attrNameLst>
                                          <p:attrName>style.visibility</p:attrName>
                                        </p:attrNameLst>
                                      </p:cBhvr>
                                      <p:to>
                                        <p:strVal val="visible"/>
                                      </p:to>
                                    </p:set>
                                    <p:anim calcmode="lin" valueType="num">
                                      <p:cBhvr>
                                        <p:cTn id="17" dur="500" fill="hold"/>
                                        <p:tgtEl>
                                          <p:spTgt spid="6160"/>
                                        </p:tgtEl>
                                        <p:attrNameLst>
                                          <p:attrName>ppt_w</p:attrName>
                                        </p:attrNameLst>
                                      </p:cBhvr>
                                      <p:tavLst>
                                        <p:tav tm="0">
                                          <p:val>
                                            <p:fltVal val="0"/>
                                          </p:val>
                                        </p:tav>
                                        <p:tav tm="100000">
                                          <p:val>
                                            <p:strVal val="#ppt_w"/>
                                          </p:val>
                                        </p:tav>
                                      </p:tavLst>
                                    </p:anim>
                                    <p:anim calcmode="lin" valueType="num">
                                      <p:cBhvr>
                                        <p:cTn id="18" dur="500" fill="hold"/>
                                        <p:tgtEl>
                                          <p:spTgt spid="6160"/>
                                        </p:tgtEl>
                                        <p:attrNameLst>
                                          <p:attrName>ppt_h</p:attrName>
                                        </p:attrNameLst>
                                      </p:cBhvr>
                                      <p:tavLst>
                                        <p:tav tm="0">
                                          <p:val>
                                            <p:fltVal val="0"/>
                                          </p:val>
                                        </p:tav>
                                        <p:tav tm="100000">
                                          <p:val>
                                            <p:strVal val="#ppt_h"/>
                                          </p:val>
                                        </p:tav>
                                      </p:tavLst>
                                    </p:anim>
                                    <p:animEffect transition="in" filter="fade">
                                      <p:cBhvr>
                                        <p:cTn id="19" dur="500"/>
                                        <p:tgtEl>
                                          <p:spTgt spid="6160"/>
                                        </p:tgtEl>
                                      </p:cBhvr>
                                    </p:animEffect>
                                  </p:childTnLst>
                                </p:cTn>
                              </p:par>
                              <p:par>
                                <p:cTn id="20" presetID="53" presetClass="entr" presetSubtype="16" fill="hold" nodeType="withEffect">
                                  <p:stCondLst>
                                    <p:cond delay="0"/>
                                  </p:stCondLst>
                                  <p:childTnLst>
                                    <p:set>
                                      <p:cBhvr>
                                        <p:cTn id="21" dur="1" fill="hold">
                                          <p:stCondLst>
                                            <p:cond delay="0"/>
                                          </p:stCondLst>
                                        </p:cTn>
                                        <p:tgtEl>
                                          <p:spTgt spid="6169"/>
                                        </p:tgtEl>
                                        <p:attrNameLst>
                                          <p:attrName>style.visibility</p:attrName>
                                        </p:attrNameLst>
                                      </p:cBhvr>
                                      <p:to>
                                        <p:strVal val="visible"/>
                                      </p:to>
                                    </p:set>
                                    <p:anim calcmode="lin" valueType="num">
                                      <p:cBhvr>
                                        <p:cTn id="22" dur="500" fill="hold"/>
                                        <p:tgtEl>
                                          <p:spTgt spid="6169"/>
                                        </p:tgtEl>
                                        <p:attrNameLst>
                                          <p:attrName>ppt_w</p:attrName>
                                        </p:attrNameLst>
                                      </p:cBhvr>
                                      <p:tavLst>
                                        <p:tav tm="0">
                                          <p:val>
                                            <p:fltVal val="0"/>
                                          </p:val>
                                        </p:tav>
                                        <p:tav tm="100000">
                                          <p:val>
                                            <p:strVal val="#ppt_w"/>
                                          </p:val>
                                        </p:tav>
                                      </p:tavLst>
                                    </p:anim>
                                    <p:anim calcmode="lin" valueType="num">
                                      <p:cBhvr>
                                        <p:cTn id="23" dur="500" fill="hold"/>
                                        <p:tgtEl>
                                          <p:spTgt spid="6169"/>
                                        </p:tgtEl>
                                        <p:attrNameLst>
                                          <p:attrName>ppt_h</p:attrName>
                                        </p:attrNameLst>
                                      </p:cBhvr>
                                      <p:tavLst>
                                        <p:tav tm="0">
                                          <p:val>
                                            <p:fltVal val="0"/>
                                          </p:val>
                                        </p:tav>
                                        <p:tav tm="100000">
                                          <p:val>
                                            <p:strVal val="#ppt_h"/>
                                          </p:val>
                                        </p:tav>
                                      </p:tavLst>
                                    </p:anim>
                                    <p:animEffect transition="in" filter="fade">
                                      <p:cBhvr>
                                        <p:cTn id="24" dur="500"/>
                                        <p:tgtEl>
                                          <p:spTgt spid="6169"/>
                                        </p:tgtEl>
                                      </p:cBhvr>
                                    </p:animEffect>
                                  </p:childTnLst>
                                </p:cTn>
                              </p:par>
                              <p:par>
                                <p:cTn id="25" presetID="53" presetClass="entr" presetSubtype="16" fill="hold" nodeType="withEffect">
                                  <p:stCondLst>
                                    <p:cond delay="0"/>
                                  </p:stCondLst>
                                  <p:childTnLst>
                                    <p:set>
                                      <p:cBhvr>
                                        <p:cTn id="26" dur="1" fill="hold">
                                          <p:stCondLst>
                                            <p:cond delay="0"/>
                                          </p:stCondLst>
                                        </p:cTn>
                                        <p:tgtEl>
                                          <p:spTgt spid="6179"/>
                                        </p:tgtEl>
                                        <p:attrNameLst>
                                          <p:attrName>style.visibility</p:attrName>
                                        </p:attrNameLst>
                                      </p:cBhvr>
                                      <p:to>
                                        <p:strVal val="visible"/>
                                      </p:to>
                                    </p:set>
                                    <p:anim calcmode="lin" valueType="num">
                                      <p:cBhvr>
                                        <p:cTn id="27" dur="500" fill="hold"/>
                                        <p:tgtEl>
                                          <p:spTgt spid="6179"/>
                                        </p:tgtEl>
                                        <p:attrNameLst>
                                          <p:attrName>ppt_w</p:attrName>
                                        </p:attrNameLst>
                                      </p:cBhvr>
                                      <p:tavLst>
                                        <p:tav tm="0">
                                          <p:val>
                                            <p:fltVal val="0"/>
                                          </p:val>
                                        </p:tav>
                                        <p:tav tm="100000">
                                          <p:val>
                                            <p:strVal val="#ppt_w"/>
                                          </p:val>
                                        </p:tav>
                                      </p:tavLst>
                                    </p:anim>
                                    <p:anim calcmode="lin" valueType="num">
                                      <p:cBhvr>
                                        <p:cTn id="28" dur="500" fill="hold"/>
                                        <p:tgtEl>
                                          <p:spTgt spid="6179"/>
                                        </p:tgtEl>
                                        <p:attrNameLst>
                                          <p:attrName>ppt_h</p:attrName>
                                        </p:attrNameLst>
                                      </p:cBhvr>
                                      <p:tavLst>
                                        <p:tav tm="0">
                                          <p:val>
                                            <p:fltVal val="0"/>
                                          </p:val>
                                        </p:tav>
                                        <p:tav tm="100000">
                                          <p:val>
                                            <p:strVal val="#ppt_h"/>
                                          </p:val>
                                        </p:tav>
                                      </p:tavLst>
                                    </p:anim>
                                    <p:animEffect transition="in" filter="fade">
                                      <p:cBhvr>
                                        <p:cTn id="29" dur="500"/>
                                        <p:tgtEl>
                                          <p:spTgt spid="6179"/>
                                        </p:tgtEl>
                                      </p:cBhvr>
                                    </p:animEffect>
                                  </p:childTnLst>
                                </p:cTn>
                              </p:par>
                              <p:par>
                                <p:cTn id="30" presetID="53" presetClass="entr" presetSubtype="16" fill="hold" nodeType="withEffect">
                                  <p:stCondLst>
                                    <p:cond delay="0"/>
                                  </p:stCondLst>
                                  <p:childTnLst>
                                    <p:set>
                                      <p:cBhvr>
                                        <p:cTn id="31" dur="1" fill="hold">
                                          <p:stCondLst>
                                            <p:cond delay="0"/>
                                          </p:stCondLst>
                                        </p:cTn>
                                        <p:tgtEl>
                                          <p:spTgt spid="6195"/>
                                        </p:tgtEl>
                                        <p:attrNameLst>
                                          <p:attrName>style.visibility</p:attrName>
                                        </p:attrNameLst>
                                      </p:cBhvr>
                                      <p:to>
                                        <p:strVal val="visible"/>
                                      </p:to>
                                    </p:set>
                                    <p:anim calcmode="lin" valueType="num">
                                      <p:cBhvr>
                                        <p:cTn id="32" dur="500" fill="hold"/>
                                        <p:tgtEl>
                                          <p:spTgt spid="6195"/>
                                        </p:tgtEl>
                                        <p:attrNameLst>
                                          <p:attrName>ppt_w</p:attrName>
                                        </p:attrNameLst>
                                      </p:cBhvr>
                                      <p:tavLst>
                                        <p:tav tm="0">
                                          <p:val>
                                            <p:fltVal val="0"/>
                                          </p:val>
                                        </p:tav>
                                        <p:tav tm="100000">
                                          <p:val>
                                            <p:strVal val="#ppt_w"/>
                                          </p:val>
                                        </p:tav>
                                      </p:tavLst>
                                    </p:anim>
                                    <p:anim calcmode="lin" valueType="num">
                                      <p:cBhvr>
                                        <p:cTn id="33" dur="500" fill="hold"/>
                                        <p:tgtEl>
                                          <p:spTgt spid="6195"/>
                                        </p:tgtEl>
                                        <p:attrNameLst>
                                          <p:attrName>ppt_h</p:attrName>
                                        </p:attrNameLst>
                                      </p:cBhvr>
                                      <p:tavLst>
                                        <p:tav tm="0">
                                          <p:val>
                                            <p:fltVal val="0"/>
                                          </p:val>
                                        </p:tav>
                                        <p:tav tm="100000">
                                          <p:val>
                                            <p:strVal val="#ppt_h"/>
                                          </p:val>
                                        </p:tav>
                                      </p:tavLst>
                                    </p:anim>
                                    <p:animEffect transition="in" filter="fade">
                                      <p:cBhvr>
                                        <p:cTn id="34" dur="500"/>
                                        <p:tgtEl>
                                          <p:spTgt spid="6195"/>
                                        </p:tgtEl>
                                      </p:cBhvr>
                                    </p:animEffect>
                                  </p:childTnLst>
                                </p:cTn>
                              </p:par>
                              <p:par>
                                <p:cTn id="35" presetID="53" presetClass="entr" presetSubtype="16" fill="hold" nodeType="withEffect">
                                  <p:stCondLst>
                                    <p:cond delay="0"/>
                                  </p:stCondLst>
                                  <p:childTnLst>
                                    <p:set>
                                      <p:cBhvr>
                                        <p:cTn id="36" dur="1" fill="hold">
                                          <p:stCondLst>
                                            <p:cond delay="0"/>
                                          </p:stCondLst>
                                        </p:cTn>
                                        <p:tgtEl>
                                          <p:spTgt spid="6212"/>
                                        </p:tgtEl>
                                        <p:attrNameLst>
                                          <p:attrName>style.visibility</p:attrName>
                                        </p:attrNameLst>
                                      </p:cBhvr>
                                      <p:to>
                                        <p:strVal val="visible"/>
                                      </p:to>
                                    </p:set>
                                    <p:anim calcmode="lin" valueType="num">
                                      <p:cBhvr>
                                        <p:cTn id="37" dur="500" fill="hold"/>
                                        <p:tgtEl>
                                          <p:spTgt spid="6212"/>
                                        </p:tgtEl>
                                        <p:attrNameLst>
                                          <p:attrName>ppt_w</p:attrName>
                                        </p:attrNameLst>
                                      </p:cBhvr>
                                      <p:tavLst>
                                        <p:tav tm="0">
                                          <p:val>
                                            <p:fltVal val="0"/>
                                          </p:val>
                                        </p:tav>
                                        <p:tav tm="100000">
                                          <p:val>
                                            <p:strVal val="#ppt_w"/>
                                          </p:val>
                                        </p:tav>
                                      </p:tavLst>
                                    </p:anim>
                                    <p:anim calcmode="lin" valueType="num">
                                      <p:cBhvr>
                                        <p:cTn id="38" dur="500" fill="hold"/>
                                        <p:tgtEl>
                                          <p:spTgt spid="6212"/>
                                        </p:tgtEl>
                                        <p:attrNameLst>
                                          <p:attrName>ppt_h</p:attrName>
                                        </p:attrNameLst>
                                      </p:cBhvr>
                                      <p:tavLst>
                                        <p:tav tm="0">
                                          <p:val>
                                            <p:fltVal val="0"/>
                                          </p:val>
                                        </p:tav>
                                        <p:tav tm="100000">
                                          <p:val>
                                            <p:strVal val="#ppt_h"/>
                                          </p:val>
                                        </p:tav>
                                      </p:tavLst>
                                    </p:anim>
                                    <p:animEffect transition="in" filter="fade">
                                      <p:cBhvr>
                                        <p:cTn id="39" dur="500"/>
                                        <p:tgtEl>
                                          <p:spTgt spid="6212"/>
                                        </p:tgtEl>
                                      </p:cBhvr>
                                    </p:animEffect>
                                  </p:childTnLst>
                                </p:cTn>
                              </p:par>
                              <p:par>
                                <p:cTn id="40" presetID="53" presetClass="entr" presetSubtype="16" fill="hold" nodeType="withEffect">
                                  <p:stCondLst>
                                    <p:cond delay="0"/>
                                  </p:stCondLst>
                                  <p:childTnLst>
                                    <p:set>
                                      <p:cBhvr>
                                        <p:cTn id="41" dur="1" fill="hold">
                                          <p:stCondLst>
                                            <p:cond delay="0"/>
                                          </p:stCondLst>
                                        </p:cTn>
                                        <p:tgtEl>
                                          <p:spTgt spid="6334"/>
                                        </p:tgtEl>
                                        <p:attrNameLst>
                                          <p:attrName>style.visibility</p:attrName>
                                        </p:attrNameLst>
                                      </p:cBhvr>
                                      <p:to>
                                        <p:strVal val="visible"/>
                                      </p:to>
                                    </p:set>
                                    <p:anim calcmode="lin" valueType="num">
                                      <p:cBhvr>
                                        <p:cTn id="42" dur="500" fill="hold"/>
                                        <p:tgtEl>
                                          <p:spTgt spid="6334"/>
                                        </p:tgtEl>
                                        <p:attrNameLst>
                                          <p:attrName>ppt_w</p:attrName>
                                        </p:attrNameLst>
                                      </p:cBhvr>
                                      <p:tavLst>
                                        <p:tav tm="0">
                                          <p:val>
                                            <p:fltVal val="0"/>
                                          </p:val>
                                        </p:tav>
                                        <p:tav tm="100000">
                                          <p:val>
                                            <p:strVal val="#ppt_w"/>
                                          </p:val>
                                        </p:tav>
                                      </p:tavLst>
                                    </p:anim>
                                    <p:anim calcmode="lin" valueType="num">
                                      <p:cBhvr>
                                        <p:cTn id="43" dur="500" fill="hold"/>
                                        <p:tgtEl>
                                          <p:spTgt spid="6334"/>
                                        </p:tgtEl>
                                        <p:attrNameLst>
                                          <p:attrName>ppt_h</p:attrName>
                                        </p:attrNameLst>
                                      </p:cBhvr>
                                      <p:tavLst>
                                        <p:tav tm="0">
                                          <p:val>
                                            <p:fltVal val="0"/>
                                          </p:val>
                                        </p:tav>
                                        <p:tav tm="100000">
                                          <p:val>
                                            <p:strVal val="#ppt_h"/>
                                          </p:val>
                                        </p:tav>
                                      </p:tavLst>
                                    </p:anim>
                                    <p:animEffect transition="in" filter="fade">
                                      <p:cBhvr>
                                        <p:cTn id="44" dur="500"/>
                                        <p:tgtEl>
                                          <p:spTgt spid="6334"/>
                                        </p:tgtEl>
                                      </p:cBhvr>
                                    </p:animEffect>
                                  </p:childTnLst>
                                </p:cTn>
                              </p:par>
                              <p:par>
                                <p:cTn id="45" presetID="53" presetClass="entr" presetSubtype="16" fill="hold" nodeType="withEffect">
                                  <p:stCondLst>
                                    <p:cond delay="0"/>
                                  </p:stCondLst>
                                  <p:childTnLst>
                                    <p:set>
                                      <p:cBhvr>
                                        <p:cTn id="46" dur="1" fill="hold">
                                          <p:stCondLst>
                                            <p:cond delay="0"/>
                                          </p:stCondLst>
                                        </p:cTn>
                                        <p:tgtEl>
                                          <p:spTgt spid="6340"/>
                                        </p:tgtEl>
                                        <p:attrNameLst>
                                          <p:attrName>style.visibility</p:attrName>
                                        </p:attrNameLst>
                                      </p:cBhvr>
                                      <p:to>
                                        <p:strVal val="visible"/>
                                      </p:to>
                                    </p:set>
                                    <p:anim calcmode="lin" valueType="num">
                                      <p:cBhvr>
                                        <p:cTn id="47" dur="500" fill="hold"/>
                                        <p:tgtEl>
                                          <p:spTgt spid="6340"/>
                                        </p:tgtEl>
                                        <p:attrNameLst>
                                          <p:attrName>ppt_w</p:attrName>
                                        </p:attrNameLst>
                                      </p:cBhvr>
                                      <p:tavLst>
                                        <p:tav tm="0">
                                          <p:val>
                                            <p:fltVal val="0"/>
                                          </p:val>
                                        </p:tav>
                                        <p:tav tm="100000">
                                          <p:val>
                                            <p:strVal val="#ppt_w"/>
                                          </p:val>
                                        </p:tav>
                                      </p:tavLst>
                                    </p:anim>
                                    <p:anim calcmode="lin" valueType="num">
                                      <p:cBhvr>
                                        <p:cTn id="48" dur="500" fill="hold"/>
                                        <p:tgtEl>
                                          <p:spTgt spid="6340"/>
                                        </p:tgtEl>
                                        <p:attrNameLst>
                                          <p:attrName>ppt_h</p:attrName>
                                        </p:attrNameLst>
                                      </p:cBhvr>
                                      <p:tavLst>
                                        <p:tav tm="0">
                                          <p:val>
                                            <p:fltVal val="0"/>
                                          </p:val>
                                        </p:tav>
                                        <p:tav tm="100000">
                                          <p:val>
                                            <p:strVal val="#ppt_h"/>
                                          </p:val>
                                        </p:tav>
                                      </p:tavLst>
                                    </p:anim>
                                    <p:animEffect transition="in" filter="fade">
                                      <p:cBhvr>
                                        <p:cTn id="49" dur="500"/>
                                        <p:tgtEl>
                                          <p:spTgt spid="6340"/>
                                        </p:tgtEl>
                                      </p:cBhvr>
                                    </p:animEffect>
                                  </p:childTnLst>
                                </p:cTn>
                              </p:par>
                              <p:par>
                                <p:cTn id="50" presetID="53" presetClass="entr" presetSubtype="16" fill="hold" nodeType="withEffect">
                                  <p:stCondLst>
                                    <p:cond delay="0"/>
                                  </p:stCondLst>
                                  <p:childTnLst>
                                    <p:set>
                                      <p:cBhvr>
                                        <p:cTn id="51" dur="1" fill="hold">
                                          <p:stCondLst>
                                            <p:cond delay="0"/>
                                          </p:stCondLst>
                                        </p:cTn>
                                        <p:tgtEl>
                                          <p:spTgt spid="6375"/>
                                        </p:tgtEl>
                                        <p:attrNameLst>
                                          <p:attrName>style.visibility</p:attrName>
                                        </p:attrNameLst>
                                      </p:cBhvr>
                                      <p:to>
                                        <p:strVal val="visible"/>
                                      </p:to>
                                    </p:set>
                                    <p:anim calcmode="lin" valueType="num">
                                      <p:cBhvr>
                                        <p:cTn id="52" dur="500" fill="hold"/>
                                        <p:tgtEl>
                                          <p:spTgt spid="6375"/>
                                        </p:tgtEl>
                                        <p:attrNameLst>
                                          <p:attrName>ppt_w</p:attrName>
                                        </p:attrNameLst>
                                      </p:cBhvr>
                                      <p:tavLst>
                                        <p:tav tm="0">
                                          <p:val>
                                            <p:fltVal val="0"/>
                                          </p:val>
                                        </p:tav>
                                        <p:tav tm="100000">
                                          <p:val>
                                            <p:strVal val="#ppt_w"/>
                                          </p:val>
                                        </p:tav>
                                      </p:tavLst>
                                    </p:anim>
                                    <p:anim calcmode="lin" valueType="num">
                                      <p:cBhvr>
                                        <p:cTn id="53" dur="500" fill="hold"/>
                                        <p:tgtEl>
                                          <p:spTgt spid="6375"/>
                                        </p:tgtEl>
                                        <p:attrNameLst>
                                          <p:attrName>ppt_h</p:attrName>
                                        </p:attrNameLst>
                                      </p:cBhvr>
                                      <p:tavLst>
                                        <p:tav tm="0">
                                          <p:val>
                                            <p:fltVal val="0"/>
                                          </p:val>
                                        </p:tav>
                                        <p:tav tm="100000">
                                          <p:val>
                                            <p:strVal val="#ppt_h"/>
                                          </p:val>
                                        </p:tav>
                                      </p:tavLst>
                                    </p:anim>
                                    <p:animEffect transition="in" filter="fade">
                                      <p:cBhvr>
                                        <p:cTn id="54" dur="500"/>
                                        <p:tgtEl>
                                          <p:spTgt spid="6375"/>
                                        </p:tgtEl>
                                      </p:cBhvr>
                                    </p:animEffect>
                                  </p:childTnLst>
                                </p:cTn>
                              </p:par>
                              <p:par>
                                <p:cTn id="55" presetID="53" presetClass="entr" presetSubtype="16" fill="hold" nodeType="withEffect">
                                  <p:stCondLst>
                                    <p:cond delay="0"/>
                                  </p:stCondLst>
                                  <p:childTnLst>
                                    <p:set>
                                      <p:cBhvr>
                                        <p:cTn id="56" dur="1" fill="hold">
                                          <p:stCondLst>
                                            <p:cond delay="0"/>
                                          </p:stCondLst>
                                        </p:cTn>
                                        <p:tgtEl>
                                          <p:spTgt spid="6410"/>
                                        </p:tgtEl>
                                        <p:attrNameLst>
                                          <p:attrName>style.visibility</p:attrName>
                                        </p:attrNameLst>
                                      </p:cBhvr>
                                      <p:to>
                                        <p:strVal val="visible"/>
                                      </p:to>
                                    </p:set>
                                    <p:anim calcmode="lin" valueType="num">
                                      <p:cBhvr>
                                        <p:cTn id="57" dur="500" fill="hold"/>
                                        <p:tgtEl>
                                          <p:spTgt spid="6410"/>
                                        </p:tgtEl>
                                        <p:attrNameLst>
                                          <p:attrName>ppt_w</p:attrName>
                                        </p:attrNameLst>
                                      </p:cBhvr>
                                      <p:tavLst>
                                        <p:tav tm="0">
                                          <p:val>
                                            <p:fltVal val="0"/>
                                          </p:val>
                                        </p:tav>
                                        <p:tav tm="100000">
                                          <p:val>
                                            <p:strVal val="#ppt_w"/>
                                          </p:val>
                                        </p:tav>
                                      </p:tavLst>
                                    </p:anim>
                                    <p:anim calcmode="lin" valueType="num">
                                      <p:cBhvr>
                                        <p:cTn id="58" dur="500" fill="hold"/>
                                        <p:tgtEl>
                                          <p:spTgt spid="6410"/>
                                        </p:tgtEl>
                                        <p:attrNameLst>
                                          <p:attrName>ppt_h</p:attrName>
                                        </p:attrNameLst>
                                      </p:cBhvr>
                                      <p:tavLst>
                                        <p:tav tm="0">
                                          <p:val>
                                            <p:fltVal val="0"/>
                                          </p:val>
                                        </p:tav>
                                        <p:tav tm="100000">
                                          <p:val>
                                            <p:strVal val="#ppt_h"/>
                                          </p:val>
                                        </p:tav>
                                      </p:tavLst>
                                    </p:anim>
                                    <p:animEffect transition="in" filter="fade">
                                      <p:cBhvr>
                                        <p:cTn id="59" dur="500"/>
                                        <p:tgtEl>
                                          <p:spTgt spid="6410"/>
                                        </p:tgtEl>
                                      </p:cBhvr>
                                    </p:animEffect>
                                  </p:childTnLst>
                                </p:cTn>
                              </p:par>
                              <p:par>
                                <p:cTn id="60" presetID="53" presetClass="entr" presetSubtype="16" fill="hold" nodeType="withEffect">
                                  <p:stCondLst>
                                    <p:cond delay="0"/>
                                  </p:stCondLst>
                                  <p:childTnLst>
                                    <p:set>
                                      <p:cBhvr>
                                        <p:cTn id="61" dur="1" fill="hold">
                                          <p:stCondLst>
                                            <p:cond delay="0"/>
                                          </p:stCondLst>
                                        </p:cTn>
                                        <p:tgtEl>
                                          <p:spTgt spid="6445"/>
                                        </p:tgtEl>
                                        <p:attrNameLst>
                                          <p:attrName>style.visibility</p:attrName>
                                        </p:attrNameLst>
                                      </p:cBhvr>
                                      <p:to>
                                        <p:strVal val="visible"/>
                                      </p:to>
                                    </p:set>
                                    <p:anim calcmode="lin" valueType="num">
                                      <p:cBhvr>
                                        <p:cTn id="62" dur="500" fill="hold"/>
                                        <p:tgtEl>
                                          <p:spTgt spid="6445"/>
                                        </p:tgtEl>
                                        <p:attrNameLst>
                                          <p:attrName>ppt_w</p:attrName>
                                        </p:attrNameLst>
                                      </p:cBhvr>
                                      <p:tavLst>
                                        <p:tav tm="0">
                                          <p:val>
                                            <p:fltVal val="0"/>
                                          </p:val>
                                        </p:tav>
                                        <p:tav tm="100000">
                                          <p:val>
                                            <p:strVal val="#ppt_w"/>
                                          </p:val>
                                        </p:tav>
                                      </p:tavLst>
                                    </p:anim>
                                    <p:anim calcmode="lin" valueType="num">
                                      <p:cBhvr>
                                        <p:cTn id="63" dur="500" fill="hold"/>
                                        <p:tgtEl>
                                          <p:spTgt spid="6445"/>
                                        </p:tgtEl>
                                        <p:attrNameLst>
                                          <p:attrName>ppt_h</p:attrName>
                                        </p:attrNameLst>
                                      </p:cBhvr>
                                      <p:tavLst>
                                        <p:tav tm="0">
                                          <p:val>
                                            <p:fltVal val="0"/>
                                          </p:val>
                                        </p:tav>
                                        <p:tav tm="100000">
                                          <p:val>
                                            <p:strVal val="#ppt_h"/>
                                          </p:val>
                                        </p:tav>
                                      </p:tavLst>
                                    </p:anim>
                                    <p:animEffect transition="in" filter="fade">
                                      <p:cBhvr>
                                        <p:cTn id="64" dur="500"/>
                                        <p:tgtEl>
                                          <p:spTgt spid="6445"/>
                                        </p:tgtEl>
                                      </p:cBhvr>
                                    </p:animEffect>
                                  </p:childTnLst>
                                </p:cTn>
                              </p:par>
                              <p:par>
                                <p:cTn id="65" presetID="53" presetClass="entr" presetSubtype="16" fill="hold" nodeType="withEffect">
                                  <p:stCondLst>
                                    <p:cond delay="0"/>
                                  </p:stCondLst>
                                  <p:childTnLst>
                                    <p:set>
                                      <p:cBhvr>
                                        <p:cTn id="66" dur="1" fill="hold">
                                          <p:stCondLst>
                                            <p:cond delay="0"/>
                                          </p:stCondLst>
                                        </p:cTn>
                                        <p:tgtEl>
                                          <p:spTgt spid="6480"/>
                                        </p:tgtEl>
                                        <p:attrNameLst>
                                          <p:attrName>style.visibility</p:attrName>
                                        </p:attrNameLst>
                                      </p:cBhvr>
                                      <p:to>
                                        <p:strVal val="visible"/>
                                      </p:to>
                                    </p:set>
                                    <p:anim calcmode="lin" valueType="num">
                                      <p:cBhvr>
                                        <p:cTn id="67" dur="500" fill="hold"/>
                                        <p:tgtEl>
                                          <p:spTgt spid="6480"/>
                                        </p:tgtEl>
                                        <p:attrNameLst>
                                          <p:attrName>ppt_w</p:attrName>
                                        </p:attrNameLst>
                                      </p:cBhvr>
                                      <p:tavLst>
                                        <p:tav tm="0">
                                          <p:val>
                                            <p:fltVal val="0"/>
                                          </p:val>
                                        </p:tav>
                                        <p:tav tm="100000">
                                          <p:val>
                                            <p:strVal val="#ppt_w"/>
                                          </p:val>
                                        </p:tav>
                                      </p:tavLst>
                                    </p:anim>
                                    <p:anim calcmode="lin" valueType="num">
                                      <p:cBhvr>
                                        <p:cTn id="68" dur="500" fill="hold"/>
                                        <p:tgtEl>
                                          <p:spTgt spid="6480"/>
                                        </p:tgtEl>
                                        <p:attrNameLst>
                                          <p:attrName>ppt_h</p:attrName>
                                        </p:attrNameLst>
                                      </p:cBhvr>
                                      <p:tavLst>
                                        <p:tav tm="0">
                                          <p:val>
                                            <p:fltVal val="0"/>
                                          </p:val>
                                        </p:tav>
                                        <p:tav tm="100000">
                                          <p:val>
                                            <p:strVal val="#ppt_h"/>
                                          </p:val>
                                        </p:tav>
                                      </p:tavLst>
                                    </p:anim>
                                    <p:animEffect transition="in" filter="fade">
                                      <p:cBhvr>
                                        <p:cTn id="69" dur="500"/>
                                        <p:tgtEl>
                                          <p:spTgt spid="6480"/>
                                        </p:tgtEl>
                                      </p:cBhvr>
                                    </p:animEffect>
                                  </p:childTnLst>
                                </p:cTn>
                              </p:par>
                              <p:par>
                                <p:cTn id="70" presetID="53" presetClass="entr" presetSubtype="16" fill="hold" nodeType="withEffect">
                                  <p:stCondLst>
                                    <p:cond delay="0"/>
                                  </p:stCondLst>
                                  <p:childTnLst>
                                    <p:set>
                                      <p:cBhvr>
                                        <p:cTn id="71" dur="1" fill="hold">
                                          <p:stCondLst>
                                            <p:cond delay="0"/>
                                          </p:stCondLst>
                                        </p:cTn>
                                        <p:tgtEl>
                                          <p:spTgt spid="2"/>
                                        </p:tgtEl>
                                        <p:attrNameLst>
                                          <p:attrName>style.visibility</p:attrName>
                                        </p:attrNameLst>
                                      </p:cBhvr>
                                      <p:to>
                                        <p:strVal val="visible"/>
                                      </p:to>
                                    </p:set>
                                    <p:anim calcmode="lin" valueType="num">
                                      <p:cBhvr>
                                        <p:cTn id="72" dur="500" fill="hold"/>
                                        <p:tgtEl>
                                          <p:spTgt spid="2"/>
                                        </p:tgtEl>
                                        <p:attrNameLst>
                                          <p:attrName>ppt_w</p:attrName>
                                        </p:attrNameLst>
                                      </p:cBhvr>
                                      <p:tavLst>
                                        <p:tav tm="0">
                                          <p:val>
                                            <p:fltVal val="0"/>
                                          </p:val>
                                        </p:tav>
                                        <p:tav tm="100000">
                                          <p:val>
                                            <p:strVal val="#ppt_w"/>
                                          </p:val>
                                        </p:tav>
                                      </p:tavLst>
                                    </p:anim>
                                    <p:anim calcmode="lin" valueType="num">
                                      <p:cBhvr>
                                        <p:cTn id="73" dur="500" fill="hold"/>
                                        <p:tgtEl>
                                          <p:spTgt spid="2"/>
                                        </p:tgtEl>
                                        <p:attrNameLst>
                                          <p:attrName>ppt_h</p:attrName>
                                        </p:attrNameLst>
                                      </p:cBhvr>
                                      <p:tavLst>
                                        <p:tav tm="0">
                                          <p:val>
                                            <p:fltVal val="0"/>
                                          </p:val>
                                        </p:tav>
                                        <p:tav tm="100000">
                                          <p:val>
                                            <p:strVal val="#ppt_h"/>
                                          </p:val>
                                        </p:tav>
                                      </p:tavLst>
                                    </p:anim>
                                    <p:animEffect transition="in" filter="fade">
                                      <p:cBhvr>
                                        <p:cTn id="74" dur="500"/>
                                        <p:tgtEl>
                                          <p:spTgt spid="2"/>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4"/>
                                        </p:tgtEl>
                                        <p:attrNameLst>
                                          <p:attrName>style.visibility</p:attrName>
                                        </p:attrNameLst>
                                      </p:cBhvr>
                                      <p:to>
                                        <p:strVal val="visible"/>
                                      </p:to>
                                    </p:set>
                                    <p:anim calcmode="lin" valueType="num">
                                      <p:cBhvr>
                                        <p:cTn id="77" dur="500" fill="hold"/>
                                        <p:tgtEl>
                                          <p:spTgt spid="4"/>
                                        </p:tgtEl>
                                        <p:attrNameLst>
                                          <p:attrName>ppt_w</p:attrName>
                                        </p:attrNameLst>
                                      </p:cBhvr>
                                      <p:tavLst>
                                        <p:tav tm="0">
                                          <p:val>
                                            <p:fltVal val="0"/>
                                          </p:val>
                                        </p:tav>
                                        <p:tav tm="100000">
                                          <p:val>
                                            <p:strVal val="#ppt_w"/>
                                          </p:val>
                                        </p:tav>
                                      </p:tavLst>
                                    </p:anim>
                                    <p:anim calcmode="lin" valueType="num">
                                      <p:cBhvr>
                                        <p:cTn id="78" dur="500" fill="hold"/>
                                        <p:tgtEl>
                                          <p:spTgt spid="4"/>
                                        </p:tgtEl>
                                        <p:attrNameLst>
                                          <p:attrName>ppt_h</p:attrName>
                                        </p:attrNameLst>
                                      </p:cBhvr>
                                      <p:tavLst>
                                        <p:tav tm="0">
                                          <p:val>
                                            <p:fltVal val="0"/>
                                          </p:val>
                                        </p:tav>
                                        <p:tav tm="100000">
                                          <p:val>
                                            <p:strVal val="#ppt_h"/>
                                          </p:val>
                                        </p:tav>
                                      </p:tavLst>
                                    </p:anim>
                                    <p:animEffect transition="in" filter="fade">
                                      <p:cBhvr>
                                        <p:cTn id="7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9"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20"/>
        <p:cNvGrpSpPr/>
        <p:nvPr/>
      </p:nvGrpSpPr>
      <p:grpSpPr>
        <a:xfrm>
          <a:off x="0" y="0"/>
          <a:ext cx="0" cy="0"/>
          <a:chOff x="0" y="0"/>
          <a:chExt cx="0" cy="0"/>
        </a:xfrm>
      </p:grpSpPr>
      <p:sp>
        <p:nvSpPr>
          <p:cNvPr id="4126" name="Google Shape;4126;p46"/>
          <p:cNvSpPr/>
          <p:nvPr/>
        </p:nvSpPr>
        <p:spPr>
          <a:xfrm>
            <a:off x="5849203" y="424775"/>
            <a:ext cx="1528667" cy="645053"/>
          </a:xfrm>
          <a:custGeom>
            <a:avLst/>
            <a:gdLst/>
            <a:ahLst/>
            <a:cxnLst/>
            <a:rect l="l" t="t" r="r" b="b"/>
            <a:pathLst>
              <a:path w="48847" h="20612" extrusionOk="0">
                <a:moveTo>
                  <a:pt x="44190" y="18786"/>
                </a:moveTo>
                <a:cubicBezTo>
                  <a:pt x="43939" y="18398"/>
                  <a:pt x="43642" y="17918"/>
                  <a:pt x="43323" y="17348"/>
                </a:cubicBezTo>
                <a:cubicBezTo>
                  <a:pt x="40698" y="12805"/>
                  <a:pt x="33325" y="14540"/>
                  <a:pt x="33325" y="14540"/>
                </a:cubicBezTo>
                <a:cubicBezTo>
                  <a:pt x="38826" y="4976"/>
                  <a:pt x="20794" y="0"/>
                  <a:pt x="20223" y="11322"/>
                </a:cubicBezTo>
                <a:cubicBezTo>
                  <a:pt x="15248" y="6049"/>
                  <a:pt x="7875" y="13148"/>
                  <a:pt x="11801" y="16298"/>
                </a:cubicBezTo>
                <a:cubicBezTo>
                  <a:pt x="11801" y="16298"/>
                  <a:pt x="6095" y="14951"/>
                  <a:pt x="4040" y="18466"/>
                </a:cubicBezTo>
                <a:cubicBezTo>
                  <a:pt x="3995" y="18580"/>
                  <a:pt x="3926" y="18694"/>
                  <a:pt x="3858" y="18786"/>
                </a:cubicBezTo>
                <a:lnTo>
                  <a:pt x="913" y="18786"/>
                </a:lnTo>
                <a:cubicBezTo>
                  <a:pt x="411" y="18786"/>
                  <a:pt x="0" y="19196"/>
                  <a:pt x="0" y="19699"/>
                </a:cubicBezTo>
                <a:cubicBezTo>
                  <a:pt x="0" y="20201"/>
                  <a:pt x="411" y="20612"/>
                  <a:pt x="913" y="20612"/>
                </a:cubicBezTo>
                <a:lnTo>
                  <a:pt x="47933" y="20612"/>
                </a:lnTo>
                <a:cubicBezTo>
                  <a:pt x="48436" y="20612"/>
                  <a:pt x="48846" y="20201"/>
                  <a:pt x="48846" y="19699"/>
                </a:cubicBezTo>
                <a:cubicBezTo>
                  <a:pt x="48846" y="19196"/>
                  <a:pt x="48436" y="18786"/>
                  <a:pt x="47933" y="18786"/>
                </a:cubicBezTo>
                <a:close/>
              </a:path>
            </a:pathLst>
          </a:custGeom>
          <a:solidFill>
            <a:srgbClr val="60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46"/>
          <p:cNvSpPr/>
          <p:nvPr/>
        </p:nvSpPr>
        <p:spPr>
          <a:xfrm>
            <a:off x="-368728" y="931138"/>
            <a:ext cx="1528667" cy="494085"/>
          </a:xfrm>
          <a:custGeom>
            <a:avLst/>
            <a:gdLst/>
            <a:ahLst/>
            <a:cxnLst/>
            <a:rect l="l" t="t" r="r" b="b"/>
            <a:pathLst>
              <a:path w="48847" h="15788" extrusionOk="0">
                <a:moveTo>
                  <a:pt x="26824" y="0"/>
                </a:moveTo>
                <a:cubicBezTo>
                  <a:pt x="23574" y="0"/>
                  <a:pt x="20455" y="1904"/>
                  <a:pt x="20223" y="6498"/>
                </a:cubicBezTo>
                <a:cubicBezTo>
                  <a:pt x="18956" y="5148"/>
                  <a:pt x="17528" y="4610"/>
                  <a:pt x="16171" y="4610"/>
                </a:cubicBezTo>
                <a:cubicBezTo>
                  <a:pt x="12226" y="4610"/>
                  <a:pt x="8880" y="9153"/>
                  <a:pt x="11801" y="11496"/>
                </a:cubicBezTo>
                <a:cubicBezTo>
                  <a:pt x="11801" y="11496"/>
                  <a:pt x="10727" y="11243"/>
                  <a:pt x="9345" y="11243"/>
                </a:cubicBezTo>
                <a:cubicBezTo>
                  <a:pt x="7541" y="11243"/>
                  <a:pt x="5213" y="11675"/>
                  <a:pt x="4063" y="13665"/>
                </a:cubicBezTo>
                <a:cubicBezTo>
                  <a:pt x="3995" y="13779"/>
                  <a:pt x="3926" y="13870"/>
                  <a:pt x="3880" y="13984"/>
                </a:cubicBezTo>
                <a:lnTo>
                  <a:pt x="913" y="13984"/>
                </a:lnTo>
                <a:cubicBezTo>
                  <a:pt x="411" y="13984"/>
                  <a:pt x="0" y="14395"/>
                  <a:pt x="0" y="14897"/>
                </a:cubicBezTo>
                <a:cubicBezTo>
                  <a:pt x="0" y="15399"/>
                  <a:pt x="411" y="15787"/>
                  <a:pt x="913" y="15787"/>
                </a:cubicBezTo>
                <a:lnTo>
                  <a:pt x="47933" y="15787"/>
                </a:lnTo>
                <a:cubicBezTo>
                  <a:pt x="48435" y="15787"/>
                  <a:pt x="48846" y="15399"/>
                  <a:pt x="48846" y="14897"/>
                </a:cubicBezTo>
                <a:cubicBezTo>
                  <a:pt x="48846" y="14395"/>
                  <a:pt x="48435" y="13984"/>
                  <a:pt x="47933" y="13984"/>
                </a:cubicBezTo>
                <a:lnTo>
                  <a:pt x="44190" y="13984"/>
                </a:lnTo>
                <a:cubicBezTo>
                  <a:pt x="43939" y="13596"/>
                  <a:pt x="43665" y="13117"/>
                  <a:pt x="43323" y="12546"/>
                </a:cubicBezTo>
                <a:cubicBezTo>
                  <a:pt x="41826" y="9956"/>
                  <a:pt x="38786" y="9400"/>
                  <a:pt x="36449" y="9400"/>
                </a:cubicBezTo>
                <a:cubicBezTo>
                  <a:pt x="34687" y="9400"/>
                  <a:pt x="33325" y="9716"/>
                  <a:pt x="33325" y="9716"/>
                </a:cubicBezTo>
                <a:lnTo>
                  <a:pt x="33325" y="9716"/>
                </a:lnTo>
                <a:cubicBezTo>
                  <a:pt x="36589" y="4054"/>
                  <a:pt x="31567" y="0"/>
                  <a:pt x="26824" y="0"/>
                </a:cubicBezTo>
                <a:close/>
              </a:path>
            </a:pathLst>
          </a:custGeom>
          <a:solidFill>
            <a:srgbClr val="60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46"/>
          <p:cNvSpPr txBox="1">
            <a:spLocks noGrp="1"/>
          </p:cNvSpPr>
          <p:nvPr>
            <p:ph type="title"/>
          </p:nvPr>
        </p:nvSpPr>
        <p:spPr>
          <a:xfrm>
            <a:off x="760315" y="286614"/>
            <a:ext cx="6827875"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200" b="1">
                <a:latin typeface="Times New Roman" panose="02020603050405020304" pitchFamily="18" charset="0"/>
                <a:cs typeface="Times New Roman" panose="02020603050405020304" pitchFamily="18" charset="0"/>
              </a:rPr>
              <a:t>1. Nội dung, nghệ thuật</a:t>
            </a:r>
            <a:endParaRPr sz="3200" b="1">
              <a:latin typeface="Times New Roman" panose="02020603050405020304" pitchFamily="18" charset="0"/>
              <a:cs typeface="Times New Roman" panose="02020603050405020304" pitchFamily="18" charset="0"/>
            </a:endParaRPr>
          </a:p>
        </p:txBody>
      </p:sp>
      <p:grpSp>
        <p:nvGrpSpPr>
          <p:cNvPr id="4129" name="Google Shape;4129;p46"/>
          <p:cNvGrpSpPr/>
          <p:nvPr/>
        </p:nvGrpSpPr>
        <p:grpSpPr>
          <a:xfrm>
            <a:off x="242100" y="1154938"/>
            <a:ext cx="307025" cy="307025"/>
            <a:chOff x="462375" y="3055200"/>
            <a:chExt cx="307025" cy="307025"/>
          </a:xfrm>
        </p:grpSpPr>
        <p:sp>
          <p:nvSpPr>
            <p:cNvPr id="4130" name="Google Shape;4130;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1" name="Google Shape;4181;p46"/>
          <p:cNvGrpSpPr/>
          <p:nvPr/>
        </p:nvGrpSpPr>
        <p:grpSpPr>
          <a:xfrm>
            <a:off x="8297712" y="1729951"/>
            <a:ext cx="307025" cy="307025"/>
            <a:chOff x="462375" y="3055200"/>
            <a:chExt cx="307025" cy="307025"/>
          </a:xfrm>
        </p:grpSpPr>
        <p:sp>
          <p:nvSpPr>
            <p:cNvPr id="4182" name="Google Shape;4182;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7" name="Google Shape;4207;p46"/>
          <p:cNvGrpSpPr/>
          <p:nvPr/>
        </p:nvGrpSpPr>
        <p:grpSpPr>
          <a:xfrm>
            <a:off x="7203135" y="293062"/>
            <a:ext cx="307025" cy="307025"/>
            <a:chOff x="462375" y="3055200"/>
            <a:chExt cx="307025" cy="307025"/>
          </a:xfrm>
        </p:grpSpPr>
        <p:sp>
          <p:nvSpPr>
            <p:cNvPr id="4208" name="Google Shape;4208;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3" name="Google Shape;4233;p46"/>
          <p:cNvGrpSpPr/>
          <p:nvPr/>
        </p:nvGrpSpPr>
        <p:grpSpPr>
          <a:xfrm>
            <a:off x="437525" y="4117700"/>
            <a:ext cx="307025" cy="307025"/>
            <a:chOff x="462375" y="3055200"/>
            <a:chExt cx="307025" cy="307025"/>
          </a:xfrm>
        </p:grpSpPr>
        <p:sp>
          <p:nvSpPr>
            <p:cNvPr id="4234" name="Google Shape;4234;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9" name="Google Shape;4259;p46"/>
          <p:cNvSpPr/>
          <p:nvPr/>
        </p:nvSpPr>
        <p:spPr>
          <a:xfrm>
            <a:off x="6346475" y="835150"/>
            <a:ext cx="861675" cy="390900"/>
          </a:xfrm>
          <a:custGeom>
            <a:avLst/>
            <a:gdLst/>
            <a:ahLst/>
            <a:cxnLst/>
            <a:rect l="l" t="t" r="r" b="b"/>
            <a:pathLst>
              <a:path w="34467" h="15636" extrusionOk="0">
                <a:moveTo>
                  <a:pt x="31180" y="14334"/>
                </a:moveTo>
                <a:cubicBezTo>
                  <a:pt x="30997" y="14083"/>
                  <a:pt x="30792" y="13741"/>
                  <a:pt x="30564" y="13330"/>
                </a:cubicBezTo>
                <a:cubicBezTo>
                  <a:pt x="28715" y="10135"/>
                  <a:pt x="23511" y="11344"/>
                  <a:pt x="23511" y="11344"/>
                </a:cubicBezTo>
                <a:cubicBezTo>
                  <a:pt x="27391" y="4588"/>
                  <a:pt x="15431" y="0"/>
                  <a:pt x="14266" y="9062"/>
                </a:cubicBezTo>
                <a:cubicBezTo>
                  <a:pt x="10774" y="5341"/>
                  <a:pt x="5547" y="10363"/>
                  <a:pt x="8332" y="12577"/>
                </a:cubicBezTo>
                <a:cubicBezTo>
                  <a:pt x="8332" y="12577"/>
                  <a:pt x="4292" y="11641"/>
                  <a:pt x="2854" y="14129"/>
                </a:cubicBezTo>
                <a:cubicBezTo>
                  <a:pt x="2808" y="14197"/>
                  <a:pt x="2762" y="14266"/>
                  <a:pt x="2717" y="14334"/>
                </a:cubicBezTo>
                <a:lnTo>
                  <a:pt x="640" y="14334"/>
                </a:lnTo>
                <a:cubicBezTo>
                  <a:pt x="297" y="14334"/>
                  <a:pt x="1" y="14631"/>
                  <a:pt x="1" y="14973"/>
                </a:cubicBezTo>
                <a:cubicBezTo>
                  <a:pt x="1" y="15339"/>
                  <a:pt x="297" y="15635"/>
                  <a:pt x="640" y="15635"/>
                </a:cubicBezTo>
                <a:lnTo>
                  <a:pt x="33828" y="15635"/>
                </a:lnTo>
                <a:cubicBezTo>
                  <a:pt x="34170" y="15635"/>
                  <a:pt x="34467" y="15339"/>
                  <a:pt x="34467" y="14973"/>
                </a:cubicBezTo>
                <a:cubicBezTo>
                  <a:pt x="34467" y="14631"/>
                  <a:pt x="34170" y="14334"/>
                  <a:pt x="33828" y="14334"/>
                </a:cubicBezTo>
                <a:close/>
              </a:path>
            </a:pathLst>
          </a:custGeom>
          <a:solidFill>
            <a:srgbClr val="F3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60" name="Google Shape;4260;p46"/>
          <p:cNvGrpSpPr/>
          <p:nvPr/>
        </p:nvGrpSpPr>
        <p:grpSpPr>
          <a:xfrm flipH="1">
            <a:off x="7377875" y="-354425"/>
            <a:ext cx="1766125" cy="2169100"/>
            <a:chOff x="142825" y="-61675"/>
            <a:chExt cx="1766125" cy="2169100"/>
          </a:xfrm>
        </p:grpSpPr>
        <p:sp>
          <p:nvSpPr>
            <p:cNvPr id="4261" name="Google Shape;4261;p46"/>
            <p:cNvSpPr/>
            <p:nvPr/>
          </p:nvSpPr>
          <p:spPr>
            <a:xfrm>
              <a:off x="209575" y="-61675"/>
              <a:ext cx="1699375" cy="533125"/>
            </a:xfrm>
            <a:custGeom>
              <a:avLst/>
              <a:gdLst/>
              <a:ahLst/>
              <a:cxnLst/>
              <a:rect l="l" t="t" r="r" b="b"/>
              <a:pathLst>
                <a:path w="67975" h="21325" extrusionOk="0">
                  <a:moveTo>
                    <a:pt x="39695" y="1"/>
                  </a:moveTo>
                  <a:cubicBezTo>
                    <a:pt x="39588" y="1"/>
                    <a:pt x="39481" y="2"/>
                    <a:pt x="39374" y="4"/>
                  </a:cubicBezTo>
                  <a:cubicBezTo>
                    <a:pt x="28053" y="278"/>
                    <a:pt x="1" y="18881"/>
                    <a:pt x="1" y="18881"/>
                  </a:cubicBezTo>
                  <a:cubicBezTo>
                    <a:pt x="5507" y="20649"/>
                    <a:pt x="12181" y="21325"/>
                    <a:pt x="19171" y="21325"/>
                  </a:cubicBezTo>
                  <a:cubicBezTo>
                    <a:pt x="28698" y="21325"/>
                    <a:pt x="38809" y="20068"/>
                    <a:pt x="47340" y="18607"/>
                  </a:cubicBezTo>
                  <a:cubicBezTo>
                    <a:pt x="45446" y="15959"/>
                    <a:pt x="44191" y="12307"/>
                    <a:pt x="44191" y="12307"/>
                  </a:cubicBezTo>
                  <a:lnTo>
                    <a:pt x="44191" y="12307"/>
                  </a:lnTo>
                  <a:lnTo>
                    <a:pt x="50467" y="18036"/>
                  </a:lnTo>
                  <a:cubicBezTo>
                    <a:pt x="52636" y="17648"/>
                    <a:pt x="54667" y="17237"/>
                    <a:pt x="56516" y="16849"/>
                  </a:cubicBezTo>
                  <a:cubicBezTo>
                    <a:pt x="55033" y="15183"/>
                    <a:pt x="54028" y="14019"/>
                    <a:pt x="53754" y="12946"/>
                  </a:cubicBezTo>
                  <a:lnTo>
                    <a:pt x="53754" y="12946"/>
                  </a:lnTo>
                  <a:cubicBezTo>
                    <a:pt x="56334" y="14704"/>
                    <a:pt x="57680" y="15822"/>
                    <a:pt x="58959" y="16324"/>
                  </a:cubicBezTo>
                  <a:cubicBezTo>
                    <a:pt x="64482" y="15115"/>
                    <a:pt x="67974" y="14156"/>
                    <a:pt x="67974" y="14156"/>
                  </a:cubicBezTo>
                  <a:cubicBezTo>
                    <a:pt x="67974" y="14156"/>
                    <a:pt x="51019" y="1"/>
                    <a:pt x="39695"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46"/>
            <p:cNvSpPr/>
            <p:nvPr/>
          </p:nvSpPr>
          <p:spPr>
            <a:xfrm>
              <a:off x="142825" y="403075"/>
              <a:ext cx="1543575" cy="1218175"/>
            </a:xfrm>
            <a:custGeom>
              <a:avLst/>
              <a:gdLst/>
              <a:ahLst/>
              <a:cxnLst/>
              <a:rect l="l" t="t" r="r" b="b"/>
              <a:pathLst>
                <a:path w="61743" h="48727" extrusionOk="0">
                  <a:moveTo>
                    <a:pt x="8037" y="0"/>
                  </a:moveTo>
                  <a:cubicBezTo>
                    <a:pt x="5134" y="0"/>
                    <a:pt x="2595" y="1717"/>
                    <a:pt x="0" y="3509"/>
                  </a:cubicBezTo>
                  <a:cubicBezTo>
                    <a:pt x="8537" y="8850"/>
                    <a:pt x="15681" y="13552"/>
                    <a:pt x="21912" y="17866"/>
                  </a:cubicBezTo>
                  <a:cubicBezTo>
                    <a:pt x="22574" y="16223"/>
                    <a:pt x="24309" y="14351"/>
                    <a:pt x="25793" y="13324"/>
                  </a:cubicBezTo>
                  <a:lnTo>
                    <a:pt x="25793" y="13324"/>
                  </a:lnTo>
                  <a:cubicBezTo>
                    <a:pt x="25542" y="14009"/>
                    <a:pt x="24263" y="19464"/>
                    <a:pt x="24218" y="19487"/>
                  </a:cubicBezTo>
                  <a:cubicBezTo>
                    <a:pt x="25359" y="20286"/>
                    <a:pt x="33736" y="26426"/>
                    <a:pt x="33736" y="26426"/>
                  </a:cubicBezTo>
                  <a:lnTo>
                    <a:pt x="39077" y="19624"/>
                  </a:lnTo>
                  <a:lnTo>
                    <a:pt x="35676" y="27909"/>
                  </a:lnTo>
                  <a:cubicBezTo>
                    <a:pt x="37593" y="29370"/>
                    <a:pt x="45400" y="35761"/>
                    <a:pt x="45400" y="35761"/>
                  </a:cubicBezTo>
                  <a:lnTo>
                    <a:pt x="48321" y="29074"/>
                  </a:lnTo>
                  <a:cubicBezTo>
                    <a:pt x="49440" y="31653"/>
                    <a:pt x="49668" y="32999"/>
                    <a:pt x="48687" y="38683"/>
                  </a:cubicBezTo>
                  <a:cubicBezTo>
                    <a:pt x="52202" y="41742"/>
                    <a:pt x="56333" y="45394"/>
                    <a:pt x="59917" y="48726"/>
                  </a:cubicBezTo>
                  <a:cubicBezTo>
                    <a:pt x="61743" y="38044"/>
                    <a:pt x="57976" y="23230"/>
                    <a:pt x="49508" y="13552"/>
                  </a:cubicBezTo>
                  <a:cubicBezTo>
                    <a:pt x="40812" y="3578"/>
                    <a:pt x="16389" y="1067"/>
                    <a:pt x="8993" y="63"/>
                  </a:cubicBezTo>
                  <a:cubicBezTo>
                    <a:pt x="8670" y="20"/>
                    <a:pt x="8351" y="0"/>
                    <a:pt x="803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46"/>
            <p:cNvSpPr/>
            <p:nvPr/>
          </p:nvSpPr>
          <p:spPr>
            <a:xfrm>
              <a:off x="235825" y="403000"/>
              <a:ext cx="1414625" cy="1019650"/>
            </a:xfrm>
            <a:custGeom>
              <a:avLst/>
              <a:gdLst/>
              <a:ahLst/>
              <a:cxnLst/>
              <a:rect l="l" t="t" r="r" b="b"/>
              <a:pathLst>
                <a:path w="56585" h="40786" extrusionOk="0">
                  <a:moveTo>
                    <a:pt x="4306" y="1"/>
                  </a:moveTo>
                  <a:cubicBezTo>
                    <a:pt x="2798" y="1"/>
                    <a:pt x="1376" y="468"/>
                    <a:pt x="1" y="1184"/>
                  </a:cubicBezTo>
                  <a:cubicBezTo>
                    <a:pt x="640" y="1618"/>
                    <a:pt x="1370" y="2074"/>
                    <a:pt x="2169" y="2531"/>
                  </a:cubicBezTo>
                  <a:cubicBezTo>
                    <a:pt x="2169" y="2531"/>
                    <a:pt x="3673" y="2261"/>
                    <a:pt x="6447" y="2261"/>
                  </a:cubicBezTo>
                  <a:cubicBezTo>
                    <a:pt x="11745" y="2261"/>
                    <a:pt x="21675" y="3245"/>
                    <a:pt x="34604" y="8967"/>
                  </a:cubicBezTo>
                  <a:cubicBezTo>
                    <a:pt x="54005" y="17573"/>
                    <a:pt x="56516" y="40124"/>
                    <a:pt x="56585" y="40786"/>
                  </a:cubicBezTo>
                  <a:cubicBezTo>
                    <a:pt x="56037" y="31496"/>
                    <a:pt x="52316" y="20996"/>
                    <a:pt x="45788" y="13555"/>
                  </a:cubicBezTo>
                  <a:cubicBezTo>
                    <a:pt x="37092" y="3581"/>
                    <a:pt x="12669" y="1070"/>
                    <a:pt x="5273" y="66"/>
                  </a:cubicBezTo>
                  <a:cubicBezTo>
                    <a:pt x="4947" y="22"/>
                    <a:pt x="4624" y="1"/>
                    <a:pt x="4306"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46"/>
            <p:cNvSpPr/>
            <p:nvPr/>
          </p:nvSpPr>
          <p:spPr>
            <a:xfrm>
              <a:off x="144525" y="452000"/>
              <a:ext cx="645975" cy="1655425"/>
            </a:xfrm>
            <a:custGeom>
              <a:avLst/>
              <a:gdLst/>
              <a:ahLst/>
              <a:cxnLst/>
              <a:rect l="l" t="t" r="r" b="b"/>
              <a:pathLst>
                <a:path w="25839" h="66217" extrusionOk="0">
                  <a:moveTo>
                    <a:pt x="4589" y="0"/>
                  </a:moveTo>
                  <a:cubicBezTo>
                    <a:pt x="1302" y="4200"/>
                    <a:pt x="23" y="10911"/>
                    <a:pt x="1" y="18580"/>
                  </a:cubicBezTo>
                  <a:lnTo>
                    <a:pt x="5091" y="16092"/>
                  </a:lnTo>
                  <a:lnTo>
                    <a:pt x="46" y="21456"/>
                  </a:lnTo>
                  <a:cubicBezTo>
                    <a:pt x="183" y="25519"/>
                    <a:pt x="617" y="29787"/>
                    <a:pt x="1233" y="34055"/>
                  </a:cubicBezTo>
                  <a:lnTo>
                    <a:pt x="6255" y="31134"/>
                  </a:lnTo>
                  <a:lnTo>
                    <a:pt x="1827" y="37776"/>
                  </a:lnTo>
                  <a:cubicBezTo>
                    <a:pt x="2032" y="39008"/>
                    <a:pt x="2260" y="40241"/>
                    <a:pt x="2511" y="41474"/>
                  </a:cubicBezTo>
                  <a:lnTo>
                    <a:pt x="10637" y="34375"/>
                  </a:lnTo>
                  <a:lnTo>
                    <a:pt x="10637" y="34375"/>
                  </a:lnTo>
                  <a:cubicBezTo>
                    <a:pt x="6940" y="40287"/>
                    <a:pt x="5798" y="41633"/>
                    <a:pt x="3219" y="44966"/>
                  </a:cubicBezTo>
                  <a:cubicBezTo>
                    <a:pt x="4064" y="48937"/>
                    <a:pt x="5022" y="52726"/>
                    <a:pt x="5958" y="56173"/>
                  </a:cubicBezTo>
                  <a:lnTo>
                    <a:pt x="11048" y="49622"/>
                  </a:lnTo>
                  <a:lnTo>
                    <a:pt x="6871" y="59369"/>
                  </a:lnTo>
                  <a:cubicBezTo>
                    <a:pt x="7624" y="61971"/>
                    <a:pt x="8378" y="64299"/>
                    <a:pt x="9039" y="66216"/>
                  </a:cubicBezTo>
                  <a:cubicBezTo>
                    <a:pt x="25839" y="40127"/>
                    <a:pt x="23990" y="23784"/>
                    <a:pt x="4589"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46"/>
            <p:cNvSpPr/>
            <p:nvPr/>
          </p:nvSpPr>
          <p:spPr>
            <a:xfrm>
              <a:off x="274050" y="470825"/>
              <a:ext cx="470250" cy="1221750"/>
            </a:xfrm>
            <a:custGeom>
              <a:avLst/>
              <a:gdLst/>
              <a:ahLst/>
              <a:cxnLst/>
              <a:rect l="l" t="t" r="r" b="b"/>
              <a:pathLst>
                <a:path w="18810" h="48870" extrusionOk="0">
                  <a:moveTo>
                    <a:pt x="1" y="0"/>
                  </a:moveTo>
                  <a:lnTo>
                    <a:pt x="1" y="0"/>
                  </a:lnTo>
                  <a:cubicBezTo>
                    <a:pt x="2717" y="4314"/>
                    <a:pt x="18307" y="30358"/>
                    <a:pt x="12486" y="48869"/>
                  </a:cubicBezTo>
                  <a:cubicBezTo>
                    <a:pt x="18809" y="31727"/>
                    <a:pt x="14495" y="17964"/>
                    <a:pt x="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4270;p47">
            <a:extLst>
              <a:ext uri="{FF2B5EF4-FFF2-40B4-BE49-F238E27FC236}">
                <a16:creationId xmlns:a16="http://schemas.microsoft.com/office/drawing/2014/main" id="{4C696148-B5A0-DF2A-B7E9-BA90DA3DC256}"/>
              </a:ext>
            </a:extLst>
          </p:cNvPr>
          <p:cNvSpPr/>
          <p:nvPr/>
        </p:nvSpPr>
        <p:spPr>
          <a:xfrm>
            <a:off x="-294875" y="174362"/>
            <a:ext cx="1073950" cy="487350"/>
          </a:xfrm>
          <a:custGeom>
            <a:avLst/>
            <a:gdLst/>
            <a:ahLst/>
            <a:cxnLst/>
            <a:rect l="l" t="t" r="r" b="b"/>
            <a:pathLst>
              <a:path w="42958" h="19494" extrusionOk="0">
                <a:moveTo>
                  <a:pt x="38872" y="17896"/>
                </a:moveTo>
                <a:cubicBezTo>
                  <a:pt x="38644" y="17553"/>
                  <a:pt x="38392" y="17143"/>
                  <a:pt x="38096" y="16618"/>
                </a:cubicBezTo>
                <a:cubicBezTo>
                  <a:pt x="35790" y="12646"/>
                  <a:pt x="29308" y="14152"/>
                  <a:pt x="29308" y="14152"/>
                </a:cubicBezTo>
                <a:cubicBezTo>
                  <a:pt x="34147" y="5730"/>
                  <a:pt x="19242" y="1"/>
                  <a:pt x="17781" y="11322"/>
                </a:cubicBezTo>
                <a:cubicBezTo>
                  <a:pt x="13422" y="6666"/>
                  <a:pt x="6916" y="12943"/>
                  <a:pt x="10363" y="15705"/>
                </a:cubicBezTo>
                <a:cubicBezTo>
                  <a:pt x="10363" y="15705"/>
                  <a:pt x="5341" y="14518"/>
                  <a:pt x="3561" y="17622"/>
                </a:cubicBezTo>
                <a:cubicBezTo>
                  <a:pt x="3493" y="17713"/>
                  <a:pt x="3447" y="17804"/>
                  <a:pt x="3401" y="17896"/>
                </a:cubicBezTo>
                <a:lnTo>
                  <a:pt x="799" y="17896"/>
                </a:lnTo>
                <a:cubicBezTo>
                  <a:pt x="343" y="17896"/>
                  <a:pt x="0" y="18238"/>
                  <a:pt x="0" y="18695"/>
                </a:cubicBezTo>
                <a:cubicBezTo>
                  <a:pt x="0" y="19128"/>
                  <a:pt x="343" y="19494"/>
                  <a:pt x="799" y="19494"/>
                </a:cubicBezTo>
                <a:lnTo>
                  <a:pt x="42159" y="19494"/>
                </a:lnTo>
                <a:cubicBezTo>
                  <a:pt x="42615" y="19494"/>
                  <a:pt x="42957" y="19128"/>
                  <a:pt x="42957" y="18695"/>
                </a:cubicBezTo>
                <a:cubicBezTo>
                  <a:pt x="42957" y="18238"/>
                  <a:pt x="42615" y="17896"/>
                  <a:pt x="42159" y="17896"/>
                </a:cubicBezTo>
                <a:close/>
              </a:path>
            </a:pathLst>
          </a:custGeom>
          <a:solidFill>
            <a:srgbClr val="F3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4284;p47">
            <a:extLst>
              <a:ext uri="{FF2B5EF4-FFF2-40B4-BE49-F238E27FC236}">
                <a16:creationId xmlns:a16="http://schemas.microsoft.com/office/drawing/2014/main" id="{3D5FC324-1661-5336-97CA-39BF34D0AACE}"/>
              </a:ext>
            </a:extLst>
          </p:cNvPr>
          <p:cNvGrpSpPr/>
          <p:nvPr/>
        </p:nvGrpSpPr>
        <p:grpSpPr>
          <a:xfrm>
            <a:off x="-274232" y="62638"/>
            <a:ext cx="849101" cy="1067750"/>
            <a:chOff x="142825" y="-61675"/>
            <a:chExt cx="1766125" cy="2169100"/>
          </a:xfrm>
        </p:grpSpPr>
        <p:sp>
          <p:nvSpPr>
            <p:cNvPr id="4" name="Google Shape;4285;p47">
              <a:extLst>
                <a:ext uri="{FF2B5EF4-FFF2-40B4-BE49-F238E27FC236}">
                  <a16:creationId xmlns:a16="http://schemas.microsoft.com/office/drawing/2014/main" id="{CEC528BF-0902-BCE7-A72C-B8A65C5CFAFA}"/>
                </a:ext>
              </a:extLst>
            </p:cNvPr>
            <p:cNvSpPr/>
            <p:nvPr/>
          </p:nvSpPr>
          <p:spPr>
            <a:xfrm>
              <a:off x="209575" y="-61675"/>
              <a:ext cx="1699375" cy="533125"/>
            </a:xfrm>
            <a:custGeom>
              <a:avLst/>
              <a:gdLst/>
              <a:ahLst/>
              <a:cxnLst/>
              <a:rect l="l" t="t" r="r" b="b"/>
              <a:pathLst>
                <a:path w="67975" h="21325" extrusionOk="0">
                  <a:moveTo>
                    <a:pt x="39695" y="1"/>
                  </a:moveTo>
                  <a:cubicBezTo>
                    <a:pt x="39588" y="1"/>
                    <a:pt x="39481" y="2"/>
                    <a:pt x="39374" y="4"/>
                  </a:cubicBezTo>
                  <a:cubicBezTo>
                    <a:pt x="28053" y="278"/>
                    <a:pt x="1" y="18881"/>
                    <a:pt x="1" y="18881"/>
                  </a:cubicBezTo>
                  <a:cubicBezTo>
                    <a:pt x="5507" y="20649"/>
                    <a:pt x="12181" y="21325"/>
                    <a:pt x="19171" y="21325"/>
                  </a:cubicBezTo>
                  <a:cubicBezTo>
                    <a:pt x="28698" y="21325"/>
                    <a:pt x="38809" y="20068"/>
                    <a:pt x="47340" y="18607"/>
                  </a:cubicBezTo>
                  <a:cubicBezTo>
                    <a:pt x="45446" y="15959"/>
                    <a:pt x="44191" y="12307"/>
                    <a:pt x="44191" y="12307"/>
                  </a:cubicBezTo>
                  <a:lnTo>
                    <a:pt x="44191" y="12307"/>
                  </a:lnTo>
                  <a:lnTo>
                    <a:pt x="50467" y="18036"/>
                  </a:lnTo>
                  <a:cubicBezTo>
                    <a:pt x="52636" y="17648"/>
                    <a:pt x="54667" y="17237"/>
                    <a:pt x="56516" y="16849"/>
                  </a:cubicBezTo>
                  <a:cubicBezTo>
                    <a:pt x="55033" y="15183"/>
                    <a:pt x="54028" y="14019"/>
                    <a:pt x="53754" y="12946"/>
                  </a:cubicBezTo>
                  <a:lnTo>
                    <a:pt x="53754" y="12946"/>
                  </a:lnTo>
                  <a:cubicBezTo>
                    <a:pt x="56334" y="14704"/>
                    <a:pt x="57680" y="15822"/>
                    <a:pt x="58959" y="16324"/>
                  </a:cubicBezTo>
                  <a:cubicBezTo>
                    <a:pt x="64482" y="15115"/>
                    <a:pt x="67974" y="14156"/>
                    <a:pt x="67974" y="14156"/>
                  </a:cubicBezTo>
                  <a:cubicBezTo>
                    <a:pt x="67974" y="14156"/>
                    <a:pt x="51019" y="1"/>
                    <a:pt x="39695"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286;p47">
              <a:extLst>
                <a:ext uri="{FF2B5EF4-FFF2-40B4-BE49-F238E27FC236}">
                  <a16:creationId xmlns:a16="http://schemas.microsoft.com/office/drawing/2014/main" id="{2CD84A0F-0762-B805-CFD5-DD0961B9B97C}"/>
                </a:ext>
              </a:extLst>
            </p:cNvPr>
            <p:cNvSpPr/>
            <p:nvPr/>
          </p:nvSpPr>
          <p:spPr>
            <a:xfrm>
              <a:off x="142825" y="403075"/>
              <a:ext cx="1543575" cy="1218175"/>
            </a:xfrm>
            <a:custGeom>
              <a:avLst/>
              <a:gdLst/>
              <a:ahLst/>
              <a:cxnLst/>
              <a:rect l="l" t="t" r="r" b="b"/>
              <a:pathLst>
                <a:path w="61743" h="48727" extrusionOk="0">
                  <a:moveTo>
                    <a:pt x="8037" y="0"/>
                  </a:moveTo>
                  <a:cubicBezTo>
                    <a:pt x="5134" y="0"/>
                    <a:pt x="2595" y="1717"/>
                    <a:pt x="0" y="3509"/>
                  </a:cubicBezTo>
                  <a:cubicBezTo>
                    <a:pt x="8537" y="8850"/>
                    <a:pt x="15681" y="13552"/>
                    <a:pt x="21912" y="17866"/>
                  </a:cubicBezTo>
                  <a:cubicBezTo>
                    <a:pt x="22574" y="16223"/>
                    <a:pt x="24309" y="14351"/>
                    <a:pt x="25793" y="13324"/>
                  </a:cubicBezTo>
                  <a:lnTo>
                    <a:pt x="25793" y="13324"/>
                  </a:lnTo>
                  <a:cubicBezTo>
                    <a:pt x="25542" y="14009"/>
                    <a:pt x="24263" y="19464"/>
                    <a:pt x="24218" y="19487"/>
                  </a:cubicBezTo>
                  <a:cubicBezTo>
                    <a:pt x="25359" y="20286"/>
                    <a:pt x="33736" y="26426"/>
                    <a:pt x="33736" y="26426"/>
                  </a:cubicBezTo>
                  <a:lnTo>
                    <a:pt x="39077" y="19624"/>
                  </a:lnTo>
                  <a:lnTo>
                    <a:pt x="35676" y="27909"/>
                  </a:lnTo>
                  <a:cubicBezTo>
                    <a:pt x="37593" y="29370"/>
                    <a:pt x="45400" y="35761"/>
                    <a:pt x="45400" y="35761"/>
                  </a:cubicBezTo>
                  <a:lnTo>
                    <a:pt x="48321" y="29074"/>
                  </a:lnTo>
                  <a:cubicBezTo>
                    <a:pt x="49440" y="31653"/>
                    <a:pt x="49668" y="32999"/>
                    <a:pt x="48687" y="38683"/>
                  </a:cubicBezTo>
                  <a:cubicBezTo>
                    <a:pt x="52202" y="41742"/>
                    <a:pt x="56333" y="45394"/>
                    <a:pt x="59917" y="48726"/>
                  </a:cubicBezTo>
                  <a:cubicBezTo>
                    <a:pt x="61743" y="38044"/>
                    <a:pt x="57976" y="23230"/>
                    <a:pt x="49508" y="13552"/>
                  </a:cubicBezTo>
                  <a:cubicBezTo>
                    <a:pt x="40812" y="3578"/>
                    <a:pt x="16389" y="1067"/>
                    <a:pt x="8993" y="63"/>
                  </a:cubicBezTo>
                  <a:cubicBezTo>
                    <a:pt x="8670" y="20"/>
                    <a:pt x="8351" y="0"/>
                    <a:pt x="803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287;p47">
              <a:extLst>
                <a:ext uri="{FF2B5EF4-FFF2-40B4-BE49-F238E27FC236}">
                  <a16:creationId xmlns:a16="http://schemas.microsoft.com/office/drawing/2014/main" id="{9C2D0C05-DAA8-7767-EEFB-F65F9CDCCA2E}"/>
                </a:ext>
              </a:extLst>
            </p:cNvPr>
            <p:cNvSpPr/>
            <p:nvPr/>
          </p:nvSpPr>
          <p:spPr>
            <a:xfrm>
              <a:off x="235825" y="403000"/>
              <a:ext cx="1414625" cy="1019650"/>
            </a:xfrm>
            <a:custGeom>
              <a:avLst/>
              <a:gdLst/>
              <a:ahLst/>
              <a:cxnLst/>
              <a:rect l="l" t="t" r="r" b="b"/>
              <a:pathLst>
                <a:path w="56585" h="40786" extrusionOk="0">
                  <a:moveTo>
                    <a:pt x="4306" y="1"/>
                  </a:moveTo>
                  <a:cubicBezTo>
                    <a:pt x="2798" y="1"/>
                    <a:pt x="1376" y="468"/>
                    <a:pt x="1" y="1184"/>
                  </a:cubicBezTo>
                  <a:cubicBezTo>
                    <a:pt x="640" y="1618"/>
                    <a:pt x="1370" y="2074"/>
                    <a:pt x="2169" y="2531"/>
                  </a:cubicBezTo>
                  <a:cubicBezTo>
                    <a:pt x="2169" y="2531"/>
                    <a:pt x="3673" y="2261"/>
                    <a:pt x="6447" y="2261"/>
                  </a:cubicBezTo>
                  <a:cubicBezTo>
                    <a:pt x="11745" y="2261"/>
                    <a:pt x="21675" y="3245"/>
                    <a:pt x="34604" y="8967"/>
                  </a:cubicBezTo>
                  <a:cubicBezTo>
                    <a:pt x="54005" y="17573"/>
                    <a:pt x="56516" y="40124"/>
                    <a:pt x="56585" y="40786"/>
                  </a:cubicBezTo>
                  <a:cubicBezTo>
                    <a:pt x="56037" y="31496"/>
                    <a:pt x="52316" y="20996"/>
                    <a:pt x="45788" y="13555"/>
                  </a:cubicBezTo>
                  <a:cubicBezTo>
                    <a:pt x="37092" y="3581"/>
                    <a:pt x="12669" y="1070"/>
                    <a:pt x="5273" y="66"/>
                  </a:cubicBezTo>
                  <a:cubicBezTo>
                    <a:pt x="4947" y="22"/>
                    <a:pt x="4624" y="1"/>
                    <a:pt x="4306"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288;p47">
              <a:extLst>
                <a:ext uri="{FF2B5EF4-FFF2-40B4-BE49-F238E27FC236}">
                  <a16:creationId xmlns:a16="http://schemas.microsoft.com/office/drawing/2014/main" id="{135DB291-05CA-9A27-E786-9615CC838D74}"/>
                </a:ext>
              </a:extLst>
            </p:cNvPr>
            <p:cNvSpPr/>
            <p:nvPr/>
          </p:nvSpPr>
          <p:spPr>
            <a:xfrm>
              <a:off x="144525" y="452000"/>
              <a:ext cx="645975" cy="1655425"/>
            </a:xfrm>
            <a:custGeom>
              <a:avLst/>
              <a:gdLst/>
              <a:ahLst/>
              <a:cxnLst/>
              <a:rect l="l" t="t" r="r" b="b"/>
              <a:pathLst>
                <a:path w="25839" h="66217" extrusionOk="0">
                  <a:moveTo>
                    <a:pt x="4589" y="0"/>
                  </a:moveTo>
                  <a:cubicBezTo>
                    <a:pt x="1302" y="4200"/>
                    <a:pt x="23" y="10911"/>
                    <a:pt x="1" y="18580"/>
                  </a:cubicBezTo>
                  <a:lnTo>
                    <a:pt x="5091" y="16092"/>
                  </a:lnTo>
                  <a:lnTo>
                    <a:pt x="46" y="21456"/>
                  </a:lnTo>
                  <a:cubicBezTo>
                    <a:pt x="183" y="25519"/>
                    <a:pt x="617" y="29787"/>
                    <a:pt x="1233" y="34055"/>
                  </a:cubicBezTo>
                  <a:lnTo>
                    <a:pt x="6255" y="31134"/>
                  </a:lnTo>
                  <a:lnTo>
                    <a:pt x="1827" y="37776"/>
                  </a:lnTo>
                  <a:cubicBezTo>
                    <a:pt x="2032" y="39008"/>
                    <a:pt x="2260" y="40241"/>
                    <a:pt x="2511" y="41474"/>
                  </a:cubicBezTo>
                  <a:lnTo>
                    <a:pt x="10637" y="34375"/>
                  </a:lnTo>
                  <a:lnTo>
                    <a:pt x="10637" y="34375"/>
                  </a:lnTo>
                  <a:cubicBezTo>
                    <a:pt x="6940" y="40287"/>
                    <a:pt x="5798" y="41633"/>
                    <a:pt x="3219" y="44966"/>
                  </a:cubicBezTo>
                  <a:cubicBezTo>
                    <a:pt x="4064" y="48937"/>
                    <a:pt x="5022" y="52726"/>
                    <a:pt x="5958" y="56173"/>
                  </a:cubicBezTo>
                  <a:lnTo>
                    <a:pt x="11048" y="49622"/>
                  </a:lnTo>
                  <a:lnTo>
                    <a:pt x="6871" y="59369"/>
                  </a:lnTo>
                  <a:cubicBezTo>
                    <a:pt x="7624" y="61971"/>
                    <a:pt x="8378" y="64299"/>
                    <a:pt x="9039" y="66216"/>
                  </a:cubicBezTo>
                  <a:cubicBezTo>
                    <a:pt x="25839" y="40127"/>
                    <a:pt x="23990" y="23784"/>
                    <a:pt x="4589"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289;p47">
              <a:extLst>
                <a:ext uri="{FF2B5EF4-FFF2-40B4-BE49-F238E27FC236}">
                  <a16:creationId xmlns:a16="http://schemas.microsoft.com/office/drawing/2014/main" id="{7D5BFD72-AF9B-5E3F-490C-DF40E100068D}"/>
                </a:ext>
              </a:extLst>
            </p:cNvPr>
            <p:cNvSpPr/>
            <p:nvPr/>
          </p:nvSpPr>
          <p:spPr>
            <a:xfrm>
              <a:off x="274050" y="470825"/>
              <a:ext cx="470250" cy="1221750"/>
            </a:xfrm>
            <a:custGeom>
              <a:avLst/>
              <a:gdLst/>
              <a:ahLst/>
              <a:cxnLst/>
              <a:rect l="l" t="t" r="r" b="b"/>
              <a:pathLst>
                <a:path w="18810" h="48870" extrusionOk="0">
                  <a:moveTo>
                    <a:pt x="1" y="0"/>
                  </a:moveTo>
                  <a:lnTo>
                    <a:pt x="1" y="0"/>
                  </a:lnTo>
                  <a:cubicBezTo>
                    <a:pt x="2717" y="4314"/>
                    <a:pt x="18307" y="30358"/>
                    <a:pt x="12486" y="48869"/>
                  </a:cubicBezTo>
                  <a:cubicBezTo>
                    <a:pt x="18809" y="31727"/>
                    <a:pt x="14495" y="17964"/>
                    <a:pt x="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 name="图片 16">
            <a:extLst>
              <a:ext uri="{FF2B5EF4-FFF2-40B4-BE49-F238E27FC236}">
                <a16:creationId xmlns:a16="http://schemas.microsoft.com/office/drawing/2014/main" id="{272C0B88-39B3-0C20-A1B5-A244D524CB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4" y="1133647"/>
            <a:ext cx="4688707" cy="2915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本框 13">
            <a:extLst>
              <a:ext uri="{FF2B5EF4-FFF2-40B4-BE49-F238E27FC236}">
                <a16:creationId xmlns:a16="http://schemas.microsoft.com/office/drawing/2014/main" id="{3BC89073-7405-5A53-C951-36B883A23327}"/>
              </a:ext>
            </a:extLst>
          </p:cNvPr>
          <p:cNvSpPr txBox="1"/>
          <p:nvPr/>
        </p:nvSpPr>
        <p:spPr>
          <a:xfrm>
            <a:off x="5281919" y="1923533"/>
            <a:ext cx="3137391" cy="1446550"/>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i="1">
                <a:solidFill>
                  <a:schemeClr val="bg2"/>
                </a:solidFill>
                <a:latin typeface="Times New Roman" panose="02020603050405020304" pitchFamily="18" charset="0"/>
                <a:cs typeface="Times New Roman" panose="02020603050405020304" pitchFamily="18" charset="0"/>
              </a:rPr>
              <a:t>Khái quát nghệ thuật và nội dung văn bản</a:t>
            </a:r>
            <a:r>
              <a:rPr lang="vi-VN" sz="2000" i="1">
                <a:solidFill>
                  <a:schemeClr val="bg2"/>
                </a:solidFill>
                <a:latin typeface="Times New Roman" panose="02020603050405020304" pitchFamily="18" charset="0"/>
                <a:cs typeface="Times New Roman" panose="02020603050405020304" pitchFamily="18" charset="0"/>
              </a:rPr>
              <a:t> theo PHT số </a:t>
            </a:r>
            <a:r>
              <a:rPr lang="en-US" sz="2000" i="1">
                <a:solidFill>
                  <a:schemeClr val="bg2"/>
                </a:solidFill>
                <a:latin typeface="Times New Roman" panose="02020603050405020304" pitchFamily="18" charset="0"/>
                <a:cs typeface="Times New Roman" panose="02020603050405020304" pitchFamily="18" charset="0"/>
              </a:rPr>
              <a:t>2</a:t>
            </a:r>
            <a:r>
              <a:rPr lang="vi-VN" sz="2000" i="1">
                <a:solidFill>
                  <a:schemeClr val="bg2"/>
                </a:solidFill>
                <a:latin typeface="Times New Roman" panose="02020603050405020304" pitchFamily="18" charset="0"/>
                <a:cs typeface="Times New Roman" panose="02020603050405020304" pitchFamily="18" charset="0"/>
              </a:rPr>
              <a:t> (Hs làm việc cá nhân)</a:t>
            </a:r>
            <a:endParaRPr lang="en-US" sz="2000">
              <a:solidFill>
                <a:schemeClr val="bg2"/>
              </a:solidFill>
              <a:latin typeface="Times New Roman" panose="02020603050405020304" pitchFamily="18" charset="0"/>
              <a:cs typeface="Times New Roman" panose="02020603050405020304" pitchFamily="18" charset="0"/>
            </a:endParaRPr>
          </a:p>
          <a:p>
            <a:pPr algn="ctr"/>
            <a:endParaRPr lang="en-US" sz="2800">
              <a:solidFill>
                <a:schemeClr val="bg2"/>
              </a:solidFill>
              <a:latin typeface="Times New Roman" panose="02020603050405020304" pitchFamily="18" charset="0"/>
              <a:cs typeface="Times New Roman" panose="02020603050405020304" pitchFamily="18" charset="0"/>
            </a:endParaRPr>
          </a:p>
        </p:txBody>
      </p:sp>
      <p:pic>
        <p:nvPicPr>
          <p:cNvPr id="12" name="Picture 11" descr="A couple of cartoon characters&#10;&#10;Description automatically generated">
            <a:extLst>
              <a:ext uri="{FF2B5EF4-FFF2-40B4-BE49-F238E27FC236}">
                <a16:creationId xmlns:a16="http://schemas.microsoft.com/office/drawing/2014/main" id="{37A86144-7A28-AE9A-4EFF-359A875CB9A3}"/>
              </a:ext>
            </a:extLst>
          </p:cNvPr>
          <p:cNvPicPr>
            <a:picLocks noChangeAspect="1"/>
          </p:cNvPicPr>
          <p:nvPr/>
        </p:nvPicPr>
        <p:blipFill>
          <a:blip r:embed="rId4"/>
          <a:stretch>
            <a:fillRect/>
          </a:stretch>
        </p:blipFill>
        <p:spPr>
          <a:xfrm>
            <a:off x="0" y="2190409"/>
            <a:ext cx="3872647" cy="3055737"/>
          </a:xfrm>
          <a:prstGeom prst="rect">
            <a:avLst/>
          </a:prstGeom>
        </p:spPr>
      </p:pic>
    </p:spTree>
    <p:extLst>
      <p:ext uri="{BB962C8B-B14F-4D97-AF65-F5344CB8AC3E}">
        <p14:creationId xmlns:p14="http://schemas.microsoft.com/office/powerpoint/2010/main" val="16561103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sp>
        <p:nvSpPr>
          <p:cNvPr id="2" name="Freeform 2"/>
          <p:cNvSpPr/>
          <p:nvPr/>
        </p:nvSpPr>
        <p:spPr>
          <a:xfrm>
            <a:off x="3706576" y="3540340"/>
            <a:ext cx="1730849" cy="1601822"/>
          </a:xfrm>
          <a:custGeom>
            <a:avLst/>
            <a:gdLst/>
            <a:ahLst/>
            <a:cxnLst/>
            <a:rect l="l" t="t" r="r" b="b"/>
            <a:pathLst>
              <a:path w="3461697" h="3203643">
                <a:moveTo>
                  <a:pt x="0" y="0"/>
                </a:moveTo>
                <a:lnTo>
                  <a:pt x="3461698" y="0"/>
                </a:lnTo>
                <a:lnTo>
                  <a:pt x="3461698" y="3203643"/>
                </a:lnTo>
                <a:lnTo>
                  <a:pt x="0" y="320364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87527" y="1186270"/>
            <a:ext cx="3645757" cy="3619380"/>
          </a:xfrm>
          <a:custGeom>
            <a:avLst/>
            <a:gdLst/>
            <a:ahLst/>
            <a:cxnLst/>
            <a:rect l="l" t="t" r="r" b="b"/>
            <a:pathLst>
              <a:path w="7291513" h="5996310">
                <a:moveTo>
                  <a:pt x="0" y="0"/>
                </a:moveTo>
                <a:lnTo>
                  <a:pt x="7291513" y="0"/>
                </a:lnTo>
                <a:lnTo>
                  <a:pt x="7291513" y="5996310"/>
                </a:lnTo>
                <a:lnTo>
                  <a:pt x="0" y="599631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33647" y="126028"/>
            <a:ext cx="2381307" cy="808798"/>
          </a:xfrm>
          <a:custGeom>
            <a:avLst/>
            <a:gdLst/>
            <a:ahLst/>
            <a:cxnLst/>
            <a:rect l="l" t="t" r="r" b="b"/>
            <a:pathLst>
              <a:path w="5577916" h="1617596">
                <a:moveTo>
                  <a:pt x="0" y="0"/>
                </a:moveTo>
                <a:lnTo>
                  <a:pt x="5577916" y="0"/>
                </a:lnTo>
                <a:lnTo>
                  <a:pt x="5577916" y="1617595"/>
                </a:lnTo>
                <a:lnTo>
                  <a:pt x="0" y="16175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TextBox 5"/>
          <p:cNvSpPr txBox="1"/>
          <p:nvPr/>
        </p:nvSpPr>
        <p:spPr>
          <a:xfrm>
            <a:off x="372087" y="206386"/>
            <a:ext cx="7112465" cy="586699"/>
          </a:xfrm>
          <a:prstGeom prst="rect">
            <a:avLst/>
          </a:prstGeom>
        </p:spPr>
        <p:txBody>
          <a:bodyPr wrap="square" lIns="0" tIns="0" rIns="0" bIns="0" rtlCol="0" anchor="t">
            <a:spAutoFit/>
          </a:bodyPr>
          <a:lstStyle/>
          <a:p>
            <a:pPr marL="0" marR="0" lvl="0" indent="0" algn="l" defTabSz="457200" rtl="0" eaLnBrk="1" fontAlgn="auto" latinLnBrk="0" hangingPunct="1">
              <a:lnSpc>
                <a:spcPts val="5060"/>
              </a:lnSpc>
              <a:spcBef>
                <a:spcPts val="0"/>
              </a:spcBef>
              <a:spcAft>
                <a:spcPts val="0"/>
              </a:spcAft>
              <a:buClrTx/>
              <a:buSzTx/>
              <a:buFont typeface="Arial"/>
              <a:buNone/>
              <a:tabLst/>
              <a:defRPr/>
            </a:pPr>
            <a:r>
              <a:rPr kumimoji="0" lang="en-US" sz="3200" b="1" i="0" u="none" strike="noStrike" kern="1200" cap="none" spc="0" normalizeH="0" baseline="0" noProof="0">
                <a:ln>
                  <a:noFill/>
                </a:ln>
                <a:solidFill>
                  <a:srgbClr val="19120C"/>
                </a:solidFill>
                <a:effectLst/>
                <a:uLnTx/>
                <a:uFillTx/>
                <a:latin typeface="Times New Roman" panose="02020603050405020304" pitchFamily="18" charset="0"/>
                <a:ea typeface="+mn-ea"/>
                <a:cs typeface="Times New Roman" panose="02020603050405020304" pitchFamily="18" charset="0"/>
                <a:sym typeface="Arial"/>
              </a:rPr>
              <a:t>PHT số 2</a:t>
            </a:r>
          </a:p>
        </p:txBody>
      </p:sp>
      <p:sp>
        <p:nvSpPr>
          <p:cNvPr id="6" name="Freeform 6"/>
          <p:cNvSpPr/>
          <p:nvPr/>
        </p:nvSpPr>
        <p:spPr>
          <a:xfrm flipH="1">
            <a:off x="7736361" y="92757"/>
            <a:ext cx="521105" cy="654355"/>
          </a:xfrm>
          <a:custGeom>
            <a:avLst/>
            <a:gdLst/>
            <a:ahLst/>
            <a:cxnLst/>
            <a:rect l="l" t="t" r="r" b="b"/>
            <a:pathLst>
              <a:path w="1042209" h="1308710">
                <a:moveTo>
                  <a:pt x="1042209" y="0"/>
                </a:moveTo>
                <a:lnTo>
                  <a:pt x="0" y="0"/>
                </a:lnTo>
                <a:lnTo>
                  <a:pt x="0" y="1308711"/>
                </a:lnTo>
                <a:lnTo>
                  <a:pt x="1042209" y="1308711"/>
                </a:lnTo>
                <a:lnTo>
                  <a:pt x="1042209"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4983894" y="1630995"/>
            <a:ext cx="3645757" cy="2998155"/>
          </a:xfrm>
          <a:custGeom>
            <a:avLst/>
            <a:gdLst/>
            <a:ahLst/>
            <a:cxnLst/>
            <a:rect l="l" t="t" r="r" b="b"/>
            <a:pathLst>
              <a:path w="7291513" h="5996310">
                <a:moveTo>
                  <a:pt x="0" y="0"/>
                </a:moveTo>
                <a:lnTo>
                  <a:pt x="7291513" y="0"/>
                </a:lnTo>
                <a:lnTo>
                  <a:pt x="7291513" y="5996310"/>
                </a:lnTo>
                <a:lnTo>
                  <a:pt x="0" y="5996310"/>
                </a:lnTo>
                <a:lnTo>
                  <a:pt x="0" y="0"/>
                </a:lnTo>
                <a:close/>
              </a:path>
            </a:pathLst>
          </a:custGeom>
          <a:blipFill>
            <a:blip r:embed="rId4">
              <a:extLst>
                <a:ext uri="{96DAC541-7B7A-43D3-8B79-37D633B846F1}">
                  <asvg:svgBlip xmlns:asvg="http://schemas.microsoft.com/office/drawing/2016/SVG/main" xmlns="" r:embed="rId10"/>
                </a:ext>
              </a:extLst>
            </a:blip>
            <a:stretch>
              <a:fillRect/>
            </a:stretch>
          </a:blipFill>
        </p:spPr>
      </p:sp>
      <p:sp>
        <p:nvSpPr>
          <p:cNvPr id="8" name="Freeform 8"/>
          <p:cNvSpPr/>
          <p:nvPr/>
        </p:nvSpPr>
        <p:spPr>
          <a:xfrm>
            <a:off x="1175727" y="1072911"/>
            <a:ext cx="2106947" cy="510199"/>
          </a:xfrm>
          <a:custGeom>
            <a:avLst/>
            <a:gdLst/>
            <a:ahLst/>
            <a:cxnLst/>
            <a:rect l="l" t="t" r="r" b="b"/>
            <a:pathLst>
              <a:path w="3600289" h="877161">
                <a:moveTo>
                  <a:pt x="0" y="0"/>
                </a:moveTo>
                <a:lnTo>
                  <a:pt x="3600290" y="0"/>
                </a:lnTo>
                <a:lnTo>
                  <a:pt x="3600290" y="877162"/>
                </a:lnTo>
                <a:lnTo>
                  <a:pt x="0" y="877162"/>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sp>
      <p:sp>
        <p:nvSpPr>
          <p:cNvPr id="10" name="Freeform 10"/>
          <p:cNvSpPr/>
          <p:nvPr/>
        </p:nvSpPr>
        <p:spPr>
          <a:xfrm>
            <a:off x="5766618" y="4002712"/>
            <a:ext cx="3377382" cy="1140789"/>
          </a:xfrm>
          <a:custGeom>
            <a:avLst/>
            <a:gdLst/>
            <a:ahLst/>
            <a:cxnLst/>
            <a:rect l="l" t="t" r="r" b="b"/>
            <a:pathLst>
              <a:path w="6754764" h="2281577">
                <a:moveTo>
                  <a:pt x="0" y="0"/>
                </a:moveTo>
                <a:lnTo>
                  <a:pt x="6754764" y="0"/>
                </a:lnTo>
                <a:lnTo>
                  <a:pt x="6754764" y="2281577"/>
                </a:lnTo>
                <a:lnTo>
                  <a:pt x="0" y="2281577"/>
                </a:lnTo>
                <a:lnTo>
                  <a:pt x="0" y="0"/>
                </a:lnTo>
                <a:close/>
              </a:path>
            </a:pathLst>
          </a:custGeom>
          <a:blipFill>
            <a:blip r:embed="rId13">
              <a:extLst>
                <a:ext uri="{96DAC541-7B7A-43D3-8B79-37D633B846F1}">
                  <asvg:svgBlip xmlns:asvg="http://schemas.microsoft.com/office/drawing/2016/SVG/main" xmlns="" r:embed="rId14"/>
                </a:ext>
              </a:extLst>
            </a:blip>
            <a:stretch>
              <a:fillRect b="-12131"/>
            </a:stretch>
          </a:blipFill>
        </p:spPr>
      </p:sp>
      <p:sp>
        <p:nvSpPr>
          <p:cNvPr id="11" name="Freeform 11"/>
          <p:cNvSpPr/>
          <p:nvPr/>
        </p:nvSpPr>
        <p:spPr>
          <a:xfrm rot="10531628">
            <a:off x="8024174" y="864086"/>
            <a:ext cx="882887" cy="733599"/>
          </a:xfrm>
          <a:custGeom>
            <a:avLst/>
            <a:gdLst/>
            <a:ahLst/>
            <a:cxnLst/>
            <a:rect l="l" t="t" r="r" b="b"/>
            <a:pathLst>
              <a:path w="1765774" h="1467198">
                <a:moveTo>
                  <a:pt x="0" y="0"/>
                </a:moveTo>
                <a:lnTo>
                  <a:pt x="1765774" y="0"/>
                </a:lnTo>
                <a:lnTo>
                  <a:pt x="1765774" y="1467198"/>
                </a:lnTo>
                <a:lnTo>
                  <a:pt x="0" y="146719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sp>
      <p:sp>
        <p:nvSpPr>
          <p:cNvPr id="12" name="Freeform 12"/>
          <p:cNvSpPr/>
          <p:nvPr/>
        </p:nvSpPr>
        <p:spPr>
          <a:xfrm rot="1100902">
            <a:off x="379710" y="4235907"/>
            <a:ext cx="707862" cy="674399"/>
          </a:xfrm>
          <a:custGeom>
            <a:avLst/>
            <a:gdLst/>
            <a:ahLst/>
            <a:cxnLst/>
            <a:rect l="l" t="t" r="r" b="b"/>
            <a:pathLst>
              <a:path w="1415723" h="1348798">
                <a:moveTo>
                  <a:pt x="0" y="0"/>
                </a:moveTo>
                <a:lnTo>
                  <a:pt x="1415723" y="0"/>
                </a:lnTo>
                <a:lnTo>
                  <a:pt x="1415723" y="1348798"/>
                </a:lnTo>
                <a:lnTo>
                  <a:pt x="0" y="1348798"/>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sp>
      <p:sp>
        <p:nvSpPr>
          <p:cNvPr id="13" name="TextBox 5">
            <a:extLst>
              <a:ext uri="{FF2B5EF4-FFF2-40B4-BE49-F238E27FC236}">
                <a16:creationId xmlns:a16="http://schemas.microsoft.com/office/drawing/2014/main" id="{6C47137B-AAAD-78F6-5B8C-80A23FC9DF97}"/>
              </a:ext>
            </a:extLst>
          </p:cNvPr>
          <p:cNvSpPr txBox="1"/>
          <p:nvPr/>
        </p:nvSpPr>
        <p:spPr>
          <a:xfrm>
            <a:off x="1366537" y="955735"/>
            <a:ext cx="1916137" cy="574644"/>
          </a:xfrm>
          <a:prstGeom prst="rect">
            <a:avLst/>
          </a:prstGeom>
        </p:spPr>
        <p:txBody>
          <a:bodyPr wrap="square" lIns="0" tIns="0" rIns="0" bIns="0" rtlCol="0" anchor="t">
            <a:spAutoFit/>
          </a:bodyPr>
          <a:lstStyle/>
          <a:p>
            <a:pPr marL="0" marR="0" lvl="0" indent="0" algn="ctr" defTabSz="457200" rtl="0" eaLnBrk="1" fontAlgn="auto" latinLnBrk="0" hangingPunct="1">
              <a:lnSpc>
                <a:spcPts val="5060"/>
              </a:lnSpc>
              <a:spcBef>
                <a:spcPts val="0"/>
              </a:spcBef>
              <a:spcAft>
                <a:spcPts val="0"/>
              </a:spcAft>
              <a:buClrTx/>
              <a:buSzTx/>
              <a:buFont typeface="Arial"/>
              <a:buNone/>
              <a:tabLst/>
              <a:defRPr/>
            </a:pPr>
            <a:r>
              <a:rPr kumimoji="0" lang="en-US" sz="2800" b="1" i="0" u="none" strike="noStrike" kern="1200" cap="none" spc="0" normalizeH="0" baseline="0" noProof="0">
                <a:ln>
                  <a:noFill/>
                </a:ln>
                <a:solidFill>
                  <a:srgbClr val="19120C"/>
                </a:solidFill>
                <a:effectLst/>
                <a:uLnTx/>
                <a:uFillTx/>
                <a:latin typeface="Times New Roman" panose="02020603050405020304" pitchFamily="18" charset="0"/>
                <a:ea typeface="+mn-ea"/>
                <a:cs typeface="Times New Roman" panose="02020603050405020304" pitchFamily="18" charset="0"/>
                <a:sym typeface="Arial"/>
              </a:rPr>
              <a:t>Nội dung</a:t>
            </a:r>
          </a:p>
        </p:txBody>
      </p:sp>
      <p:sp>
        <p:nvSpPr>
          <p:cNvPr id="14" name="Freeform 8">
            <a:extLst>
              <a:ext uri="{FF2B5EF4-FFF2-40B4-BE49-F238E27FC236}">
                <a16:creationId xmlns:a16="http://schemas.microsoft.com/office/drawing/2014/main" id="{DF407C2A-1542-5279-6F7F-F60E7E9DBB07}"/>
              </a:ext>
            </a:extLst>
          </p:cNvPr>
          <p:cNvSpPr/>
          <p:nvPr/>
        </p:nvSpPr>
        <p:spPr>
          <a:xfrm>
            <a:off x="5726405" y="1314112"/>
            <a:ext cx="2106947" cy="510199"/>
          </a:xfrm>
          <a:custGeom>
            <a:avLst/>
            <a:gdLst/>
            <a:ahLst/>
            <a:cxnLst/>
            <a:rect l="l" t="t" r="r" b="b"/>
            <a:pathLst>
              <a:path w="3600289" h="877161">
                <a:moveTo>
                  <a:pt x="0" y="0"/>
                </a:moveTo>
                <a:lnTo>
                  <a:pt x="3600290" y="0"/>
                </a:lnTo>
                <a:lnTo>
                  <a:pt x="3600290" y="877162"/>
                </a:lnTo>
                <a:lnTo>
                  <a:pt x="0" y="877162"/>
                </a:lnTo>
                <a:lnTo>
                  <a:pt x="0" y="0"/>
                </a:lnTo>
                <a:close/>
              </a:path>
            </a:pathLst>
          </a:custGeom>
          <a:blipFill>
            <a:blip r:embed="rId11">
              <a:extLst>
                <a:ext uri="{96DAC541-7B7A-43D3-8B79-37D633B846F1}">
                  <asvg:svgBlip xmlns:asvg="http://schemas.microsoft.com/office/drawing/2016/SVG/main" xmlns="" r:embed="rId19"/>
                </a:ext>
              </a:extLst>
            </a:blip>
            <a:stretch>
              <a:fillRect/>
            </a:stretch>
          </a:blipFill>
        </p:spPr>
      </p:sp>
      <p:sp>
        <p:nvSpPr>
          <p:cNvPr id="15" name="TextBox 5">
            <a:extLst>
              <a:ext uri="{FF2B5EF4-FFF2-40B4-BE49-F238E27FC236}">
                <a16:creationId xmlns:a16="http://schemas.microsoft.com/office/drawing/2014/main" id="{AAD21B90-3EA8-C4AB-17CD-9C898F38F4FE}"/>
              </a:ext>
            </a:extLst>
          </p:cNvPr>
          <p:cNvSpPr txBox="1"/>
          <p:nvPr/>
        </p:nvSpPr>
        <p:spPr>
          <a:xfrm>
            <a:off x="5917215" y="1196936"/>
            <a:ext cx="1916137" cy="574644"/>
          </a:xfrm>
          <a:prstGeom prst="rect">
            <a:avLst/>
          </a:prstGeom>
        </p:spPr>
        <p:txBody>
          <a:bodyPr wrap="square" lIns="0" tIns="0" rIns="0" bIns="0" rtlCol="0" anchor="t">
            <a:spAutoFit/>
          </a:bodyPr>
          <a:lstStyle/>
          <a:p>
            <a:pPr marL="0" marR="0" lvl="0" indent="0" algn="ctr" defTabSz="457200" rtl="0" eaLnBrk="1" fontAlgn="auto" latinLnBrk="0" hangingPunct="1">
              <a:lnSpc>
                <a:spcPts val="5060"/>
              </a:lnSpc>
              <a:spcBef>
                <a:spcPts val="0"/>
              </a:spcBef>
              <a:spcAft>
                <a:spcPts val="0"/>
              </a:spcAft>
              <a:buClrTx/>
              <a:buSzTx/>
              <a:buFont typeface="Arial"/>
              <a:buNone/>
              <a:tabLst/>
              <a:defRPr/>
            </a:pPr>
            <a:r>
              <a:rPr kumimoji="0" lang="en-US" sz="2800" b="1" i="0" u="none" strike="noStrike" kern="1200" cap="none" spc="0" normalizeH="0" baseline="0" noProof="0">
                <a:ln>
                  <a:noFill/>
                </a:ln>
                <a:solidFill>
                  <a:srgbClr val="19120C"/>
                </a:solidFill>
                <a:effectLst/>
                <a:uLnTx/>
                <a:uFillTx/>
                <a:latin typeface="Times New Roman" panose="02020603050405020304" pitchFamily="18" charset="0"/>
                <a:ea typeface="+mn-ea"/>
                <a:cs typeface="Times New Roman" panose="02020603050405020304" pitchFamily="18" charset="0"/>
                <a:sym typeface="Arial"/>
              </a:rPr>
              <a:t>Nghệ thuật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DF4EB"/>
        </a:solidFill>
        <a:effectLst/>
      </p:bgPr>
    </p:bg>
    <p:spTree>
      <p:nvGrpSpPr>
        <p:cNvPr id="1" name=""/>
        <p:cNvGrpSpPr/>
        <p:nvPr/>
      </p:nvGrpSpPr>
      <p:grpSpPr>
        <a:xfrm>
          <a:off x="0" y="0"/>
          <a:ext cx="0" cy="0"/>
          <a:chOff x="0" y="0"/>
          <a:chExt cx="0" cy="0"/>
        </a:xfrm>
      </p:grpSpPr>
      <p:sp>
        <p:nvSpPr>
          <p:cNvPr id="2" name="Freeform 2"/>
          <p:cNvSpPr/>
          <p:nvPr/>
        </p:nvSpPr>
        <p:spPr>
          <a:xfrm>
            <a:off x="3706576" y="3540340"/>
            <a:ext cx="1730849" cy="1601822"/>
          </a:xfrm>
          <a:custGeom>
            <a:avLst/>
            <a:gdLst/>
            <a:ahLst/>
            <a:cxnLst/>
            <a:rect l="l" t="t" r="r" b="b"/>
            <a:pathLst>
              <a:path w="3461697" h="3203643">
                <a:moveTo>
                  <a:pt x="0" y="0"/>
                </a:moveTo>
                <a:lnTo>
                  <a:pt x="3461698" y="0"/>
                </a:lnTo>
                <a:lnTo>
                  <a:pt x="3461698" y="3203643"/>
                </a:lnTo>
                <a:lnTo>
                  <a:pt x="0" y="320364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487527" y="934826"/>
            <a:ext cx="3645757" cy="3870824"/>
          </a:xfrm>
          <a:custGeom>
            <a:avLst/>
            <a:gdLst/>
            <a:ahLst/>
            <a:cxnLst/>
            <a:rect l="l" t="t" r="r" b="b"/>
            <a:pathLst>
              <a:path w="7291513" h="5996310">
                <a:moveTo>
                  <a:pt x="0" y="0"/>
                </a:moveTo>
                <a:lnTo>
                  <a:pt x="7291513" y="0"/>
                </a:lnTo>
                <a:lnTo>
                  <a:pt x="7291513" y="5996310"/>
                </a:lnTo>
                <a:lnTo>
                  <a:pt x="0" y="599631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 name="Freeform 4"/>
          <p:cNvSpPr/>
          <p:nvPr/>
        </p:nvSpPr>
        <p:spPr>
          <a:xfrm>
            <a:off x="33647" y="126028"/>
            <a:ext cx="2381307" cy="808798"/>
          </a:xfrm>
          <a:custGeom>
            <a:avLst/>
            <a:gdLst/>
            <a:ahLst/>
            <a:cxnLst/>
            <a:rect l="l" t="t" r="r" b="b"/>
            <a:pathLst>
              <a:path w="5577916" h="1617596">
                <a:moveTo>
                  <a:pt x="0" y="0"/>
                </a:moveTo>
                <a:lnTo>
                  <a:pt x="5577916" y="0"/>
                </a:lnTo>
                <a:lnTo>
                  <a:pt x="5577916" y="1617595"/>
                </a:lnTo>
                <a:lnTo>
                  <a:pt x="0" y="161759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5" name="TextBox 5"/>
          <p:cNvSpPr txBox="1"/>
          <p:nvPr/>
        </p:nvSpPr>
        <p:spPr>
          <a:xfrm>
            <a:off x="372087" y="206386"/>
            <a:ext cx="7112465" cy="586699"/>
          </a:xfrm>
          <a:prstGeom prst="rect">
            <a:avLst/>
          </a:prstGeom>
        </p:spPr>
        <p:txBody>
          <a:bodyPr wrap="square" lIns="0" tIns="0" rIns="0" bIns="0" rtlCol="0" anchor="t">
            <a:spAutoFit/>
          </a:bodyPr>
          <a:lstStyle/>
          <a:p>
            <a:pPr marL="0" marR="0" lvl="0" indent="0" algn="l" defTabSz="457200" rtl="0" eaLnBrk="1" fontAlgn="auto" latinLnBrk="0" hangingPunct="1">
              <a:lnSpc>
                <a:spcPts val="5060"/>
              </a:lnSpc>
              <a:spcBef>
                <a:spcPts val="0"/>
              </a:spcBef>
              <a:spcAft>
                <a:spcPts val="0"/>
              </a:spcAft>
              <a:buClrTx/>
              <a:buSzTx/>
              <a:buFont typeface="Arial"/>
              <a:buNone/>
              <a:tabLst/>
              <a:defRPr/>
            </a:pPr>
            <a:r>
              <a:rPr kumimoji="0" lang="en-US" sz="3200" b="1" i="0" u="none" strike="noStrike" kern="1200" cap="none" spc="0" normalizeH="0" baseline="0" noProof="0">
                <a:ln>
                  <a:noFill/>
                </a:ln>
                <a:solidFill>
                  <a:srgbClr val="19120C"/>
                </a:solidFill>
                <a:effectLst/>
                <a:uLnTx/>
                <a:uFillTx/>
                <a:latin typeface="Times New Roman" panose="02020603050405020304" pitchFamily="18" charset="0"/>
                <a:ea typeface="+mn-ea"/>
                <a:cs typeface="Times New Roman" panose="02020603050405020304" pitchFamily="18" charset="0"/>
                <a:sym typeface="Arial"/>
              </a:rPr>
              <a:t>PHT số 2</a:t>
            </a:r>
          </a:p>
        </p:txBody>
      </p:sp>
      <p:sp>
        <p:nvSpPr>
          <p:cNvPr id="6" name="Freeform 6"/>
          <p:cNvSpPr/>
          <p:nvPr/>
        </p:nvSpPr>
        <p:spPr>
          <a:xfrm flipH="1">
            <a:off x="7736361" y="92757"/>
            <a:ext cx="521105" cy="654355"/>
          </a:xfrm>
          <a:custGeom>
            <a:avLst/>
            <a:gdLst/>
            <a:ahLst/>
            <a:cxnLst/>
            <a:rect l="l" t="t" r="r" b="b"/>
            <a:pathLst>
              <a:path w="1042209" h="1308710">
                <a:moveTo>
                  <a:pt x="1042209" y="0"/>
                </a:moveTo>
                <a:lnTo>
                  <a:pt x="0" y="0"/>
                </a:lnTo>
                <a:lnTo>
                  <a:pt x="0" y="1308711"/>
                </a:lnTo>
                <a:lnTo>
                  <a:pt x="1042209" y="1308711"/>
                </a:lnTo>
                <a:lnTo>
                  <a:pt x="1042209"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7" name="Freeform 7"/>
          <p:cNvSpPr/>
          <p:nvPr/>
        </p:nvSpPr>
        <p:spPr>
          <a:xfrm>
            <a:off x="4983894" y="1630995"/>
            <a:ext cx="3645757" cy="2998155"/>
          </a:xfrm>
          <a:custGeom>
            <a:avLst/>
            <a:gdLst/>
            <a:ahLst/>
            <a:cxnLst/>
            <a:rect l="l" t="t" r="r" b="b"/>
            <a:pathLst>
              <a:path w="7291513" h="5996310">
                <a:moveTo>
                  <a:pt x="0" y="0"/>
                </a:moveTo>
                <a:lnTo>
                  <a:pt x="7291513" y="0"/>
                </a:lnTo>
                <a:lnTo>
                  <a:pt x="7291513" y="5996310"/>
                </a:lnTo>
                <a:lnTo>
                  <a:pt x="0" y="599631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a:off x="1175727" y="1072911"/>
            <a:ext cx="2106947" cy="510199"/>
          </a:xfrm>
          <a:custGeom>
            <a:avLst/>
            <a:gdLst/>
            <a:ahLst/>
            <a:cxnLst/>
            <a:rect l="l" t="t" r="r" b="b"/>
            <a:pathLst>
              <a:path w="3600289" h="877161">
                <a:moveTo>
                  <a:pt x="0" y="0"/>
                </a:moveTo>
                <a:lnTo>
                  <a:pt x="3600290" y="0"/>
                </a:lnTo>
                <a:lnTo>
                  <a:pt x="3600290" y="877162"/>
                </a:lnTo>
                <a:lnTo>
                  <a:pt x="0" y="87716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a:off x="5766618" y="4002712"/>
            <a:ext cx="3377382" cy="1140789"/>
          </a:xfrm>
          <a:custGeom>
            <a:avLst/>
            <a:gdLst/>
            <a:ahLst/>
            <a:cxnLst/>
            <a:rect l="l" t="t" r="r" b="b"/>
            <a:pathLst>
              <a:path w="6754764" h="2281577">
                <a:moveTo>
                  <a:pt x="0" y="0"/>
                </a:moveTo>
                <a:lnTo>
                  <a:pt x="6754764" y="0"/>
                </a:lnTo>
                <a:lnTo>
                  <a:pt x="6754764" y="2281577"/>
                </a:lnTo>
                <a:lnTo>
                  <a:pt x="0" y="2281577"/>
                </a:lnTo>
                <a:lnTo>
                  <a:pt x="0" y="0"/>
                </a:lnTo>
                <a:close/>
              </a:path>
            </a:pathLst>
          </a:custGeom>
          <a:blipFill>
            <a:blip r:embed="rId12">
              <a:extLst>
                <a:ext uri="{96DAC541-7B7A-43D3-8B79-37D633B846F1}">
                  <asvg:svgBlip xmlns:asvg="http://schemas.microsoft.com/office/drawing/2016/SVG/main" xmlns="" r:embed="rId13"/>
                </a:ext>
              </a:extLst>
            </a:blip>
            <a:stretch>
              <a:fillRect b="-12131"/>
            </a:stretch>
          </a:blipFill>
        </p:spPr>
      </p:sp>
      <p:sp>
        <p:nvSpPr>
          <p:cNvPr id="11" name="Freeform 11"/>
          <p:cNvSpPr/>
          <p:nvPr/>
        </p:nvSpPr>
        <p:spPr>
          <a:xfrm rot="10531628">
            <a:off x="8024174" y="864086"/>
            <a:ext cx="882887" cy="733599"/>
          </a:xfrm>
          <a:custGeom>
            <a:avLst/>
            <a:gdLst/>
            <a:ahLst/>
            <a:cxnLst/>
            <a:rect l="l" t="t" r="r" b="b"/>
            <a:pathLst>
              <a:path w="1765774" h="1467198">
                <a:moveTo>
                  <a:pt x="0" y="0"/>
                </a:moveTo>
                <a:lnTo>
                  <a:pt x="1765774" y="0"/>
                </a:lnTo>
                <a:lnTo>
                  <a:pt x="1765774" y="1467198"/>
                </a:lnTo>
                <a:lnTo>
                  <a:pt x="0" y="146719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2" name="Freeform 12"/>
          <p:cNvSpPr/>
          <p:nvPr/>
        </p:nvSpPr>
        <p:spPr>
          <a:xfrm rot="1100902">
            <a:off x="379710" y="4235907"/>
            <a:ext cx="707862" cy="674399"/>
          </a:xfrm>
          <a:custGeom>
            <a:avLst/>
            <a:gdLst/>
            <a:ahLst/>
            <a:cxnLst/>
            <a:rect l="l" t="t" r="r" b="b"/>
            <a:pathLst>
              <a:path w="1415723" h="1348798">
                <a:moveTo>
                  <a:pt x="0" y="0"/>
                </a:moveTo>
                <a:lnTo>
                  <a:pt x="1415723" y="0"/>
                </a:lnTo>
                <a:lnTo>
                  <a:pt x="1415723" y="1348798"/>
                </a:lnTo>
                <a:lnTo>
                  <a:pt x="0" y="1348798"/>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3" name="TextBox 5">
            <a:extLst>
              <a:ext uri="{FF2B5EF4-FFF2-40B4-BE49-F238E27FC236}">
                <a16:creationId xmlns:a16="http://schemas.microsoft.com/office/drawing/2014/main" id="{6C47137B-AAAD-78F6-5B8C-80A23FC9DF97}"/>
              </a:ext>
            </a:extLst>
          </p:cNvPr>
          <p:cNvSpPr txBox="1"/>
          <p:nvPr/>
        </p:nvSpPr>
        <p:spPr>
          <a:xfrm>
            <a:off x="1366537" y="955735"/>
            <a:ext cx="1916137" cy="574644"/>
          </a:xfrm>
          <a:prstGeom prst="rect">
            <a:avLst/>
          </a:prstGeom>
        </p:spPr>
        <p:txBody>
          <a:bodyPr wrap="square" lIns="0" tIns="0" rIns="0" bIns="0" rtlCol="0" anchor="t">
            <a:spAutoFit/>
          </a:bodyPr>
          <a:lstStyle/>
          <a:p>
            <a:pPr marL="0" marR="0" lvl="0" indent="0" algn="ctr" defTabSz="457200" rtl="0" eaLnBrk="1" fontAlgn="auto" latinLnBrk="0" hangingPunct="1">
              <a:lnSpc>
                <a:spcPts val="5060"/>
              </a:lnSpc>
              <a:spcBef>
                <a:spcPts val="0"/>
              </a:spcBef>
              <a:spcAft>
                <a:spcPts val="0"/>
              </a:spcAft>
              <a:buClrTx/>
              <a:buSzTx/>
              <a:buFont typeface="Arial"/>
              <a:buNone/>
              <a:tabLst/>
              <a:defRPr/>
            </a:pPr>
            <a:r>
              <a:rPr kumimoji="0" lang="en-US" sz="2800" b="1" i="0" u="none" strike="noStrike" kern="1200" cap="none" spc="0" normalizeH="0" baseline="0" noProof="0">
                <a:ln>
                  <a:noFill/>
                </a:ln>
                <a:solidFill>
                  <a:srgbClr val="19120C"/>
                </a:solidFill>
                <a:effectLst/>
                <a:uLnTx/>
                <a:uFillTx/>
                <a:latin typeface="Times New Roman" panose="02020603050405020304" pitchFamily="18" charset="0"/>
                <a:ea typeface="+mn-ea"/>
                <a:cs typeface="Times New Roman" panose="02020603050405020304" pitchFamily="18" charset="0"/>
                <a:sym typeface="Arial"/>
              </a:rPr>
              <a:t>Nội dung</a:t>
            </a:r>
          </a:p>
        </p:txBody>
      </p:sp>
      <p:sp>
        <p:nvSpPr>
          <p:cNvPr id="14" name="Freeform 8">
            <a:extLst>
              <a:ext uri="{FF2B5EF4-FFF2-40B4-BE49-F238E27FC236}">
                <a16:creationId xmlns:a16="http://schemas.microsoft.com/office/drawing/2014/main" id="{DF407C2A-1542-5279-6F7F-F60E7E9DBB07}"/>
              </a:ext>
            </a:extLst>
          </p:cNvPr>
          <p:cNvSpPr/>
          <p:nvPr/>
        </p:nvSpPr>
        <p:spPr>
          <a:xfrm>
            <a:off x="5726405" y="1314112"/>
            <a:ext cx="2106947" cy="510199"/>
          </a:xfrm>
          <a:custGeom>
            <a:avLst/>
            <a:gdLst/>
            <a:ahLst/>
            <a:cxnLst/>
            <a:rect l="l" t="t" r="r" b="b"/>
            <a:pathLst>
              <a:path w="3600289" h="877161">
                <a:moveTo>
                  <a:pt x="0" y="0"/>
                </a:moveTo>
                <a:lnTo>
                  <a:pt x="3600290" y="0"/>
                </a:lnTo>
                <a:lnTo>
                  <a:pt x="3600290" y="877162"/>
                </a:lnTo>
                <a:lnTo>
                  <a:pt x="0" y="87716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TextBox 5">
            <a:extLst>
              <a:ext uri="{FF2B5EF4-FFF2-40B4-BE49-F238E27FC236}">
                <a16:creationId xmlns:a16="http://schemas.microsoft.com/office/drawing/2014/main" id="{AAD21B90-3EA8-C4AB-17CD-9C898F38F4FE}"/>
              </a:ext>
            </a:extLst>
          </p:cNvPr>
          <p:cNvSpPr txBox="1"/>
          <p:nvPr/>
        </p:nvSpPr>
        <p:spPr>
          <a:xfrm>
            <a:off x="5917215" y="1196936"/>
            <a:ext cx="1916137" cy="574644"/>
          </a:xfrm>
          <a:prstGeom prst="rect">
            <a:avLst/>
          </a:prstGeom>
        </p:spPr>
        <p:txBody>
          <a:bodyPr wrap="square" lIns="0" tIns="0" rIns="0" bIns="0" rtlCol="0" anchor="t">
            <a:spAutoFit/>
          </a:bodyPr>
          <a:lstStyle/>
          <a:p>
            <a:pPr marL="0" marR="0" lvl="0" indent="0" algn="ctr" defTabSz="457200" rtl="0" eaLnBrk="1" fontAlgn="auto" latinLnBrk="0" hangingPunct="1">
              <a:lnSpc>
                <a:spcPts val="5060"/>
              </a:lnSpc>
              <a:spcBef>
                <a:spcPts val="0"/>
              </a:spcBef>
              <a:spcAft>
                <a:spcPts val="0"/>
              </a:spcAft>
              <a:buClrTx/>
              <a:buSzTx/>
              <a:buFont typeface="Arial"/>
              <a:buNone/>
              <a:tabLst/>
              <a:defRPr/>
            </a:pPr>
            <a:r>
              <a:rPr kumimoji="0" lang="en-US" sz="2800" b="1" i="0" u="none" strike="noStrike" kern="1200" cap="none" spc="0" normalizeH="0" baseline="0" noProof="0">
                <a:ln>
                  <a:noFill/>
                </a:ln>
                <a:solidFill>
                  <a:srgbClr val="19120C"/>
                </a:solidFill>
                <a:effectLst/>
                <a:uLnTx/>
                <a:uFillTx/>
                <a:latin typeface="Times New Roman" panose="02020603050405020304" pitchFamily="18" charset="0"/>
                <a:ea typeface="+mn-ea"/>
                <a:cs typeface="Times New Roman" panose="02020603050405020304" pitchFamily="18" charset="0"/>
                <a:sym typeface="Arial"/>
              </a:rPr>
              <a:t>Nghệ thuật</a:t>
            </a:r>
          </a:p>
        </p:txBody>
      </p:sp>
      <p:sp>
        <p:nvSpPr>
          <p:cNvPr id="16" name="TextBox 15">
            <a:extLst>
              <a:ext uri="{FF2B5EF4-FFF2-40B4-BE49-F238E27FC236}">
                <a16:creationId xmlns:a16="http://schemas.microsoft.com/office/drawing/2014/main" id="{62BB2D36-20AA-C2FD-8B81-4630B3705FD9}"/>
              </a:ext>
            </a:extLst>
          </p:cNvPr>
          <p:cNvSpPr txBox="1"/>
          <p:nvPr/>
        </p:nvSpPr>
        <p:spPr>
          <a:xfrm>
            <a:off x="800605" y="1721195"/>
            <a:ext cx="3048000" cy="2862322"/>
          </a:xfrm>
          <a:prstGeom prst="rect">
            <a:avLst/>
          </a:prstGeom>
          <a:solidFill>
            <a:schemeClr val="accent2">
              <a:lumMod val="20000"/>
              <a:lumOff val="80000"/>
            </a:schemeClr>
          </a:solidFill>
        </p:spPr>
        <p:txBody>
          <a:bodyPr wrap="square">
            <a:spAutoFit/>
          </a:bodyPr>
          <a:lstStyle/>
          <a:p>
            <a:pPr algn="just"/>
            <a:r>
              <a:rPr lang="en-US" sz="1800" dirty="0">
                <a:solidFill>
                  <a:srgbClr val="000000"/>
                </a:solidFill>
                <a:effectLst/>
                <a:latin typeface="Times New Roman" panose="02020603050405020304" pitchFamily="18" charset="0"/>
                <a:ea typeface="Times New Roman" panose="02020603050405020304" pitchFamily="18" charset="0"/>
              </a:rPr>
              <a:t>Qua </a:t>
            </a:r>
            <a:r>
              <a:rPr lang="en-US" sz="1800" dirty="0" err="1">
                <a:solidFill>
                  <a:srgbClr val="000000"/>
                </a:solidFill>
                <a:effectLst/>
                <a:latin typeface="Times New Roman" panose="02020603050405020304" pitchFamily="18" charset="0"/>
                <a:ea typeface="Times New Roman" panose="02020603050405020304" pitchFamily="18" charset="0"/>
              </a:rPr>
              <a:t>bức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thư</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trả</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lời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yêu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cầu</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mua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đất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Tổng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thống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Mĩ</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Phreng-klin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thủ</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lĩnh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người</a:t>
            </a:r>
            <a:r>
              <a:rPr lang="en-US" sz="1800" dirty="0">
                <a:solidFill>
                  <a:srgbClr val="000000"/>
                </a:solidFill>
                <a:effectLst/>
                <a:latin typeface="Times New Roman" panose="02020603050405020304" pitchFamily="18" charset="0"/>
                <a:ea typeface="Times New Roman" panose="02020603050405020304" pitchFamily="18" charset="0"/>
              </a:rPr>
              <a:t> da </a:t>
            </a:r>
            <a:r>
              <a:rPr lang="en-US" sz="1800" dirty="0" err="1">
                <a:solidFill>
                  <a:srgbClr val="000000"/>
                </a:solidFill>
                <a:effectLst/>
                <a:latin typeface="Times New Roman" panose="02020603050405020304" pitchFamily="18" charset="0"/>
                <a:ea typeface="Times New Roman" panose="02020603050405020304" pitchFamily="18" charset="0"/>
              </a:rPr>
              <a:t>đỏ</a:t>
            </a:r>
            <a:r>
              <a:rPr lang="en-US" sz="1800" dirty="0">
                <a:solidFill>
                  <a:srgbClr val="000000"/>
                </a:solidFill>
                <a:effectLst/>
                <a:latin typeface="Times New Roman" panose="02020603050405020304" pitchFamily="18" charset="0"/>
                <a:ea typeface="Times New Roman" panose="02020603050405020304" pitchFamily="18" charset="0"/>
              </a:rPr>
              <a:t> Xi-</a:t>
            </a:r>
            <a:r>
              <a:rPr lang="en-US" sz="1800" dirty="0" err="1">
                <a:solidFill>
                  <a:srgbClr val="000000"/>
                </a:solidFill>
                <a:effectLst/>
                <a:latin typeface="Times New Roman" panose="02020603050405020304" pitchFamily="18" charset="0"/>
                <a:ea typeface="Times New Roman" panose="02020603050405020304" pitchFamily="18" charset="0"/>
              </a:rPr>
              <a:t>át</a:t>
            </a:r>
            <a:r>
              <a:rPr lang="en-US" sz="1800" dirty="0">
                <a:solidFill>
                  <a:srgbClr val="000000"/>
                </a:solidFill>
                <a:effectLst/>
                <a:latin typeface="Times New Roman" panose="02020603050405020304" pitchFamily="18" charset="0"/>
                <a:ea typeface="Times New Roman" panose="02020603050405020304" pitchFamily="18" charset="0"/>
              </a:rPr>
              <a:t>-</a:t>
            </a:r>
            <a:r>
              <a:rPr lang="en-US" sz="1800" dirty="0" err="1">
                <a:solidFill>
                  <a:srgbClr val="000000"/>
                </a:solidFill>
                <a:effectLst/>
                <a:latin typeface="Times New Roman" panose="02020603050405020304" pitchFamily="18" charset="0"/>
                <a:ea typeface="Times New Roman" panose="02020603050405020304" pitchFamily="18" charset="0"/>
              </a:rPr>
              <a:t>tơn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tác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giả</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đã</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đặt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ra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một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vấn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đề</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có</a:t>
            </a:r>
            <a:r>
              <a:rPr lang="en-US" sz="1800" dirty="0">
                <a:solidFill>
                  <a:srgbClr val="000000"/>
                </a:solidFill>
                <a:effectLst/>
                <a:latin typeface="Times New Roman" panose="02020603050405020304" pitchFamily="18" charset="0"/>
                <a:ea typeface="Times New Roman" panose="02020603050405020304" pitchFamily="18" charset="0"/>
              </a:rPr>
              <a:t> ý </a:t>
            </a:r>
            <a:r>
              <a:rPr lang="en-US" sz="1800" dirty="0" err="1">
                <a:solidFill>
                  <a:srgbClr val="000000"/>
                </a:solidFill>
                <a:effectLst/>
                <a:latin typeface="Times New Roman" panose="02020603050405020304" pitchFamily="18" charset="0"/>
                <a:ea typeface="Times New Roman" panose="02020603050405020304" pitchFamily="18" charset="0"/>
              </a:rPr>
              <a:t>nghĩa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toàn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nhân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loại</a:t>
            </a:r>
            <a:r>
              <a:rPr lang="en-US" sz="1800" dirty="0">
                <a:solidFill>
                  <a:srgbClr val="000000"/>
                </a:solidFill>
                <a:effectLst/>
                <a:latin typeface="Times New Roman" panose="02020603050405020304" pitchFamily="18" charset="0"/>
                <a:ea typeface="Times New Roman" panose="02020603050405020304" pitchFamily="18" charset="0"/>
              </a:rPr>
              <a:t>: Con </a:t>
            </a:r>
            <a:r>
              <a:rPr lang="en-US" sz="1800" dirty="0" err="1">
                <a:solidFill>
                  <a:srgbClr val="000000"/>
                </a:solidFill>
                <a:effectLst/>
                <a:latin typeface="Times New Roman" panose="02020603050405020304" pitchFamily="18" charset="0"/>
                <a:ea typeface="Times New Roman" panose="02020603050405020304" pitchFamily="18" charset="0"/>
              </a:rPr>
              <a:t>người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phải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sống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hòa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hợp</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với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thiên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nhiên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phải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chăm</a:t>
            </a:r>
            <a:r>
              <a:rPr lang="en-US" sz="1800" dirty="0">
                <a:solidFill>
                  <a:srgbClr val="000000"/>
                </a:solidFill>
                <a:effectLst/>
                <a:latin typeface="Times New Roman" panose="02020603050405020304" pitchFamily="18" charset="0"/>
                <a:ea typeface="Times New Roman" panose="02020603050405020304" pitchFamily="18" charset="0"/>
              </a:rPr>
              <a:t> lo </a:t>
            </a:r>
            <a:r>
              <a:rPr lang="en-US" sz="1800" dirty="0" err="1">
                <a:solidFill>
                  <a:srgbClr val="000000"/>
                </a:solidFill>
                <a:effectLst/>
                <a:latin typeface="Times New Roman" panose="02020603050405020304" pitchFamily="18" charset="0"/>
                <a:ea typeface="Times New Roman" panose="02020603050405020304" pitchFamily="18" charset="0"/>
              </a:rPr>
              <a:t>bảo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vệ</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môi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trường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và</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thiên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nhiên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như</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bảo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vệ</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mạng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sống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mình</a:t>
            </a:r>
            <a:r>
              <a:rPr lang="en-US" sz="1800" dirty="0">
                <a:solidFill>
                  <a:srgbClr val="000000"/>
                </a:solidFill>
                <a:effectLst/>
                <a:latin typeface="Times New Roman" panose="02020603050405020304" pitchFamily="18" charset="0"/>
                <a:ea typeface="Times New Roman" panose="02020603050405020304" pitchFamily="18" charset="0"/>
              </a:rPr>
              <a:t>.</a:t>
            </a:r>
            <a:endParaRPr lang="en-US" sz="1800" dirty="0"/>
          </a:p>
        </p:txBody>
      </p:sp>
      <p:sp>
        <p:nvSpPr>
          <p:cNvPr id="18" name="TextBox 17">
            <a:extLst>
              <a:ext uri="{FF2B5EF4-FFF2-40B4-BE49-F238E27FC236}">
                <a16:creationId xmlns:a16="http://schemas.microsoft.com/office/drawing/2014/main" id="{92B614C9-C9D7-7353-91E2-751D613E41F7}"/>
              </a:ext>
            </a:extLst>
          </p:cNvPr>
          <p:cNvSpPr txBox="1"/>
          <p:nvPr/>
        </p:nvSpPr>
        <p:spPr>
          <a:xfrm>
            <a:off x="5198552" y="2164013"/>
            <a:ext cx="3058914" cy="707886"/>
          </a:xfrm>
          <a:prstGeom prst="rect">
            <a:avLst/>
          </a:prstGeom>
          <a:noFill/>
        </p:spPr>
        <p:txBody>
          <a:bodyPr wrap="square">
            <a:spAutoFit/>
          </a:bodyPr>
          <a:lstStyle/>
          <a:p>
            <a:pPr marL="30480" marR="30480" algn="just">
              <a:spcAft>
                <a:spcPts val="800"/>
              </a:spcAft>
            </a:pPr>
            <a:r>
              <a:rPr lang="en-US" sz="2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Giọng văn giàu sức truyền cảm.</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D321636-E1C3-AB90-9719-D48951251F22}"/>
              </a:ext>
            </a:extLst>
          </p:cNvPr>
          <p:cNvSpPr txBox="1"/>
          <p:nvPr/>
        </p:nvSpPr>
        <p:spPr>
          <a:xfrm>
            <a:off x="5241902" y="2998683"/>
            <a:ext cx="3266762" cy="707886"/>
          </a:xfrm>
          <a:prstGeom prst="rect">
            <a:avLst/>
          </a:prstGeom>
          <a:noFill/>
        </p:spPr>
        <p:txBody>
          <a:bodyPr wrap="square">
            <a:spAutoFit/>
          </a:bodyPr>
          <a:lstStyle/>
          <a:p>
            <a:pPr marL="30480" marR="30480" algn="just">
              <a:spcAft>
                <a:spcPts val="800"/>
              </a:spcAft>
            </a:pP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Phép</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so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sánh</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điệp</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ngữ</a:t>
            </a:r>
            <a:r>
              <a:rPr lang="en-US" sz="2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44584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826"/>
        <p:cNvGrpSpPr/>
        <p:nvPr/>
      </p:nvGrpSpPr>
      <p:grpSpPr>
        <a:xfrm>
          <a:off x="0" y="0"/>
          <a:ext cx="0" cy="0"/>
          <a:chOff x="0" y="0"/>
          <a:chExt cx="0" cy="0"/>
        </a:xfrm>
      </p:grpSpPr>
      <p:sp>
        <p:nvSpPr>
          <p:cNvPr id="8827" name="Google Shape;8827;p72"/>
          <p:cNvSpPr txBox="1">
            <a:spLocks noGrp="1"/>
          </p:cNvSpPr>
          <p:nvPr>
            <p:ph type="title"/>
          </p:nvPr>
        </p:nvSpPr>
        <p:spPr>
          <a:xfrm>
            <a:off x="0" y="1969725"/>
            <a:ext cx="4732949" cy="1117800"/>
          </a:xfrm>
          <a:prstGeom prst="rect">
            <a:avLst/>
          </a:prstGeom>
        </p:spPr>
        <p:txBody>
          <a:bodyPr spcFirstLastPara="1" wrap="square" lIns="91425" tIns="91425" rIns="91425" bIns="91425" anchor="ctr" anchorCtr="0">
            <a:noAutofit/>
          </a:bodyPr>
          <a:lstStyle/>
          <a:p>
            <a:pPr algn="ctr">
              <a:spcAft>
                <a:spcPts val="800"/>
              </a:spcAft>
            </a:pPr>
            <a:r>
              <a:rPr lang="fr-FR" sz="4000" b="1">
                <a:solidFill>
                  <a:schemeClr val="bg2"/>
                </a:solidFill>
                <a:effectLst/>
                <a:latin typeface="Times New Roman" panose="02020603050405020304" pitchFamily="18" charset="0"/>
                <a:ea typeface="Times New Roman" panose="02020603050405020304" pitchFamily="18" charset="0"/>
                <a:cs typeface="Times New Roman" panose="02020603050405020304" pitchFamily="18" charset="0"/>
              </a:rPr>
              <a:t>Hệ thống luận điểm, lí lẽ, bằng chứng của văn bản.</a:t>
            </a:r>
            <a:endParaRPr lang="en-US" sz="4000" b="1">
              <a:solidFill>
                <a:schemeClr val="bg2"/>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828" name="Google Shape;8828;p72"/>
          <p:cNvSpPr txBox="1">
            <a:spLocks noGrp="1"/>
          </p:cNvSpPr>
          <p:nvPr>
            <p:ph type="title" idx="2"/>
          </p:nvPr>
        </p:nvSpPr>
        <p:spPr>
          <a:xfrm>
            <a:off x="1344968" y="212868"/>
            <a:ext cx="1264724" cy="1289550"/>
          </a:xfrm>
          <a:prstGeom prst="rect">
            <a:avLst/>
          </a:prstGeom>
          <a:solidFill>
            <a:schemeClr val="accent1">
              <a:lumMod val="40000"/>
              <a:lumOff val="60000"/>
            </a:schemeClr>
          </a:solidFill>
        </p:spPr>
        <p:txBody>
          <a:bodyPr spcFirstLastPara="1" wrap="square" lIns="91425" tIns="91425" rIns="91425" bIns="91425" anchor="ctr" anchorCtr="0">
            <a:noAutofit/>
          </a:bodyPr>
          <a:lstStyle/>
          <a:p>
            <a:pPr marL="0" lvl="0" indent="0" algn="l" rtl="0">
              <a:spcBef>
                <a:spcPts val="0"/>
              </a:spcBef>
              <a:spcAft>
                <a:spcPts val="0"/>
              </a:spcAft>
              <a:buNone/>
            </a:pPr>
            <a:r>
              <a:rPr lang="en" sz="7200"/>
              <a:t>01</a:t>
            </a:r>
            <a:endParaRPr sz="7200"/>
          </a:p>
        </p:txBody>
      </p:sp>
      <p:grpSp>
        <p:nvGrpSpPr>
          <p:cNvPr id="8865" name="Google Shape;8865;p72"/>
          <p:cNvGrpSpPr/>
          <p:nvPr/>
        </p:nvGrpSpPr>
        <p:grpSpPr>
          <a:xfrm>
            <a:off x="6567425" y="1145325"/>
            <a:ext cx="288050" cy="325525"/>
            <a:chOff x="6980950" y="1589900"/>
            <a:chExt cx="288050" cy="325525"/>
          </a:xfrm>
        </p:grpSpPr>
        <p:sp>
          <p:nvSpPr>
            <p:cNvPr id="8866" name="Google Shape;8866;p72"/>
            <p:cNvSpPr/>
            <p:nvPr/>
          </p:nvSpPr>
          <p:spPr>
            <a:xfrm>
              <a:off x="7026700" y="1589900"/>
              <a:ext cx="189150" cy="162775"/>
            </a:xfrm>
            <a:custGeom>
              <a:avLst/>
              <a:gdLst/>
              <a:ahLst/>
              <a:cxnLst/>
              <a:rect l="l" t="t" r="r" b="b"/>
              <a:pathLst>
                <a:path w="7566" h="6511" extrusionOk="0">
                  <a:moveTo>
                    <a:pt x="3511" y="0"/>
                  </a:moveTo>
                  <a:lnTo>
                    <a:pt x="3511" y="0"/>
                  </a:lnTo>
                  <a:cubicBezTo>
                    <a:pt x="0" y="4401"/>
                    <a:pt x="3939" y="6510"/>
                    <a:pt x="3939" y="6510"/>
                  </a:cubicBezTo>
                  <a:cubicBezTo>
                    <a:pt x="3939" y="6510"/>
                    <a:pt x="7565" y="3923"/>
                    <a:pt x="35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7" name="Google Shape;8867;p72"/>
            <p:cNvSpPr/>
            <p:nvPr/>
          </p:nvSpPr>
          <p:spPr>
            <a:xfrm>
              <a:off x="6991675" y="1746050"/>
              <a:ext cx="139200" cy="102375"/>
            </a:xfrm>
            <a:custGeom>
              <a:avLst/>
              <a:gdLst/>
              <a:ahLst/>
              <a:cxnLst/>
              <a:rect l="l" t="t" r="r" b="b"/>
              <a:pathLst>
                <a:path w="5568" h="4095" extrusionOk="0">
                  <a:moveTo>
                    <a:pt x="3888" y="1"/>
                  </a:moveTo>
                  <a:cubicBezTo>
                    <a:pt x="2578" y="1"/>
                    <a:pt x="746" y="654"/>
                    <a:pt x="0" y="4022"/>
                  </a:cubicBezTo>
                  <a:cubicBezTo>
                    <a:pt x="405" y="4072"/>
                    <a:pt x="779" y="4095"/>
                    <a:pt x="1124" y="4095"/>
                  </a:cubicBezTo>
                  <a:cubicBezTo>
                    <a:pt x="5567" y="4095"/>
                    <a:pt x="5340" y="264"/>
                    <a:pt x="5340" y="264"/>
                  </a:cubicBezTo>
                  <a:cubicBezTo>
                    <a:pt x="5340" y="264"/>
                    <a:pt x="4719" y="1"/>
                    <a:pt x="38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8" name="Google Shape;8868;p72"/>
            <p:cNvSpPr/>
            <p:nvPr/>
          </p:nvSpPr>
          <p:spPr>
            <a:xfrm>
              <a:off x="7125175" y="1740700"/>
              <a:ext cx="143825" cy="95000"/>
            </a:xfrm>
            <a:custGeom>
              <a:avLst/>
              <a:gdLst/>
              <a:ahLst/>
              <a:cxnLst/>
              <a:rect l="l" t="t" r="r" b="b"/>
              <a:pathLst>
                <a:path w="5753" h="3800" extrusionOk="0">
                  <a:moveTo>
                    <a:pt x="1880" y="1"/>
                  </a:moveTo>
                  <a:cubicBezTo>
                    <a:pt x="815" y="1"/>
                    <a:pt x="0" y="478"/>
                    <a:pt x="0" y="478"/>
                  </a:cubicBezTo>
                  <a:cubicBezTo>
                    <a:pt x="0" y="478"/>
                    <a:pt x="222" y="3800"/>
                    <a:pt x="3800" y="3800"/>
                  </a:cubicBezTo>
                  <a:cubicBezTo>
                    <a:pt x="4364" y="3800"/>
                    <a:pt x="5010" y="3718"/>
                    <a:pt x="5752" y="3527"/>
                  </a:cubicBezTo>
                  <a:cubicBezTo>
                    <a:pt x="4728" y="660"/>
                    <a:pt x="3132" y="1"/>
                    <a:pt x="18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9" name="Google Shape;8869;p72"/>
            <p:cNvSpPr/>
            <p:nvPr/>
          </p:nvSpPr>
          <p:spPr>
            <a:xfrm>
              <a:off x="7034125" y="1752650"/>
              <a:ext cx="189125" cy="162775"/>
            </a:xfrm>
            <a:custGeom>
              <a:avLst/>
              <a:gdLst/>
              <a:ahLst/>
              <a:cxnLst/>
              <a:rect l="l" t="t" r="r" b="b"/>
              <a:pathLst>
                <a:path w="7565" h="6511" extrusionOk="0">
                  <a:moveTo>
                    <a:pt x="3642" y="0"/>
                  </a:moveTo>
                  <a:lnTo>
                    <a:pt x="3642" y="0"/>
                  </a:lnTo>
                  <a:cubicBezTo>
                    <a:pt x="3642" y="0"/>
                    <a:pt x="0" y="2588"/>
                    <a:pt x="4054" y="6510"/>
                  </a:cubicBezTo>
                  <a:cubicBezTo>
                    <a:pt x="7565" y="2110"/>
                    <a:pt x="3643" y="0"/>
                    <a:pt x="3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0" name="Google Shape;8870;p72"/>
            <p:cNvSpPr/>
            <p:nvPr/>
          </p:nvSpPr>
          <p:spPr>
            <a:xfrm>
              <a:off x="6980950" y="1669325"/>
              <a:ext cx="144250" cy="95100"/>
            </a:xfrm>
            <a:custGeom>
              <a:avLst/>
              <a:gdLst/>
              <a:ahLst/>
              <a:cxnLst/>
              <a:rect l="l" t="t" r="r" b="b"/>
              <a:pathLst>
                <a:path w="5770" h="3804" extrusionOk="0">
                  <a:moveTo>
                    <a:pt x="1936" y="1"/>
                  </a:moveTo>
                  <a:cubicBezTo>
                    <a:pt x="1376" y="1"/>
                    <a:pt x="735" y="81"/>
                    <a:pt x="1" y="268"/>
                  </a:cubicBezTo>
                  <a:cubicBezTo>
                    <a:pt x="1037" y="3144"/>
                    <a:pt x="2645" y="3803"/>
                    <a:pt x="3900" y="3803"/>
                  </a:cubicBezTo>
                  <a:cubicBezTo>
                    <a:pt x="4961" y="3803"/>
                    <a:pt x="5769" y="3333"/>
                    <a:pt x="5769" y="3333"/>
                  </a:cubicBezTo>
                  <a:cubicBezTo>
                    <a:pt x="5769" y="3333"/>
                    <a:pt x="5535" y="1"/>
                    <a:pt x="19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1" name="Google Shape;8871;p72"/>
            <p:cNvSpPr/>
            <p:nvPr/>
          </p:nvSpPr>
          <p:spPr>
            <a:xfrm>
              <a:off x="7119125" y="1656550"/>
              <a:ext cx="139150" cy="102550"/>
            </a:xfrm>
            <a:custGeom>
              <a:avLst/>
              <a:gdLst/>
              <a:ahLst/>
              <a:cxnLst/>
              <a:rect l="l" t="t" r="r" b="b"/>
              <a:pathLst>
                <a:path w="5566" h="4102" extrusionOk="0">
                  <a:moveTo>
                    <a:pt x="4465" y="0"/>
                  </a:moveTo>
                  <a:cubicBezTo>
                    <a:pt x="0" y="0"/>
                    <a:pt x="242" y="3844"/>
                    <a:pt x="242" y="3844"/>
                  </a:cubicBezTo>
                  <a:cubicBezTo>
                    <a:pt x="242" y="3844"/>
                    <a:pt x="854" y="4102"/>
                    <a:pt x="1675" y="4102"/>
                  </a:cubicBezTo>
                  <a:cubicBezTo>
                    <a:pt x="2981" y="4102"/>
                    <a:pt x="4817" y="3450"/>
                    <a:pt x="5566" y="70"/>
                  </a:cubicBezTo>
                  <a:cubicBezTo>
                    <a:pt x="5170" y="22"/>
                    <a:pt x="4804" y="0"/>
                    <a:pt x="4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2" name="Google Shape;8872;p72"/>
            <p:cNvSpPr/>
            <p:nvPr/>
          </p:nvSpPr>
          <p:spPr>
            <a:xfrm>
              <a:off x="7110325" y="1622850"/>
              <a:ext cx="29300" cy="259225"/>
            </a:xfrm>
            <a:custGeom>
              <a:avLst/>
              <a:gdLst/>
              <a:ahLst/>
              <a:cxnLst/>
              <a:rect l="l" t="t" r="r" b="b"/>
              <a:pathLst>
                <a:path w="1172" h="10369" extrusionOk="0">
                  <a:moveTo>
                    <a:pt x="265" y="1"/>
                  </a:moveTo>
                  <a:cubicBezTo>
                    <a:pt x="116" y="17"/>
                    <a:pt x="1" y="132"/>
                    <a:pt x="17" y="281"/>
                  </a:cubicBezTo>
                  <a:lnTo>
                    <a:pt x="644" y="10120"/>
                  </a:lnTo>
                  <a:cubicBezTo>
                    <a:pt x="644" y="10259"/>
                    <a:pt x="759" y="10369"/>
                    <a:pt x="896" y="10369"/>
                  </a:cubicBezTo>
                  <a:cubicBezTo>
                    <a:pt x="905" y="10369"/>
                    <a:pt x="914" y="10368"/>
                    <a:pt x="924" y="10367"/>
                  </a:cubicBezTo>
                  <a:cubicBezTo>
                    <a:pt x="1072" y="10367"/>
                    <a:pt x="1171" y="10235"/>
                    <a:pt x="1171" y="10087"/>
                  </a:cubicBezTo>
                  <a:lnTo>
                    <a:pt x="545" y="248"/>
                  </a:lnTo>
                  <a:cubicBezTo>
                    <a:pt x="528" y="99"/>
                    <a:pt x="413" y="1"/>
                    <a:pt x="265" y="1"/>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3" name="Google Shape;8873;p72"/>
            <p:cNvSpPr/>
            <p:nvPr/>
          </p:nvSpPr>
          <p:spPr>
            <a:xfrm>
              <a:off x="7014750" y="1677750"/>
              <a:ext cx="220450" cy="149800"/>
            </a:xfrm>
            <a:custGeom>
              <a:avLst/>
              <a:gdLst/>
              <a:ahLst/>
              <a:cxnLst/>
              <a:rect l="l" t="t" r="r" b="b"/>
              <a:pathLst>
                <a:path w="8818" h="5992" extrusionOk="0">
                  <a:moveTo>
                    <a:pt x="8517" y="0"/>
                  </a:moveTo>
                  <a:cubicBezTo>
                    <a:pt x="8467" y="0"/>
                    <a:pt x="8416" y="15"/>
                    <a:pt x="8373" y="46"/>
                  </a:cubicBezTo>
                  <a:lnTo>
                    <a:pt x="165" y="5501"/>
                  </a:lnTo>
                  <a:cubicBezTo>
                    <a:pt x="33" y="5584"/>
                    <a:pt x="0" y="5748"/>
                    <a:pt x="83" y="5864"/>
                  </a:cubicBezTo>
                  <a:cubicBezTo>
                    <a:pt x="135" y="5947"/>
                    <a:pt x="220" y="5991"/>
                    <a:pt x="309" y="5991"/>
                  </a:cubicBezTo>
                  <a:cubicBezTo>
                    <a:pt x="361" y="5991"/>
                    <a:pt x="413" y="5976"/>
                    <a:pt x="462" y="5946"/>
                  </a:cubicBezTo>
                  <a:lnTo>
                    <a:pt x="8653" y="474"/>
                  </a:lnTo>
                  <a:cubicBezTo>
                    <a:pt x="8785" y="409"/>
                    <a:pt x="8818" y="244"/>
                    <a:pt x="8735" y="112"/>
                  </a:cubicBezTo>
                  <a:cubicBezTo>
                    <a:pt x="8684" y="40"/>
                    <a:pt x="8601" y="0"/>
                    <a:pt x="8517" y="0"/>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4" name="Google Shape;8874;p72"/>
            <p:cNvSpPr/>
            <p:nvPr/>
          </p:nvSpPr>
          <p:spPr>
            <a:xfrm>
              <a:off x="7006925" y="1691350"/>
              <a:ext cx="236100" cy="122600"/>
            </a:xfrm>
            <a:custGeom>
              <a:avLst/>
              <a:gdLst/>
              <a:ahLst/>
              <a:cxnLst/>
              <a:rect l="l" t="t" r="r" b="b"/>
              <a:pathLst>
                <a:path w="9444" h="4904" extrusionOk="0">
                  <a:moveTo>
                    <a:pt x="305" y="0"/>
                  </a:moveTo>
                  <a:cubicBezTo>
                    <a:pt x="207" y="0"/>
                    <a:pt x="112" y="52"/>
                    <a:pt x="66" y="145"/>
                  </a:cubicBezTo>
                  <a:cubicBezTo>
                    <a:pt x="0" y="277"/>
                    <a:pt x="66" y="441"/>
                    <a:pt x="198" y="491"/>
                  </a:cubicBezTo>
                  <a:lnTo>
                    <a:pt x="9015" y="4875"/>
                  </a:lnTo>
                  <a:cubicBezTo>
                    <a:pt x="9055" y="4894"/>
                    <a:pt x="9097" y="4904"/>
                    <a:pt x="9139" y="4904"/>
                  </a:cubicBezTo>
                  <a:cubicBezTo>
                    <a:pt x="9237" y="4904"/>
                    <a:pt x="9332" y="4852"/>
                    <a:pt x="9378" y="4759"/>
                  </a:cubicBezTo>
                  <a:cubicBezTo>
                    <a:pt x="9444" y="4628"/>
                    <a:pt x="9394" y="4463"/>
                    <a:pt x="9263" y="4397"/>
                  </a:cubicBezTo>
                  <a:lnTo>
                    <a:pt x="429" y="29"/>
                  </a:lnTo>
                  <a:cubicBezTo>
                    <a:pt x="389" y="10"/>
                    <a:pt x="347" y="0"/>
                    <a:pt x="305" y="0"/>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5" name="Google Shape;8875;p72"/>
            <p:cNvSpPr/>
            <p:nvPr/>
          </p:nvSpPr>
          <p:spPr>
            <a:xfrm>
              <a:off x="7100025" y="1676825"/>
              <a:ext cx="46175" cy="49875"/>
            </a:xfrm>
            <a:custGeom>
              <a:avLst/>
              <a:gdLst/>
              <a:ahLst/>
              <a:cxnLst/>
              <a:rect l="l" t="t" r="r" b="b"/>
              <a:pathLst>
                <a:path w="1847" h="1995" extrusionOk="0">
                  <a:moveTo>
                    <a:pt x="858" y="1"/>
                  </a:moveTo>
                  <a:lnTo>
                    <a:pt x="858" y="1"/>
                  </a:lnTo>
                  <a:cubicBezTo>
                    <a:pt x="1" y="1138"/>
                    <a:pt x="990" y="1995"/>
                    <a:pt x="990" y="1995"/>
                  </a:cubicBezTo>
                  <a:cubicBezTo>
                    <a:pt x="990" y="1995"/>
                    <a:pt x="1847" y="1022"/>
                    <a:pt x="858"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6" name="Google Shape;8876;p72"/>
            <p:cNvSpPr/>
            <p:nvPr/>
          </p:nvSpPr>
          <p:spPr>
            <a:xfrm>
              <a:off x="7112800" y="1678475"/>
              <a:ext cx="45775" cy="49050"/>
            </a:xfrm>
            <a:custGeom>
              <a:avLst/>
              <a:gdLst/>
              <a:ahLst/>
              <a:cxnLst/>
              <a:rect l="l" t="t" r="r" b="b"/>
              <a:pathLst>
                <a:path w="1831" h="1962" extrusionOk="0">
                  <a:moveTo>
                    <a:pt x="1138" y="0"/>
                  </a:moveTo>
                  <a:cubicBezTo>
                    <a:pt x="1" y="890"/>
                    <a:pt x="742" y="1962"/>
                    <a:pt x="742" y="1962"/>
                  </a:cubicBezTo>
                  <a:cubicBezTo>
                    <a:pt x="742" y="1962"/>
                    <a:pt x="1830" y="1253"/>
                    <a:pt x="1138"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7" name="Google Shape;8877;p72"/>
            <p:cNvSpPr/>
            <p:nvPr/>
          </p:nvSpPr>
          <p:spPr>
            <a:xfrm>
              <a:off x="7126825" y="1685075"/>
              <a:ext cx="41625" cy="44925"/>
            </a:xfrm>
            <a:custGeom>
              <a:avLst/>
              <a:gdLst/>
              <a:ahLst/>
              <a:cxnLst/>
              <a:rect l="l" t="t" r="r" b="b"/>
              <a:pathLst>
                <a:path w="1665" h="1797" extrusionOk="0">
                  <a:moveTo>
                    <a:pt x="1319" y="0"/>
                  </a:moveTo>
                  <a:lnTo>
                    <a:pt x="1319" y="0"/>
                  </a:lnTo>
                  <a:cubicBezTo>
                    <a:pt x="0" y="561"/>
                    <a:pt x="429" y="1797"/>
                    <a:pt x="429" y="1797"/>
                  </a:cubicBezTo>
                  <a:cubicBezTo>
                    <a:pt x="429" y="1797"/>
                    <a:pt x="1665" y="1385"/>
                    <a:pt x="1319"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8" name="Google Shape;8878;p72"/>
            <p:cNvSpPr/>
            <p:nvPr/>
          </p:nvSpPr>
          <p:spPr>
            <a:xfrm>
              <a:off x="7140425" y="1696600"/>
              <a:ext cx="35450" cy="37525"/>
            </a:xfrm>
            <a:custGeom>
              <a:avLst/>
              <a:gdLst/>
              <a:ahLst/>
              <a:cxnLst/>
              <a:rect l="l" t="t" r="r" b="b"/>
              <a:pathLst>
                <a:path w="1418" h="1501" extrusionOk="0">
                  <a:moveTo>
                    <a:pt x="1417" y="1"/>
                  </a:moveTo>
                  <a:lnTo>
                    <a:pt x="1417" y="1"/>
                  </a:lnTo>
                  <a:cubicBezTo>
                    <a:pt x="0" y="198"/>
                    <a:pt x="99" y="1500"/>
                    <a:pt x="99" y="1500"/>
                  </a:cubicBezTo>
                  <a:cubicBezTo>
                    <a:pt x="99" y="1500"/>
                    <a:pt x="1401" y="1418"/>
                    <a:pt x="1417"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9" name="Google Shape;8879;p72"/>
            <p:cNvSpPr/>
            <p:nvPr/>
          </p:nvSpPr>
          <p:spPr>
            <a:xfrm>
              <a:off x="7147000" y="1711075"/>
              <a:ext cx="41650" cy="28900"/>
            </a:xfrm>
            <a:custGeom>
              <a:avLst/>
              <a:gdLst/>
              <a:ahLst/>
              <a:cxnLst/>
              <a:rect l="l" t="t" r="r" b="b"/>
              <a:pathLst>
                <a:path w="1666" h="1156" extrusionOk="0">
                  <a:moveTo>
                    <a:pt x="1422" y="0"/>
                  </a:moveTo>
                  <a:cubicBezTo>
                    <a:pt x="219" y="0"/>
                    <a:pt x="1" y="1136"/>
                    <a:pt x="1" y="1136"/>
                  </a:cubicBezTo>
                  <a:cubicBezTo>
                    <a:pt x="1" y="1136"/>
                    <a:pt x="99" y="1156"/>
                    <a:pt x="248" y="1156"/>
                  </a:cubicBezTo>
                  <a:cubicBezTo>
                    <a:pt x="641" y="1156"/>
                    <a:pt x="1391" y="1017"/>
                    <a:pt x="1665" y="15"/>
                  </a:cubicBezTo>
                  <a:cubicBezTo>
                    <a:pt x="1580" y="5"/>
                    <a:pt x="1499" y="0"/>
                    <a:pt x="1422"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0" name="Google Shape;8880;p72"/>
            <p:cNvSpPr/>
            <p:nvPr/>
          </p:nvSpPr>
          <p:spPr>
            <a:xfrm>
              <a:off x="7149900" y="1725950"/>
              <a:ext cx="47400" cy="22900"/>
            </a:xfrm>
            <a:custGeom>
              <a:avLst/>
              <a:gdLst/>
              <a:ahLst/>
              <a:cxnLst/>
              <a:rect l="l" t="t" r="r" b="b"/>
              <a:pathLst>
                <a:path w="1896" h="916" extrusionOk="0">
                  <a:moveTo>
                    <a:pt x="1221" y="1"/>
                  </a:moveTo>
                  <a:cubicBezTo>
                    <a:pt x="369" y="1"/>
                    <a:pt x="0" y="771"/>
                    <a:pt x="0" y="771"/>
                  </a:cubicBezTo>
                  <a:cubicBezTo>
                    <a:pt x="0" y="771"/>
                    <a:pt x="281" y="916"/>
                    <a:pt x="654" y="916"/>
                  </a:cubicBezTo>
                  <a:cubicBezTo>
                    <a:pt x="1038" y="916"/>
                    <a:pt x="1520" y="763"/>
                    <a:pt x="1895" y="145"/>
                  </a:cubicBezTo>
                  <a:cubicBezTo>
                    <a:pt x="1644" y="43"/>
                    <a:pt x="1420" y="1"/>
                    <a:pt x="1221"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1" name="Google Shape;8881;p72"/>
            <p:cNvSpPr/>
            <p:nvPr/>
          </p:nvSpPr>
          <p:spPr>
            <a:xfrm>
              <a:off x="7150725" y="1740200"/>
              <a:ext cx="49875" cy="20675"/>
            </a:xfrm>
            <a:custGeom>
              <a:avLst/>
              <a:gdLst/>
              <a:ahLst/>
              <a:cxnLst/>
              <a:rect l="l" t="t" r="r" b="b"/>
              <a:pathLst>
                <a:path w="1995" h="827" extrusionOk="0">
                  <a:moveTo>
                    <a:pt x="1056" y="0"/>
                  </a:moveTo>
                  <a:cubicBezTo>
                    <a:pt x="417" y="0"/>
                    <a:pt x="0" y="482"/>
                    <a:pt x="0" y="482"/>
                  </a:cubicBezTo>
                  <a:cubicBezTo>
                    <a:pt x="0" y="482"/>
                    <a:pt x="391" y="826"/>
                    <a:pt x="938" y="826"/>
                  </a:cubicBezTo>
                  <a:cubicBezTo>
                    <a:pt x="1253" y="826"/>
                    <a:pt x="1620" y="712"/>
                    <a:pt x="1994" y="350"/>
                  </a:cubicBezTo>
                  <a:cubicBezTo>
                    <a:pt x="1651" y="91"/>
                    <a:pt x="1332" y="0"/>
                    <a:pt x="1056"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2" name="Google Shape;8882;p72"/>
            <p:cNvSpPr/>
            <p:nvPr/>
          </p:nvSpPr>
          <p:spPr>
            <a:xfrm>
              <a:off x="7149900" y="1752875"/>
              <a:ext cx="49050" cy="21625"/>
            </a:xfrm>
            <a:custGeom>
              <a:avLst/>
              <a:gdLst/>
              <a:ahLst/>
              <a:cxnLst/>
              <a:rect l="l" t="t" r="r" b="b"/>
              <a:pathLst>
                <a:path w="1962" h="865" extrusionOk="0">
                  <a:moveTo>
                    <a:pt x="810" y="1"/>
                  </a:moveTo>
                  <a:cubicBezTo>
                    <a:pt x="349" y="1"/>
                    <a:pt x="0" y="238"/>
                    <a:pt x="0" y="238"/>
                  </a:cubicBezTo>
                  <a:cubicBezTo>
                    <a:pt x="0" y="238"/>
                    <a:pt x="417" y="864"/>
                    <a:pt x="1159" y="864"/>
                  </a:cubicBezTo>
                  <a:cubicBezTo>
                    <a:pt x="1394" y="864"/>
                    <a:pt x="1663" y="801"/>
                    <a:pt x="1961" y="634"/>
                  </a:cubicBezTo>
                  <a:cubicBezTo>
                    <a:pt x="1582" y="140"/>
                    <a:pt x="1163" y="1"/>
                    <a:pt x="810"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3" name="Google Shape;8883;p72"/>
            <p:cNvSpPr/>
            <p:nvPr/>
          </p:nvSpPr>
          <p:spPr>
            <a:xfrm>
              <a:off x="7147425" y="1763350"/>
              <a:ext cx="44925" cy="25450"/>
            </a:xfrm>
            <a:custGeom>
              <a:avLst/>
              <a:gdLst/>
              <a:ahLst/>
              <a:cxnLst/>
              <a:rect l="l" t="t" r="r" b="b"/>
              <a:pathLst>
                <a:path w="1797" h="1018" extrusionOk="0">
                  <a:moveTo>
                    <a:pt x="459" y="0"/>
                  </a:moveTo>
                  <a:cubicBezTo>
                    <a:pt x="192" y="0"/>
                    <a:pt x="0" y="67"/>
                    <a:pt x="0" y="67"/>
                  </a:cubicBezTo>
                  <a:cubicBezTo>
                    <a:pt x="0" y="67"/>
                    <a:pt x="317" y="1018"/>
                    <a:pt x="1330" y="1018"/>
                  </a:cubicBezTo>
                  <a:cubicBezTo>
                    <a:pt x="1471" y="1018"/>
                    <a:pt x="1627" y="999"/>
                    <a:pt x="1797" y="956"/>
                  </a:cubicBezTo>
                  <a:cubicBezTo>
                    <a:pt x="1457" y="157"/>
                    <a:pt x="869" y="0"/>
                    <a:pt x="459"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4" name="Google Shape;8884;p72"/>
            <p:cNvSpPr/>
            <p:nvPr/>
          </p:nvSpPr>
          <p:spPr>
            <a:xfrm>
              <a:off x="7143700" y="1770325"/>
              <a:ext cx="37525" cy="33025"/>
            </a:xfrm>
            <a:custGeom>
              <a:avLst/>
              <a:gdLst/>
              <a:ahLst/>
              <a:cxnLst/>
              <a:rect l="l" t="t" r="r" b="b"/>
              <a:pathLst>
                <a:path w="1501" h="1321" extrusionOk="0">
                  <a:moveTo>
                    <a:pt x="55" y="0"/>
                  </a:moveTo>
                  <a:cubicBezTo>
                    <a:pt x="20" y="0"/>
                    <a:pt x="1" y="2"/>
                    <a:pt x="1" y="2"/>
                  </a:cubicBezTo>
                  <a:cubicBezTo>
                    <a:pt x="1" y="2"/>
                    <a:pt x="67" y="1304"/>
                    <a:pt x="1501" y="1320"/>
                  </a:cubicBezTo>
                  <a:cubicBezTo>
                    <a:pt x="1327" y="76"/>
                    <a:pt x="303" y="0"/>
                    <a:pt x="55"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5" name="Google Shape;8885;p72"/>
            <p:cNvSpPr/>
            <p:nvPr/>
          </p:nvSpPr>
          <p:spPr>
            <a:xfrm>
              <a:off x="7131775" y="1774475"/>
              <a:ext cx="38750" cy="41650"/>
            </a:xfrm>
            <a:custGeom>
              <a:avLst/>
              <a:gdLst/>
              <a:ahLst/>
              <a:cxnLst/>
              <a:rect l="l" t="t" r="r" b="b"/>
              <a:pathLst>
                <a:path w="1550" h="1666" extrusionOk="0">
                  <a:moveTo>
                    <a:pt x="264" y="1"/>
                  </a:moveTo>
                  <a:lnTo>
                    <a:pt x="264" y="1"/>
                  </a:lnTo>
                  <a:cubicBezTo>
                    <a:pt x="264" y="1"/>
                    <a:pt x="0" y="1286"/>
                    <a:pt x="1368" y="1665"/>
                  </a:cubicBezTo>
                  <a:cubicBezTo>
                    <a:pt x="1549" y="248"/>
                    <a:pt x="264" y="1"/>
                    <a:pt x="26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6" name="Google Shape;8886;p72"/>
            <p:cNvSpPr/>
            <p:nvPr/>
          </p:nvSpPr>
          <p:spPr>
            <a:xfrm>
              <a:off x="7117350" y="1777350"/>
              <a:ext cx="44100" cy="47425"/>
            </a:xfrm>
            <a:custGeom>
              <a:avLst/>
              <a:gdLst/>
              <a:ahLst/>
              <a:cxnLst/>
              <a:rect l="l" t="t" r="r" b="b"/>
              <a:pathLst>
                <a:path w="1764" h="1897" extrusionOk="0">
                  <a:moveTo>
                    <a:pt x="593" y="1"/>
                  </a:moveTo>
                  <a:lnTo>
                    <a:pt x="593" y="1"/>
                  </a:lnTo>
                  <a:cubicBezTo>
                    <a:pt x="593" y="1"/>
                    <a:pt x="0" y="1171"/>
                    <a:pt x="1236" y="1896"/>
                  </a:cubicBezTo>
                  <a:cubicBezTo>
                    <a:pt x="1764" y="561"/>
                    <a:pt x="594" y="1"/>
                    <a:pt x="593"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7" name="Google Shape;8887;p72"/>
            <p:cNvSpPr/>
            <p:nvPr/>
          </p:nvSpPr>
          <p:spPr>
            <a:xfrm>
              <a:off x="7103750" y="1778175"/>
              <a:ext cx="46575" cy="49900"/>
            </a:xfrm>
            <a:custGeom>
              <a:avLst/>
              <a:gdLst/>
              <a:ahLst/>
              <a:cxnLst/>
              <a:rect l="l" t="t" r="r" b="b"/>
              <a:pathLst>
                <a:path w="1863" h="1996" extrusionOk="0">
                  <a:moveTo>
                    <a:pt x="874" y="1"/>
                  </a:moveTo>
                  <a:cubicBezTo>
                    <a:pt x="874" y="1"/>
                    <a:pt x="0" y="973"/>
                    <a:pt x="1006" y="1995"/>
                  </a:cubicBezTo>
                  <a:cubicBezTo>
                    <a:pt x="1863" y="858"/>
                    <a:pt x="874" y="1"/>
                    <a:pt x="87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8" name="Google Shape;8888;p72"/>
            <p:cNvSpPr/>
            <p:nvPr/>
          </p:nvSpPr>
          <p:spPr>
            <a:xfrm>
              <a:off x="7091375" y="1777350"/>
              <a:ext cx="45775" cy="49075"/>
            </a:xfrm>
            <a:custGeom>
              <a:avLst/>
              <a:gdLst/>
              <a:ahLst/>
              <a:cxnLst/>
              <a:rect l="l" t="t" r="r" b="b"/>
              <a:pathLst>
                <a:path w="1831" h="1963" extrusionOk="0">
                  <a:moveTo>
                    <a:pt x="1105" y="1"/>
                  </a:moveTo>
                  <a:cubicBezTo>
                    <a:pt x="1105" y="1"/>
                    <a:pt x="1" y="726"/>
                    <a:pt x="710" y="1962"/>
                  </a:cubicBezTo>
                  <a:cubicBezTo>
                    <a:pt x="1830" y="1089"/>
                    <a:pt x="1105" y="1"/>
                    <a:pt x="110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9" name="Google Shape;8889;p72"/>
            <p:cNvSpPr/>
            <p:nvPr/>
          </p:nvSpPr>
          <p:spPr>
            <a:xfrm>
              <a:off x="7081500" y="1774900"/>
              <a:ext cx="41625" cy="44925"/>
            </a:xfrm>
            <a:custGeom>
              <a:avLst/>
              <a:gdLst/>
              <a:ahLst/>
              <a:cxnLst/>
              <a:rect l="l" t="t" r="r" b="b"/>
              <a:pathLst>
                <a:path w="1665" h="1797" extrusionOk="0">
                  <a:moveTo>
                    <a:pt x="1236" y="0"/>
                  </a:moveTo>
                  <a:cubicBezTo>
                    <a:pt x="1236" y="0"/>
                    <a:pt x="0" y="412"/>
                    <a:pt x="363" y="1796"/>
                  </a:cubicBezTo>
                  <a:cubicBezTo>
                    <a:pt x="1665" y="1236"/>
                    <a:pt x="1236" y="0"/>
                    <a:pt x="1236"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0" name="Google Shape;8890;p72"/>
            <p:cNvSpPr/>
            <p:nvPr/>
          </p:nvSpPr>
          <p:spPr>
            <a:xfrm>
              <a:off x="7074075" y="1771175"/>
              <a:ext cx="35450" cy="37525"/>
            </a:xfrm>
            <a:custGeom>
              <a:avLst/>
              <a:gdLst/>
              <a:ahLst/>
              <a:cxnLst/>
              <a:rect l="l" t="t" r="r" b="b"/>
              <a:pathLst>
                <a:path w="1418" h="1501" extrusionOk="0">
                  <a:moveTo>
                    <a:pt x="1319" y="1"/>
                  </a:moveTo>
                  <a:lnTo>
                    <a:pt x="1319" y="1"/>
                  </a:lnTo>
                  <a:cubicBezTo>
                    <a:pt x="1319" y="1"/>
                    <a:pt x="17" y="67"/>
                    <a:pt x="1" y="1501"/>
                  </a:cubicBezTo>
                  <a:cubicBezTo>
                    <a:pt x="1418" y="1303"/>
                    <a:pt x="1319" y="1"/>
                    <a:pt x="1319"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1" name="Google Shape;8891;p72"/>
            <p:cNvSpPr/>
            <p:nvPr/>
          </p:nvSpPr>
          <p:spPr>
            <a:xfrm>
              <a:off x="7061300" y="1765325"/>
              <a:ext cx="41650" cy="28575"/>
            </a:xfrm>
            <a:custGeom>
              <a:avLst/>
              <a:gdLst/>
              <a:ahLst/>
              <a:cxnLst/>
              <a:rect l="l" t="t" r="r" b="b"/>
              <a:pathLst>
                <a:path w="1666" h="1143" extrusionOk="0">
                  <a:moveTo>
                    <a:pt x="1417" y="0"/>
                  </a:moveTo>
                  <a:cubicBezTo>
                    <a:pt x="1027" y="0"/>
                    <a:pt x="286" y="137"/>
                    <a:pt x="1" y="1125"/>
                  </a:cubicBezTo>
                  <a:cubicBezTo>
                    <a:pt x="94" y="1137"/>
                    <a:pt x="182" y="1142"/>
                    <a:pt x="266" y="1142"/>
                  </a:cubicBezTo>
                  <a:cubicBezTo>
                    <a:pt x="1450" y="1142"/>
                    <a:pt x="1665" y="20"/>
                    <a:pt x="1665" y="20"/>
                  </a:cubicBezTo>
                  <a:cubicBezTo>
                    <a:pt x="1665" y="20"/>
                    <a:pt x="1567" y="0"/>
                    <a:pt x="1417"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2" name="Google Shape;8892;p72"/>
            <p:cNvSpPr/>
            <p:nvPr/>
          </p:nvSpPr>
          <p:spPr>
            <a:xfrm>
              <a:off x="7053075" y="1756075"/>
              <a:ext cx="47400" cy="23075"/>
            </a:xfrm>
            <a:custGeom>
              <a:avLst/>
              <a:gdLst/>
              <a:ahLst/>
              <a:cxnLst/>
              <a:rect l="l" t="t" r="r" b="b"/>
              <a:pathLst>
                <a:path w="1896" h="923" extrusionOk="0">
                  <a:moveTo>
                    <a:pt x="1243" y="1"/>
                  </a:moveTo>
                  <a:cubicBezTo>
                    <a:pt x="856" y="1"/>
                    <a:pt x="370" y="155"/>
                    <a:pt x="0" y="786"/>
                  </a:cubicBezTo>
                  <a:cubicBezTo>
                    <a:pt x="243" y="883"/>
                    <a:pt x="460" y="923"/>
                    <a:pt x="653" y="923"/>
                  </a:cubicBezTo>
                  <a:cubicBezTo>
                    <a:pt x="1511" y="923"/>
                    <a:pt x="1895" y="143"/>
                    <a:pt x="1895" y="143"/>
                  </a:cubicBezTo>
                  <a:cubicBezTo>
                    <a:pt x="1895" y="143"/>
                    <a:pt x="1615" y="1"/>
                    <a:pt x="1243"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3" name="Google Shape;8893;p72"/>
            <p:cNvSpPr/>
            <p:nvPr/>
          </p:nvSpPr>
          <p:spPr>
            <a:xfrm>
              <a:off x="7049350" y="1744250"/>
              <a:ext cx="49875" cy="20850"/>
            </a:xfrm>
            <a:custGeom>
              <a:avLst/>
              <a:gdLst/>
              <a:ahLst/>
              <a:cxnLst/>
              <a:rect l="l" t="t" r="r" b="b"/>
              <a:pathLst>
                <a:path w="1995" h="834" extrusionOk="0">
                  <a:moveTo>
                    <a:pt x="1056" y="1"/>
                  </a:moveTo>
                  <a:cubicBezTo>
                    <a:pt x="741" y="1"/>
                    <a:pt x="374" y="117"/>
                    <a:pt x="1" y="484"/>
                  </a:cubicBezTo>
                  <a:cubicBezTo>
                    <a:pt x="345" y="744"/>
                    <a:pt x="663" y="834"/>
                    <a:pt x="939" y="834"/>
                  </a:cubicBezTo>
                  <a:cubicBezTo>
                    <a:pt x="1578" y="834"/>
                    <a:pt x="1995" y="353"/>
                    <a:pt x="1995" y="353"/>
                  </a:cubicBezTo>
                  <a:cubicBezTo>
                    <a:pt x="1995" y="353"/>
                    <a:pt x="1603" y="1"/>
                    <a:pt x="1056"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4" name="Google Shape;8894;p72"/>
            <p:cNvSpPr/>
            <p:nvPr/>
          </p:nvSpPr>
          <p:spPr>
            <a:xfrm>
              <a:off x="7051000" y="1730625"/>
              <a:ext cx="49050" cy="21625"/>
            </a:xfrm>
            <a:custGeom>
              <a:avLst/>
              <a:gdLst/>
              <a:ahLst/>
              <a:cxnLst/>
              <a:rect l="l" t="t" r="r" b="b"/>
              <a:pathLst>
                <a:path w="1962" h="865" extrusionOk="0">
                  <a:moveTo>
                    <a:pt x="815" y="1"/>
                  </a:moveTo>
                  <a:cubicBezTo>
                    <a:pt x="577" y="1"/>
                    <a:pt x="305" y="66"/>
                    <a:pt x="1" y="238"/>
                  </a:cubicBezTo>
                  <a:cubicBezTo>
                    <a:pt x="381" y="727"/>
                    <a:pt x="803" y="865"/>
                    <a:pt x="1157" y="865"/>
                  </a:cubicBezTo>
                  <a:cubicBezTo>
                    <a:pt x="1616" y="865"/>
                    <a:pt x="1962" y="634"/>
                    <a:pt x="1962" y="634"/>
                  </a:cubicBezTo>
                  <a:cubicBezTo>
                    <a:pt x="1962" y="634"/>
                    <a:pt x="1556" y="1"/>
                    <a:pt x="81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5" name="Google Shape;8895;p72"/>
            <p:cNvSpPr/>
            <p:nvPr/>
          </p:nvSpPr>
          <p:spPr>
            <a:xfrm>
              <a:off x="7057600" y="1716375"/>
              <a:ext cx="44925" cy="25200"/>
            </a:xfrm>
            <a:custGeom>
              <a:avLst/>
              <a:gdLst/>
              <a:ahLst/>
              <a:cxnLst/>
              <a:rect l="l" t="t" r="r" b="b"/>
              <a:pathLst>
                <a:path w="1797" h="1008" extrusionOk="0">
                  <a:moveTo>
                    <a:pt x="485" y="0"/>
                  </a:moveTo>
                  <a:cubicBezTo>
                    <a:pt x="339" y="0"/>
                    <a:pt x="177" y="20"/>
                    <a:pt x="0" y="67"/>
                  </a:cubicBezTo>
                  <a:cubicBezTo>
                    <a:pt x="338" y="852"/>
                    <a:pt x="922" y="1008"/>
                    <a:pt x="1332" y="1008"/>
                  </a:cubicBezTo>
                  <a:cubicBezTo>
                    <a:pt x="1602" y="1008"/>
                    <a:pt x="1797" y="940"/>
                    <a:pt x="1797" y="940"/>
                  </a:cubicBezTo>
                  <a:cubicBezTo>
                    <a:pt x="1797" y="940"/>
                    <a:pt x="1483" y="0"/>
                    <a:pt x="485"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6" name="Google Shape;8896;p72"/>
            <p:cNvSpPr/>
            <p:nvPr/>
          </p:nvSpPr>
          <p:spPr>
            <a:xfrm>
              <a:off x="7069125" y="1701550"/>
              <a:ext cx="37525" cy="33025"/>
            </a:xfrm>
            <a:custGeom>
              <a:avLst/>
              <a:gdLst/>
              <a:ahLst/>
              <a:cxnLst/>
              <a:rect l="l" t="t" r="r" b="b"/>
              <a:pathLst>
                <a:path w="1501" h="1321" extrusionOk="0">
                  <a:moveTo>
                    <a:pt x="1" y="0"/>
                  </a:moveTo>
                  <a:cubicBezTo>
                    <a:pt x="174" y="1244"/>
                    <a:pt x="1198" y="1320"/>
                    <a:pt x="1446" y="1320"/>
                  </a:cubicBezTo>
                  <a:cubicBezTo>
                    <a:pt x="1481" y="1320"/>
                    <a:pt x="1501" y="1319"/>
                    <a:pt x="1501" y="1319"/>
                  </a:cubicBezTo>
                  <a:cubicBezTo>
                    <a:pt x="1501" y="1319"/>
                    <a:pt x="1418" y="17"/>
                    <a:pt x="1"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7" name="Google Shape;8897;p72"/>
            <p:cNvSpPr/>
            <p:nvPr/>
          </p:nvSpPr>
          <p:spPr>
            <a:xfrm>
              <a:off x="7079850" y="1688775"/>
              <a:ext cx="38750" cy="41650"/>
            </a:xfrm>
            <a:custGeom>
              <a:avLst/>
              <a:gdLst/>
              <a:ahLst/>
              <a:cxnLst/>
              <a:rect l="l" t="t" r="r" b="b"/>
              <a:pathLst>
                <a:path w="1550" h="1666" extrusionOk="0">
                  <a:moveTo>
                    <a:pt x="165" y="1"/>
                  </a:moveTo>
                  <a:lnTo>
                    <a:pt x="165" y="1"/>
                  </a:lnTo>
                  <a:cubicBezTo>
                    <a:pt x="0" y="1418"/>
                    <a:pt x="1269" y="1665"/>
                    <a:pt x="1269" y="1665"/>
                  </a:cubicBezTo>
                  <a:cubicBezTo>
                    <a:pt x="1269" y="1665"/>
                    <a:pt x="1550" y="396"/>
                    <a:pt x="16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8" name="Google Shape;8898;p72"/>
            <p:cNvSpPr/>
            <p:nvPr/>
          </p:nvSpPr>
          <p:spPr>
            <a:xfrm>
              <a:off x="7088500" y="1680525"/>
              <a:ext cx="44100" cy="47425"/>
            </a:xfrm>
            <a:custGeom>
              <a:avLst/>
              <a:gdLst/>
              <a:ahLst/>
              <a:cxnLst/>
              <a:rect l="l" t="t" r="r" b="b"/>
              <a:pathLst>
                <a:path w="1764" h="1897" extrusionOk="0">
                  <a:moveTo>
                    <a:pt x="544" y="1"/>
                  </a:moveTo>
                  <a:lnTo>
                    <a:pt x="544" y="1"/>
                  </a:lnTo>
                  <a:cubicBezTo>
                    <a:pt x="0" y="1319"/>
                    <a:pt x="1171" y="1896"/>
                    <a:pt x="1171" y="1896"/>
                  </a:cubicBezTo>
                  <a:cubicBezTo>
                    <a:pt x="1171" y="1896"/>
                    <a:pt x="1764" y="726"/>
                    <a:pt x="54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9" name="Google Shape;8899;p72"/>
            <p:cNvSpPr/>
            <p:nvPr/>
          </p:nvSpPr>
          <p:spPr>
            <a:xfrm>
              <a:off x="7070775" y="1700175"/>
              <a:ext cx="108400" cy="104900"/>
            </a:xfrm>
            <a:custGeom>
              <a:avLst/>
              <a:gdLst/>
              <a:ahLst/>
              <a:cxnLst/>
              <a:rect l="l" t="t" r="r" b="b"/>
              <a:pathLst>
                <a:path w="4336" h="4196" extrusionOk="0">
                  <a:moveTo>
                    <a:pt x="2192" y="1"/>
                  </a:moveTo>
                  <a:cubicBezTo>
                    <a:pt x="2143" y="1"/>
                    <a:pt x="2094" y="2"/>
                    <a:pt x="2044" y="6"/>
                  </a:cubicBezTo>
                  <a:cubicBezTo>
                    <a:pt x="874" y="72"/>
                    <a:pt x="1" y="1077"/>
                    <a:pt x="83" y="2231"/>
                  </a:cubicBezTo>
                  <a:cubicBezTo>
                    <a:pt x="147" y="3344"/>
                    <a:pt x="1084" y="4196"/>
                    <a:pt x="2186" y="4196"/>
                  </a:cubicBezTo>
                  <a:cubicBezTo>
                    <a:pt x="2226" y="4196"/>
                    <a:pt x="2267" y="4195"/>
                    <a:pt x="2308" y="4192"/>
                  </a:cubicBezTo>
                  <a:cubicBezTo>
                    <a:pt x="3462" y="4110"/>
                    <a:pt x="4335" y="3121"/>
                    <a:pt x="4269" y="1967"/>
                  </a:cubicBezTo>
                  <a:cubicBezTo>
                    <a:pt x="4191" y="863"/>
                    <a:pt x="3282" y="1"/>
                    <a:pt x="2192"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00" name="Google Shape;8900;p72"/>
          <p:cNvGrpSpPr/>
          <p:nvPr/>
        </p:nvGrpSpPr>
        <p:grpSpPr>
          <a:xfrm>
            <a:off x="8526025" y="2094025"/>
            <a:ext cx="288050" cy="325525"/>
            <a:chOff x="6980950" y="1589900"/>
            <a:chExt cx="288050" cy="325525"/>
          </a:xfrm>
        </p:grpSpPr>
        <p:sp>
          <p:nvSpPr>
            <p:cNvPr id="8901" name="Google Shape;8901;p72"/>
            <p:cNvSpPr/>
            <p:nvPr/>
          </p:nvSpPr>
          <p:spPr>
            <a:xfrm>
              <a:off x="7026700" y="1589900"/>
              <a:ext cx="189150" cy="162775"/>
            </a:xfrm>
            <a:custGeom>
              <a:avLst/>
              <a:gdLst/>
              <a:ahLst/>
              <a:cxnLst/>
              <a:rect l="l" t="t" r="r" b="b"/>
              <a:pathLst>
                <a:path w="7566" h="6511" extrusionOk="0">
                  <a:moveTo>
                    <a:pt x="3511" y="0"/>
                  </a:moveTo>
                  <a:lnTo>
                    <a:pt x="3511" y="0"/>
                  </a:lnTo>
                  <a:cubicBezTo>
                    <a:pt x="0" y="4401"/>
                    <a:pt x="3939" y="6510"/>
                    <a:pt x="3939" y="6510"/>
                  </a:cubicBezTo>
                  <a:cubicBezTo>
                    <a:pt x="3939" y="6510"/>
                    <a:pt x="7565" y="3923"/>
                    <a:pt x="35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2" name="Google Shape;8902;p72"/>
            <p:cNvSpPr/>
            <p:nvPr/>
          </p:nvSpPr>
          <p:spPr>
            <a:xfrm>
              <a:off x="6991675" y="1746050"/>
              <a:ext cx="139200" cy="102375"/>
            </a:xfrm>
            <a:custGeom>
              <a:avLst/>
              <a:gdLst/>
              <a:ahLst/>
              <a:cxnLst/>
              <a:rect l="l" t="t" r="r" b="b"/>
              <a:pathLst>
                <a:path w="5568" h="4095" extrusionOk="0">
                  <a:moveTo>
                    <a:pt x="3888" y="1"/>
                  </a:moveTo>
                  <a:cubicBezTo>
                    <a:pt x="2578" y="1"/>
                    <a:pt x="746" y="654"/>
                    <a:pt x="0" y="4022"/>
                  </a:cubicBezTo>
                  <a:cubicBezTo>
                    <a:pt x="405" y="4072"/>
                    <a:pt x="779" y="4095"/>
                    <a:pt x="1124" y="4095"/>
                  </a:cubicBezTo>
                  <a:cubicBezTo>
                    <a:pt x="5567" y="4095"/>
                    <a:pt x="5340" y="264"/>
                    <a:pt x="5340" y="264"/>
                  </a:cubicBezTo>
                  <a:cubicBezTo>
                    <a:pt x="5340" y="264"/>
                    <a:pt x="4719" y="1"/>
                    <a:pt x="38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3" name="Google Shape;8903;p72"/>
            <p:cNvSpPr/>
            <p:nvPr/>
          </p:nvSpPr>
          <p:spPr>
            <a:xfrm>
              <a:off x="7125175" y="1740700"/>
              <a:ext cx="143825" cy="95000"/>
            </a:xfrm>
            <a:custGeom>
              <a:avLst/>
              <a:gdLst/>
              <a:ahLst/>
              <a:cxnLst/>
              <a:rect l="l" t="t" r="r" b="b"/>
              <a:pathLst>
                <a:path w="5753" h="3800" extrusionOk="0">
                  <a:moveTo>
                    <a:pt x="1880" y="1"/>
                  </a:moveTo>
                  <a:cubicBezTo>
                    <a:pt x="815" y="1"/>
                    <a:pt x="0" y="478"/>
                    <a:pt x="0" y="478"/>
                  </a:cubicBezTo>
                  <a:cubicBezTo>
                    <a:pt x="0" y="478"/>
                    <a:pt x="222" y="3800"/>
                    <a:pt x="3800" y="3800"/>
                  </a:cubicBezTo>
                  <a:cubicBezTo>
                    <a:pt x="4364" y="3800"/>
                    <a:pt x="5010" y="3718"/>
                    <a:pt x="5752" y="3527"/>
                  </a:cubicBezTo>
                  <a:cubicBezTo>
                    <a:pt x="4728" y="660"/>
                    <a:pt x="3132" y="1"/>
                    <a:pt x="18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4" name="Google Shape;8904;p72"/>
            <p:cNvSpPr/>
            <p:nvPr/>
          </p:nvSpPr>
          <p:spPr>
            <a:xfrm>
              <a:off x="7034125" y="1752650"/>
              <a:ext cx="189125" cy="162775"/>
            </a:xfrm>
            <a:custGeom>
              <a:avLst/>
              <a:gdLst/>
              <a:ahLst/>
              <a:cxnLst/>
              <a:rect l="l" t="t" r="r" b="b"/>
              <a:pathLst>
                <a:path w="7565" h="6511" extrusionOk="0">
                  <a:moveTo>
                    <a:pt x="3642" y="0"/>
                  </a:moveTo>
                  <a:lnTo>
                    <a:pt x="3642" y="0"/>
                  </a:lnTo>
                  <a:cubicBezTo>
                    <a:pt x="3642" y="0"/>
                    <a:pt x="0" y="2588"/>
                    <a:pt x="4054" y="6510"/>
                  </a:cubicBezTo>
                  <a:cubicBezTo>
                    <a:pt x="7565" y="2110"/>
                    <a:pt x="3643" y="0"/>
                    <a:pt x="3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5" name="Google Shape;8905;p72"/>
            <p:cNvSpPr/>
            <p:nvPr/>
          </p:nvSpPr>
          <p:spPr>
            <a:xfrm>
              <a:off x="6980950" y="1669325"/>
              <a:ext cx="144250" cy="95100"/>
            </a:xfrm>
            <a:custGeom>
              <a:avLst/>
              <a:gdLst/>
              <a:ahLst/>
              <a:cxnLst/>
              <a:rect l="l" t="t" r="r" b="b"/>
              <a:pathLst>
                <a:path w="5770" h="3804" extrusionOk="0">
                  <a:moveTo>
                    <a:pt x="1936" y="1"/>
                  </a:moveTo>
                  <a:cubicBezTo>
                    <a:pt x="1376" y="1"/>
                    <a:pt x="735" y="81"/>
                    <a:pt x="1" y="268"/>
                  </a:cubicBezTo>
                  <a:cubicBezTo>
                    <a:pt x="1037" y="3144"/>
                    <a:pt x="2645" y="3803"/>
                    <a:pt x="3900" y="3803"/>
                  </a:cubicBezTo>
                  <a:cubicBezTo>
                    <a:pt x="4961" y="3803"/>
                    <a:pt x="5769" y="3333"/>
                    <a:pt x="5769" y="3333"/>
                  </a:cubicBezTo>
                  <a:cubicBezTo>
                    <a:pt x="5769" y="3333"/>
                    <a:pt x="5535" y="1"/>
                    <a:pt x="19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6" name="Google Shape;8906;p72"/>
            <p:cNvSpPr/>
            <p:nvPr/>
          </p:nvSpPr>
          <p:spPr>
            <a:xfrm>
              <a:off x="7119125" y="1656550"/>
              <a:ext cx="139150" cy="102550"/>
            </a:xfrm>
            <a:custGeom>
              <a:avLst/>
              <a:gdLst/>
              <a:ahLst/>
              <a:cxnLst/>
              <a:rect l="l" t="t" r="r" b="b"/>
              <a:pathLst>
                <a:path w="5566" h="4102" extrusionOk="0">
                  <a:moveTo>
                    <a:pt x="4465" y="0"/>
                  </a:moveTo>
                  <a:cubicBezTo>
                    <a:pt x="0" y="0"/>
                    <a:pt x="242" y="3844"/>
                    <a:pt x="242" y="3844"/>
                  </a:cubicBezTo>
                  <a:cubicBezTo>
                    <a:pt x="242" y="3844"/>
                    <a:pt x="854" y="4102"/>
                    <a:pt x="1675" y="4102"/>
                  </a:cubicBezTo>
                  <a:cubicBezTo>
                    <a:pt x="2981" y="4102"/>
                    <a:pt x="4817" y="3450"/>
                    <a:pt x="5566" y="70"/>
                  </a:cubicBezTo>
                  <a:cubicBezTo>
                    <a:pt x="5170" y="22"/>
                    <a:pt x="4804" y="0"/>
                    <a:pt x="4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7" name="Google Shape;8907;p72"/>
            <p:cNvSpPr/>
            <p:nvPr/>
          </p:nvSpPr>
          <p:spPr>
            <a:xfrm>
              <a:off x="7110325" y="1622850"/>
              <a:ext cx="29300" cy="259225"/>
            </a:xfrm>
            <a:custGeom>
              <a:avLst/>
              <a:gdLst/>
              <a:ahLst/>
              <a:cxnLst/>
              <a:rect l="l" t="t" r="r" b="b"/>
              <a:pathLst>
                <a:path w="1172" h="10369" extrusionOk="0">
                  <a:moveTo>
                    <a:pt x="265" y="1"/>
                  </a:moveTo>
                  <a:cubicBezTo>
                    <a:pt x="116" y="17"/>
                    <a:pt x="1" y="132"/>
                    <a:pt x="17" y="281"/>
                  </a:cubicBezTo>
                  <a:lnTo>
                    <a:pt x="644" y="10120"/>
                  </a:lnTo>
                  <a:cubicBezTo>
                    <a:pt x="644" y="10259"/>
                    <a:pt x="759" y="10369"/>
                    <a:pt x="896" y="10369"/>
                  </a:cubicBezTo>
                  <a:cubicBezTo>
                    <a:pt x="905" y="10369"/>
                    <a:pt x="914" y="10368"/>
                    <a:pt x="924" y="10367"/>
                  </a:cubicBezTo>
                  <a:cubicBezTo>
                    <a:pt x="1072" y="10367"/>
                    <a:pt x="1171" y="10235"/>
                    <a:pt x="1171" y="10087"/>
                  </a:cubicBezTo>
                  <a:lnTo>
                    <a:pt x="545" y="248"/>
                  </a:lnTo>
                  <a:cubicBezTo>
                    <a:pt x="528" y="99"/>
                    <a:pt x="413" y="1"/>
                    <a:pt x="265" y="1"/>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8" name="Google Shape;8908;p72"/>
            <p:cNvSpPr/>
            <p:nvPr/>
          </p:nvSpPr>
          <p:spPr>
            <a:xfrm>
              <a:off x="7014750" y="1677750"/>
              <a:ext cx="220450" cy="149800"/>
            </a:xfrm>
            <a:custGeom>
              <a:avLst/>
              <a:gdLst/>
              <a:ahLst/>
              <a:cxnLst/>
              <a:rect l="l" t="t" r="r" b="b"/>
              <a:pathLst>
                <a:path w="8818" h="5992" extrusionOk="0">
                  <a:moveTo>
                    <a:pt x="8517" y="0"/>
                  </a:moveTo>
                  <a:cubicBezTo>
                    <a:pt x="8467" y="0"/>
                    <a:pt x="8416" y="15"/>
                    <a:pt x="8373" y="46"/>
                  </a:cubicBezTo>
                  <a:lnTo>
                    <a:pt x="165" y="5501"/>
                  </a:lnTo>
                  <a:cubicBezTo>
                    <a:pt x="33" y="5584"/>
                    <a:pt x="0" y="5748"/>
                    <a:pt x="83" y="5864"/>
                  </a:cubicBezTo>
                  <a:cubicBezTo>
                    <a:pt x="135" y="5947"/>
                    <a:pt x="220" y="5991"/>
                    <a:pt x="309" y="5991"/>
                  </a:cubicBezTo>
                  <a:cubicBezTo>
                    <a:pt x="361" y="5991"/>
                    <a:pt x="413" y="5976"/>
                    <a:pt x="462" y="5946"/>
                  </a:cubicBezTo>
                  <a:lnTo>
                    <a:pt x="8653" y="474"/>
                  </a:lnTo>
                  <a:cubicBezTo>
                    <a:pt x="8785" y="409"/>
                    <a:pt x="8818" y="244"/>
                    <a:pt x="8735" y="112"/>
                  </a:cubicBezTo>
                  <a:cubicBezTo>
                    <a:pt x="8684" y="40"/>
                    <a:pt x="8601" y="0"/>
                    <a:pt x="8517" y="0"/>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9" name="Google Shape;8909;p72"/>
            <p:cNvSpPr/>
            <p:nvPr/>
          </p:nvSpPr>
          <p:spPr>
            <a:xfrm>
              <a:off x="7006925" y="1691350"/>
              <a:ext cx="236100" cy="122600"/>
            </a:xfrm>
            <a:custGeom>
              <a:avLst/>
              <a:gdLst/>
              <a:ahLst/>
              <a:cxnLst/>
              <a:rect l="l" t="t" r="r" b="b"/>
              <a:pathLst>
                <a:path w="9444" h="4904" extrusionOk="0">
                  <a:moveTo>
                    <a:pt x="305" y="0"/>
                  </a:moveTo>
                  <a:cubicBezTo>
                    <a:pt x="207" y="0"/>
                    <a:pt x="112" y="52"/>
                    <a:pt x="66" y="145"/>
                  </a:cubicBezTo>
                  <a:cubicBezTo>
                    <a:pt x="0" y="277"/>
                    <a:pt x="66" y="441"/>
                    <a:pt x="198" y="491"/>
                  </a:cubicBezTo>
                  <a:lnTo>
                    <a:pt x="9015" y="4875"/>
                  </a:lnTo>
                  <a:cubicBezTo>
                    <a:pt x="9055" y="4894"/>
                    <a:pt x="9097" y="4904"/>
                    <a:pt x="9139" y="4904"/>
                  </a:cubicBezTo>
                  <a:cubicBezTo>
                    <a:pt x="9237" y="4904"/>
                    <a:pt x="9332" y="4852"/>
                    <a:pt x="9378" y="4759"/>
                  </a:cubicBezTo>
                  <a:cubicBezTo>
                    <a:pt x="9444" y="4628"/>
                    <a:pt x="9394" y="4463"/>
                    <a:pt x="9263" y="4397"/>
                  </a:cubicBezTo>
                  <a:lnTo>
                    <a:pt x="429" y="29"/>
                  </a:lnTo>
                  <a:cubicBezTo>
                    <a:pt x="389" y="10"/>
                    <a:pt x="347" y="0"/>
                    <a:pt x="305" y="0"/>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0" name="Google Shape;8910;p72"/>
            <p:cNvSpPr/>
            <p:nvPr/>
          </p:nvSpPr>
          <p:spPr>
            <a:xfrm>
              <a:off x="7100025" y="1676825"/>
              <a:ext cx="46175" cy="49875"/>
            </a:xfrm>
            <a:custGeom>
              <a:avLst/>
              <a:gdLst/>
              <a:ahLst/>
              <a:cxnLst/>
              <a:rect l="l" t="t" r="r" b="b"/>
              <a:pathLst>
                <a:path w="1847" h="1995" extrusionOk="0">
                  <a:moveTo>
                    <a:pt x="858" y="1"/>
                  </a:moveTo>
                  <a:lnTo>
                    <a:pt x="858" y="1"/>
                  </a:lnTo>
                  <a:cubicBezTo>
                    <a:pt x="1" y="1138"/>
                    <a:pt x="990" y="1995"/>
                    <a:pt x="990" y="1995"/>
                  </a:cubicBezTo>
                  <a:cubicBezTo>
                    <a:pt x="990" y="1995"/>
                    <a:pt x="1847" y="1022"/>
                    <a:pt x="858"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1" name="Google Shape;8911;p72"/>
            <p:cNvSpPr/>
            <p:nvPr/>
          </p:nvSpPr>
          <p:spPr>
            <a:xfrm>
              <a:off x="7112800" y="1678475"/>
              <a:ext cx="45775" cy="49050"/>
            </a:xfrm>
            <a:custGeom>
              <a:avLst/>
              <a:gdLst/>
              <a:ahLst/>
              <a:cxnLst/>
              <a:rect l="l" t="t" r="r" b="b"/>
              <a:pathLst>
                <a:path w="1831" h="1962" extrusionOk="0">
                  <a:moveTo>
                    <a:pt x="1138" y="0"/>
                  </a:moveTo>
                  <a:cubicBezTo>
                    <a:pt x="1" y="890"/>
                    <a:pt x="742" y="1962"/>
                    <a:pt x="742" y="1962"/>
                  </a:cubicBezTo>
                  <a:cubicBezTo>
                    <a:pt x="742" y="1962"/>
                    <a:pt x="1830" y="1253"/>
                    <a:pt x="1138"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2" name="Google Shape;8912;p72"/>
            <p:cNvSpPr/>
            <p:nvPr/>
          </p:nvSpPr>
          <p:spPr>
            <a:xfrm>
              <a:off x="7126825" y="1685075"/>
              <a:ext cx="41625" cy="44925"/>
            </a:xfrm>
            <a:custGeom>
              <a:avLst/>
              <a:gdLst/>
              <a:ahLst/>
              <a:cxnLst/>
              <a:rect l="l" t="t" r="r" b="b"/>
              <a:pathLst>
                <a:path w="1665" h="1797" extrusionOk="0">
                  <a:moveTo>
                    <a:pt x="1319" y="0"/>
                  </a:moveTo>
                  <a:lnTo>
                    <a:pt x="1319" y="0"/>
                  </a:lnTo>
                  <a:cubicBezTo>
                    <a:pt x="0" y="561"/>
                    <a:pt x="429" y="1797"/>
                    <a:pt x="429" y="1797"/>
                  </a:cubicBezTo>
                  <a:cubicBezTo>
                    <a:pt x="429" y="1797"/>
                    <a:pt x="1665" y="1385"/>
                    <a:pt x="1319"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3" name="Google Shape;8913;p72"/>
            <p:cNvSpPr/>
            <p:nvPr/>
          </p:nvSpPr>
          <p:spPr>
            <a:xfrm>
              <a:off x="7140425" y="1696600"/>
              <a:ext cx="35450" cy="37525"/>
            </a:xfrm>
            <a:custGeom>
              <a:avLst/>
              <a:gdLst/>
              <a:ahLst/>
              <a:cxnLst/>
              <a:rect l="l" t="t" r="r" b="b"/>
              <a:pathLst>
                <a:path w="1418" h="1501" extrusionOk="0">
                  <a:moveTo>
                    <a:pt x="1417" y="1"/>
                  </a:moveTo>
                  <a:lnTo>
                    <a:pt x="1417" y="1"/>
                  </a:lnTo>
                  <a:cubicBezTo>
                    <a:pt x="0" y="198"/>
                    <a:pt x="99" y="1500"/>
                    <a:pt x="99" y="1500"/>
                  </a:cubicBezTo>
                  <a:cubicBezTo>
                    <a:pt x="99" y="1500"/>
                    <a:pt x="1401" y="1418"/>
                    <a:pt x="1417"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4" name="Google Shape;8914;p72"/>
            <p:cNvSpPr/>
            <p:nvPr/>
          </p:nvSpPr>
          <p:spPr>
            <a:xfrm>
              <a:off x="7147000" y="1711075"/>
              <a:ext cx="41650" cy="28900"/>
            </a:xfrm>
            <a:custGeom>
              <a:avLst/>
              <a:gdLst/>
              <a:ahLst/>
              <a:cxnLst/>
              <a:rect l="l" t="t" r="r" b="b"/>
              <a:pathLst>
                <a:path w="1666" h="1156" extrusionOk="0">
                  <a:moveTo>
                    <a:pt x="1422" y="0"/>
                  </a:moveTo>
                  <a:cubicBezTo>
                    <a:pt x="219" y="0"/>
                    <a:pt x="1" y="1136"/>
                    <a:pt x="1" y="1136"/>
                  </a:cubicBezTo>
                  <a:cubicBezTo>
                    <a:pt x="1" y="1136"/>
                    <a:pt x="99" y="1156"/>
                    <a:pt x="248" y="1156"/>
                  </a:cubicBezTo>
                  <a:cubicBezTo>
                    <a:pt x="641" y="1156"/>
                    <a:pt x="1391" y="1017"/>
                    <a:pt x="1665" y="15"/>
                  </a:cubicBezTo>
                  <a:cubicBezTo>
                    <a:pt x="1580" y="5"/>
                    <a:pt x="1499" y="0"/>
                    <a:pt x="1422"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5" name="Google Shape;8915;p72"/>
            <p:cNvSpPr/>
            <p:nvPr/>
          </p:nvSpPr>
          <p:spPr>
            <a:xfrm>
              <a:off x="7149900" y="1725950"/>
              <a:ext cx="47400" cy="22900"/>
            </a:xfrm>
            <a:custGeom>
              <a:avLst/>
              <a:gdLst/>
              <a:ahLst/>
              <a:cxnLst/>
              <a:rect l="l" t="t" r="r" b="b"/>
              <a:pathLst>
                <a:path w="1896" h="916" extrusionOk="0">
                  <a:moveTo>
                    <a:pt x="1221" y="1"/>
                  </a:moveTo>
                  <a:cubicBezTo>
                    <a:pt x="369" y="1"/>
                    <a:pt x="0" y="771"/>
                    <a:pt x="0" y="771"/>
                  </a:cubicBezTo>
                  <a:cubicBezTo>
                    <a:pt x="0" y="771"/>
                    <a:pt x="281" y="916"/>
                    <a:pt x="654" y="916"/>
                  </a:cubicBezTo>
                  <a:cubicBezTo>
                    <a:pt x="1038" y="916"/>
                    <a:pt x="1520" y="763"/>
                    <a:pt x="1895" y="145"/>
                  </a:cubicBezTo>
                  <a:cubicBezTo>
                    <a:pt x="1644" y="43"/>
                    <a:pt x="1420" y="1"/>
                    <a:pt x="1221"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6" name="Google Shape;8916;p72"/>
            <p:cNvSpPr/>
            <p:nvPr/>
          </p:nvSpPr>
          <p:spPr>
            <a:xfrm>
              <a:off x="7150725" y="1740200"/>
              <a:ext cx="49875" cy="20675"/>
            </a:xfrm>
            <a:custGeom>
              <a:avLst/>
              <a:gdLst/>
              <a:ahLst/>
              <a:cxnLst/>
              <a:rect l="l" t="t" r="r" b="b"/>
              <a:pathLst>
                <a:path w="1995" h="827" extrusionOk="0">
                  <a:moveTo>
                    <a:pt x="1056" y="0"/>
                  </a:moveTo>
                  <a:cubicBezTo>
                    <a:pt x="417" y="0"/>
                    <a:pt x="0" y="482"/>
                    <a:pt x="0" y="482"/>
                  </a:cubicBezTo>
                  <a:cubicBezTo>
                    <a:pt x="0" y="482"/>
                    <a:pt x="391" y="826"/>
                    <a:pt x="938" y="826"/>
                  </a:cubicBezTo>
                  <a:cubicBezTo>
                    <a:pt x="1253" y="826"/>
                    <a:pt x="1620" y="712"/>
                    <a:pt x="1994" y="350"/>
                  </a:cubicBezTo>
                  <a:cubicBezTo>
                    <a:pt x="1651" y="91"/>
                    <a:pt x="1332" y="0"/>
                    <a:pt x="1056"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7" name="Google Shape;8917;p72"/>
            <p:cNvSpPr/>
            <p:nvPr/>
          </p:nvSpPr>
          <p:spPr>
            <a:xfrm>
              <a:off x="7149900" y="1752875"/>
              <a:ext cx="49050" cy="21625"/>
            </a:xfrm>
            <a:custGeom>
              <a:avLst/>
              <a:gdLst/>
              <a:ahLst/>
              <a:cxnLst/>
              <a:rect l="l" t="t" r="r" b="b"/>
              <a:pathLst>
                <a:path w="1962" h="865" extrusionOk="0">
                  <a:moveTo>
                    <a:pt x="810" y="1"/>
                  </a:moveTo>
                  <a:cubicBezTo>
                    <a:pt x="349" y="1"/>
                    <a:pt x="0" y="238"/>
                    <a:pt x="0" y="238"/>
                  </a:cubicBezTo>
                  <a:cubicBezTo>
                    <a:pt x="0" y="238"/>
                    <a:pt x="417" y="864"/>
                    <a:pt x="1159" y="864"/>
                  </a:cubicBezTo>
                  <a:cubicBezTo>
                    <a:pt x="1394" y="864"/>
                    <a:pt x="1663" y="801"/>
                    <a:pt x="1961" y="634"/>
                  </a:cubicBezTo>
                  <a:cubicBezTo>
                    <a:pt x="1582" y="140"/>
                    <a:pt x="1163" y="1"/>
                    <a:pt x="810"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8" name="Google Shape;8918;p72"/>
            <p:cNvSpPr/>
            <p:nvPr/>
          </p:nvSpPr>
          <p:spPr>
            <a:xfrm>
              <a:off x="7147425" y="1763350"/>
              <a:ext cx="44925" cy="25450"/>
            </a:xfrm>
            <a:custGeom>
              <a:avLst/>
              <a:gdLst/>
              <a:ahLst/>
              <a:cxnLst/>
              <a:rect l="l" t="t" r="r" b="b"/>
              <a:pathLst>
                <a:path w="1797" h="1018" extrusionOk="0">
                  <a:moveTo>
                    <a:pt x="459" y="0"/>
                  </a:moveTo>
                  <a:cubicBezTo>
                    <a:pt x="192" y="0"/>
                    <a:pt x="0" y="67"/>
                    <a:pt x="0" y="67"/>
                  </a:cubicBezTo>
                  <a:cubicBezTo>
                    <a:pt x="0" y="67"/>
                    <a:pt x="317" y="1018"/>
                    <a:pt x="1330" y="1018"/>
                  </a:cubicBezTo>
                  <a:cubicBezTo>
                    <a:pt x="1471" y="1018"/>
                    <a:pt x="1627" y="999"/>
                    <a:pt x="1797" y="956"/>
                  </a:cubicBezTo>
                  <a:cubicBezTo>
                    <a:pt x="1457" y="157"/>
                    <a:pt x="869" y="0"/>
                    <a:pt x="459"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9" name="Google Shape;8919;p72"/>
            <p:cNvSpPr/>
            <p:nvPr/>
          </p:nvSpPr>
          <p:spPr>
            <a:xfrm>
              <a:off x="7143700" y="1770325"/>
              <a:ext cx="37525" cy="33025"/>
            </a:xfrm>
            <a:custGeom>
              <a:avLst/>
              <a:gdLst/>
              <a:ahLst/>
              <a:cxnLst/>
              <a:rect l="l" t="t" r="r" b="b"/>
              <a:pathLst>
                <a:path w="1501" h="1321" extrusionOk="0">
                  <a:moveTo>
                    <a:pt x="55" y="0"/>
                  </a:moveTo>
                  <a:cubicBezTo>
                    <a:pt x="20" y="0"/>
                    <a:pt x="1" y="2"/>
                    <a:pt x="1" y="2"/>
                  </a:cubicBezTo>
                  <a:cubicBezTo>
                    <a:pt x="1" y="2"/>
                    <a:pt x="67" y="1304"/>
                    <a:pt x="1501" y="1320"/>
                  </a:cubicBezTo>
                  <a:cubicBezTo>
                    <a:pt x="1327" y="76"/>
                    <a:pt x="303" y="0"/>
                    <a:pt x="55"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0" name="Google Shape;8920;p72"/>
            <p:cNvSpPr/>
            <p:nvPr/>
          </p:nvSpPr>
          <p:spPr>
            <a:xfrm>
              <a:off x="7131775" y="1774475"/>
              <a:ext cx="38750" cy="41650"/>
            </a:xfrm>
            <a:custGeom>
              <a:avLst/>
              <a:gdLst/>
              <a:ahLst/>
              <a:cxnLst/>
              <a:rect l="l" t="t" r="r" b="b"/>
              <a:pathLst>
                <a:path w="1550" h="1666" extrusionOk="0">
                  <a:moveTo>
                    <a:pt x="264" y="1"/>
                  </a:moveTo>
                  <a:lnTo>
                    <a:pt x="264" y="1"/>
                  </a:lnTo>
                  <a:cubicBezTo>
                    <a:pt x="264" y="1"/>
                    <a:pt x="0" y="1286"/>
                    <a:pt x="1368" y="1665"/>
                  </a:cubicBezTo>
                  <a:cubicBezTo>
                    <a:pt x="1549" y="248"/>
                    <a:pt x="264" y="1"/>
                    <a:pt x="26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1" name="Google Shape;8921;p72"/>
            <p:cNvSpPr/>
            <p:nvPr/>
          </p:nvSpPr>
          <p:spPr>
            <a:xfrm>
              <a:off x="7117350" y="1777350"/>
              <a:ext cx="44100" cy="47425"/>
            </a:xfrm>
            <a:custGeom>
              <a:avLst/>
              <a:gdLst/>
              <a:ahLst/>
              <a:cxnLst/>
              <a:rect l="l" t="t" r="r" b="b"/>
              <a:pathLst>
                <a:path w="1764" h="1897" extrusionOk="0">
                  <a:moveTo>
                    <a:pt x="593" y="1"/>
                  </a:moveTo>
                  <a:lnTo>
                    <a:pt x="593" y="1"/>
                  </a:lnTo>
                  <a:cubicBezTo>
                    <a:pt x="593" y="1"/>
                    <a:pt x="0" y="1171"/>
                    <a:pt x="1236" y="1896"/>
                  </a:cubicBezTo>
                  <a:cubicBezTo>
                    <a:pt x="1764" y="561"/>
                    <a:pt x="594" y="1"/>
                    <a:pt x="593"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2" name="Google Shape;8922;p72"/>
            <p:cNvSpPr/>
            <p:nvPr/>
          </p:nvSpPr>
          <p:spPr>
            <a:xfrm>
              <a:off x="7103750" y="1778175"/>
              <a:ext cx="46575" cy="49900"/>
            </a:xfrm>
            <a:custGeom>
              <a:avLst/>
              <a:gdLst/>
              <a:ahLst/>
              <a:cxnLst/>
              <a:rect l="l" t="t" r="r" b="b"/>
              <a:pathLst>
                <a:path w="1863" h="1996" extrusionOk="0">
                  <a:moveTo>
                    <a:pt x="874" y="1"/>
                  </a:moveTo>
                  <a:cubicBezTo>
                    <a:pt x="874" y="1"/>
                    <a:pt x="0" y="973"/>
                    <a:pt x="1006" y="1995"/>
                  </a:cubicBezTo>
                  <a:cubicBezTo>
                    <a:pt x="1863" y="858"/>
                    <a:pt x="874" y="1"/>
                    <a:pt x="87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3" name="Google Shape;8923;p72"/>
            <p:cNvSpPr/>
            <p:nvPr/>
          </p:nvSpPr>
          <p:spPr>
            <a:xfrm>
              <a:off x="7091375" y="1777350"/>
              <a:ext cx="45775" cy="49075"/>
            </a:xfrm>
            <a:custGeom>
              <a:avLst/>
              <a:gdLst/>
              <a:ahLst/>
              <a:cxnLst/>
              <a:rect l="l" t="t" r="r" b="b"/>
              <a:pathLst>
                <a:path w="1831" h="1963" extrusionOk="0">
                  <a:moveTo>
                    <a:pt x="1105" y="1"/>
                  </a:moveTo>
                  <a:cubicBezTo>
                    <a:pt x="1105" y="1"/>
                    <a:pt x="1" y="726"/>
                    <a:pt x="710" y="1962"/>
                  </a:cubicBezTo>
                  <a:cubicBezTo>
                    <a:pt x="1830" y="1089"/>
                    <a:pt x="1105" y="1"/>
                    <a:pt x="110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4" name="Google Shape;8924;p72"/>
            <p:cNvSpPr/>
            <p:nvPr/>
          </p:nvSpPr>
          <p:spPr>
            <a:xfrm>
              <a:off x="7081500" y="1774900"/>
              <a:ext cx="41625" cy="44925"/>
            </a:xfrm>
            <a:custGeom>
              <a:avLst/>
              <a:gdLst/>
              <a:ahLst/>
              <a:cxnLst/>
              <a:rect l="l" t="t" r="r" b="b"/>
              <a:pathLst>
                <a:path w="1665" h="1797" extrusionOk="0">
                  <a:moveTo>
                    <a:pt x="1236" y="0"/>
                  </a:moveTo>
                  <a:cubicBezTo>
                    <a:pt x="1236" y="0"/>
                    <a:pt x="0" y="412"/>
                    <a:pt x="363" y="1796"/>
                  </a:cubicBezTo>
                  <a:cubicBezTo>
                    <a:pt x="1665" y="1236"/>
                    <a:pt x="1236" y="0"/>
                    <a:pt x="1236"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5" name="Google Shape;8925;p72"/>
            <p:cNvSpPr/>
            <p:nvPr/>
          </p:nvSpPr>
          <p:spPr>
            <a:xfrm>
              <a:off x="7074075" y="1771175"/>
              <a:ext cx="35450" cy="37525"/>
            </a:xfrm>
            <a:custGeom>
              <a:avLst/>
              <a:gdLst/>
              <a:ahLst/>
              <a:cxnLst/>
              <a:rect l="l" t="t" r="r" b="b"/>
              <a:pathLst>
                <a:path w="1418" h="1501" extrusionOk="0">
                  <a:moveTo>
                    <a:pt x="1319" y="1"/>
                  </a:moveTo>
                  <a:lnTo>
                    <a:pt x="1319" y="1"/>
                  </a:lnTo>
                  <a:cubicBezTo>
                    <a:pt x="1319" y="1"/>
                    <a:pt x="17" y="67"/>
                    <a:pt x="1" y="1501"/>
                  </a:cubicBezTo>
                  <a:cubicBezTo>
                    <a:pt x="1418" y="1303"/>
                    <a:pt x="1319" y="1"/>
                    <a:pt x="1319"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6" name="Google Shape;8926;p72"/>
            <p:cNvSpPr/>
            <p:nvPr/>
          </p:nvSpPr>
          <p:spPr>
            <a:xfrm>
              <a:off x="7061300" y="1765325"/>
              <a:ext cx="41650" cy="28575"/>
            </a:xfrm>
            <a:custGeom>
              <a:avLst/>
              <a:gdLst/>
              <a:ahLst/>
              <a:cxnLst/>
              <a:rect l="l" t="t" r="r" b="b"/>
              <a:pathLst>
                <a:path w="1666" h="1143" extrusionOk="0">
                  <a:moveTo>
                    <a:pt x="1417" y="0"/>
                  </a:moveTo>
                  <a:cubicBezTo>
                    <a:pt x="1027" y="0"/>
                    <a:pt x="286" y="137"/>
                    <a:pt x="1" y="1125"/>
                  </a:cubicBezTo>
                  <a:cubicBezTo>
                    <a:pt x="94" y="1137"/>
                    <a:pt x="182" y="1142"/>
                    <a:pt x="266" y="1142"/>
                  </a:cubicBezTo>
                  <a:cubicBezTo>
                    <a:pt x="1450" y="1142"/>
                    <a:pt x="1665" y="20"/>
                    <a:pt x="1665" y="20"/>
                  </a:cubicBezTo>
                  <a:cubicBezTo>
                    <a:pt x="1665" y="20"/>
                    <a:pt x="1567" y="0"/>
                    <a:pt x="1417"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7" name="Google Shape;8927;p72"/>
            <p:cNvSpPr/>
            <p:nvPr/>
          </p:nvSpPr>
          <p:spPr>
            <a:xfrm>
              <a:off x="7053075" y="1756075"/>
              <a:ext cx="47400" cy="23075"/>
            </a:xfrm>
            <a:custGeom>
              <a:avLst/>
              <a:gdLst/>
              <a:ahLst/>
              <a:cxnLst/>
              <a:rect l="l" t="t" r="r" b="b"/>
              <a:pathLst>
                <a:path w="1896" h="923" extrusionOk="0">
                  <a:moveTo>
                    <a:pt x="1243" y="1"/>
                  </a:moveTo>
                  <a:cubicBezTo>
                    <a:pt x="856" y="1"/>
                    <a:pt x="370" y="155"/>
                    <a:pt x="0" y="786"/>
                  </a:cubicBezTo>
                  <a:cubicBezTo>
                    <a:pt x="243" y="883"/>
                    <a:pt x="460" y="923"/>
                    <a:pt x="653" y="923"/>
                  </a:cubicBezTo>
                  <a:cubicBezTo>
                    <a:pt x="1511" y="923"/>
                    <a:pt x="1895" y="143"/>
                    <a:pt x="1895" y="143"/>
                  </a:cubicBezTo>
                  <a:cubicBezTo>
                    <a:pt x="1895" y="143"/>
                    <a:pt x="1615" y="1"/>
                    <a:pt x="1243"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8" name="Google Shape;8928;p72"/>
            <p:cNvSpPr/>
            <p:nvPr/>
          </p:nvSpPr>
          <p:spPr>
            <a:xfrm>
              <a:off x="7049350" y="1744250"/>
              <a:ext cx="49875" cy="20850"/>
            </a:xfrm>
            <a:custGeom>
              <a:avLst/>
              <a:gdLst/>
              <a:ahLst/>
              <a:cxnLst/>
              <a:rect l="l" t="t" r="r" b="b"/>
              <a:pathLst>
                <a:path w="1995" h="834" extrusionOk="0">
                  <a:moveTo>
                    <a:pt x="1056" y="1"/>
                  </a:moveTo>
                  <a:cubicBezTo>
                    <a:pt x="741" y="1"/>
                    <a:pt x="374" y="117"/>
                    <a:pt x="1" y="484"/>
                  </a:cubicBezTo>
                  <a:cubicBezTo>
                    <a:pt x="345" y="744"/>
                    <a:pt x="663" y="834"/>
                    <a:pt x="939" y="834"/>
                  </a:cubicBezTo>
                  <a:cubicBezTo>
                    <a:pt x="1578" y="834"/>
                    <a:pt x="1995" y="353"/>
                    <a:pt x="1995" y="353"/>
                  </a:cubicBezTo>
                  <a:cubicBezTo>
                    <a:pt x="1995" y="353"/>
                    <a:pt x="1603" y="1"/>
                    <a:pt x="1056"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9" name="Google Shape;8929;p72"/>
            <p:cNvSpPr/>
            <p:nvPr/>
          </p:nvSpPr>
          <p:spPr>
            <a:xfrm>
              <a:off x="7051000" y="1730625"/>
              <a:ext cx="49050" cy="21625"/>
            </a:xfrm>
            <a:custGeom>
              <a:avLst/>
              <a:gdLst/>
              <a:ahLst/>
              <a:cxnLst/>
              <a:rect l="l" t="t" r="r" b="b"/>
              <a:pathLst>
                <a:path w="1962" h="865" extrusionOk="0">
                  <a:moveTo>
                    <a:pt x="815" y="1"/>
                  </a:moveTo>
                  <a:cubicBezTo>
                    <a:pt x="577" y="1"/>
                    <a:pt x="305" y="66"/>
                    <a:pt x="1" y="238"/>
                  </a:cubicBezTo>
                  <a:cubicBezTo>
                    <a:pt x="381" y="727"/>
                    <a:pt x="803" y="865"/>
                    <a:pt x="1157" y="865"/>
                  </a:cubicBezTo>
                  <a:cubicBezTo>
                    <a:pt x="1616" y="865"/>
                    <a:pt x="1962" y="634"/>
                    <a:pt x="1962" y="634"/>
                  </a:cubicBezTo>
                  <a:cubicBezTo>
                    <a:pt x="1962" y="634"/>
                    <a:pt x="1556" y="1"/>
                    <a:pt x="81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0" name="Google Shape;8930;p72"/>
            <p:cNvSpPr/>
            <p:nvPr/>
          </p:nvSpPr>
          <p:spPr>
            <a:xfrm>
              <a:off x="7057600" y="1716375"/>
              <a:ext cx="44925" cy="25200"/>
            </a:xfrm>
            <a:custGeom>
              <a:avLst/>
              <a:gdLst/>
              <a:ahLst/>
              <a:cxnLst/>
              <a:rect l="l" t="t" r="r" b="b"/>
              <a:pathLst>
                <a:path w="1797" h="1008" extrusionOk="0">
                  <a:moveTo>
                    <a:pt x="485" y="0"/>
                  </a:moveTo>
                  <a:cubicBezTo>
                    <a:pt x="339" y="0"/>
                    <a:pt x="177" y="20"/>
                    <a:pt x="0" y="67"/>
                  </a:cubicBezTo>
                  <a:cubicBezTo>
                    <a:pt x="338" y="852"/>
                    <a:pt x="922" y="1008"/>
                    <a:pt x="1332" y="1008"/>
                  </a:cubicBezTo>
                  <a:cubicBezTo>
                    <a:pt x="1602" y="1008"/>
                    <a:pt x="1797" y="940"/>
                    <a:pt x="1797" y="940"/>
                  </a:cubicBezTo>
                  <a:cubicBezTo>
                    <a:pt x="1797" y="940"/>
                    <a:pt x="1483" y="0"/>
                    <a:pt x="485"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1" name="Google Shape;8931;p72"/>
            <p:cNvSpPr/>
            <p:nvPr/>
          </p:nvSpPr>
          <p:spPr>
            <a:xfrm>
              <a:off x="7069125" y="1701550"/>
              <a:ext cx="37525" cy="33025"/>
            </a:xfrm>
            <a:custGeom>
              <a:avLst/>
              <a:gdLst/>
              <a:ahLst/>
              <a:cxnLst/>
              <a:rect l="l" t="t" r="r" b="b"/>
              <a:pathLst>
                <a:path w="1501" h="1321" extrusionOk="0">
                  <a:moveTo>
                    <a:pt x="1" y="0"/>
                  </a:moveTo>
                  <a:cubicBezTo>
                    <a:pt x="174" y="1244"/>
                    <a:pt x="1198" y="1320"/>
                    <a:pt x="1446" y="1320"/>
                  </a:cubicBezTo>
                  <a:cubicBezTo>
                    <a:pt x="1481" y="1320"/>
                    <a:pt x="1501" y="1319"/>
                    <a:pt x="1501" y="1319"/>
                  </a:cubicBezTo>
                  <a:cubicBezTo>
                    <a:pt x="1501" y="1319"/>
                    <a:pt x="1418" y="17"/>
                    <a:pt x="1"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2" name="Google Shape;8932;p72"/>
            <p:cNvSpPr/>
            <p:nvPr/>
          </p:nvSpPr>
          <p:spPr>
            <a:xfrm>
              <a:off x="7079850" y="1688775"/>
              <a:ext cx="38750" cy="41650"/>
            </a:xfrm>
            <a:custGeom>
              <a:avLst/>
              <a:gdLst/>
              <a:ahLst/>
              <a:cxnLst/>
              <a:rect l="l" t="t" r="r" b="b"/>
              <a:pathLst>
                <a:path w="1550" h="1666" extrusionOk="0">
                  <a:moveTo>
                    <a:pt x="165" y="1"/>
                  </a:moveTo>
                  <a:lnTo>
                    <a:pt x="165" y="1"/>
                  </a:lnTo>
                  <a:cubicBezTo>
                    <a:pt x="0" y="1418"/>
                    <a:pt x="1269" y="1665"/>
                    <a:pt x="1269" y="1665"/>
                  </a:cubicBezTo>
                  <a:cubicBezTo>
                    <a:pt x="1269" y="1665"/>
                    <a:pt x="1550" y="396"/>
                    <a:pt x="16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3" name="Google Shape;8933;p72"/>
            <p:cNvSpPr/>
            <p:nvPr/>
          </p:nvSpPr>
          <p:spPr>
            <a:xfrm>
              <a:off x="7088500" y="1680525"/>
              <a:ext cx="44100" cy="47425"/>
            </a:xfrm>
            <a:custGeom>
              <a:avLst/>
              <a:gdLst/>
              <a:ahLst/>
              <a:cxnLst/>
              <a:rect l="l" t="t" r="r" b="b"/>
              <a:pathLst>
                <a:path w="1764" h="1897" extrusionOk="0">
                  <a:moveTo>
                    <a:pt x="544" y="1"/>
                  </a:moveTo>
                  <a:lnTo>
                    <a:pt x="544" y="1"/>
                  </a:lnTo>
                  <a:cubicBezTo>
                    <a:pt x="0" y="1319"/>
                    <a:pt x="1171" y="1896"/>
                    <a:pt x="1171" y="1896"/>
                  </a:cubicBezTo>
                  <a:cubicBezTo>
                    <a:pt x="1171" y="1896"/>
                    <a:pt x="1764" y="726"/>
                    <a:pt x="54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4" name="Google Shape;8934;p72"/>
            <p:cNvSpPr/>
            <p:nvPr/>
          </p:nvSpPr>
          <p:spPr>
            <a:xfrm>
              <a:off x="7070775" y="1700175"/>
              <a:ext cx="108400" cy="104900"/>
            </a:xfrm>
            <a:custGeom>
              <a:avLst/>
              <a:gdLst/>
              <a:ahLst/>
              <a:cxnLst/>
              <a:rect l="l" t="t" r="r" b="b"/>
              <a:pathLst>
                <a:path w="4336" h="4196" extrusionOk="0">
                  <a:moveTo>
                    <a:pt x="2192" y="1"/>
                  </a:moveTo>
                  <a:cubicBezTo>
                    <a:pt x="2143" y="1"/>
                    <a:pt x="2094" y="2"/>
                    <a:pt x="2044" y="6"/>
                  </a:cubicBezTo>
                  <a:cubicBezTo>
                    <a:pt x="874" y="72"/>
                    <a:pt x="1" y="1077"/>
                    <a:pt x="83" y="2231"/>
                  </a:cubicBezTo>
                  <a:cubicBezTo>
                    <a:pt x="147" y="3344"/>
                    <a:pt x="1084" y="4196"/>
                    <a:pt x="2186" y="4196"/>
                  </a:cubicBezTo>
                  <a:cubicBezTo>
                    <a:pt x="2226" y="4196"/>
                    <a:pt x="2267" y="4195"/>
                    <a:pt x="2308" y="4192"/>
                  </a:cubicBezTo>
                  <a:cubicBezTo>
                    <a:pt x="3462" y="4110"/>
                    <a:pt x="4335" y="3121"/>
                    <a:pt x="4269" y="1967"/>
                  </a:cubicBezTo>
                  <a:cubicBezTo>
                    <a:pt x="4191" y="863"/>
                    <a:pt x="3282" y="1"/>
                    <a:pt x="2192"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35" name="Google Shape;8935;p72"/>
          <p:cNvGrpSpPr/>
          <p:nvPr/>
        </p:nvGrpSpPr>
        <p:grpSpPr>
          <a:xfrm>
            <a:off x="3169350" y="213975"/>
            <a:ext cx="288050" cy="325525"/>
            <a:chOff x="6980950" y="1589900"/>
            <a:chExt cx="288050" cy="325525"/>
          </a:xfrm>
        </p:grpSpPr>
        <p:sp>
          <p:nvSpPr>
            <p:cNvPr id="8936" name="Google Shape;8936;p72"/>
            <p:cNvSpPr/>
            <p:nvPr/>
          </p:nvSpPr>
          <p:spPr>
            <a:xfrm>
              <a:off x="7026700" y="1589900"/>
              <a:ext cx="189150" cy="162775"/>
            </a:xfrm>
            <a:custGeom>
              <a:avLst/>
              <a:gdLst/>
              <a:ahLst/>
              <a:cxnLst/>
              <a:rect l="l" t="t" r="r" b="b"/>
              <a:pathLst>
                <a:path w="7566" h="6511" extrusionOk="0">
                  <a:moveTo>
                    <a:pt x="3511" y="0"/>
                  </a:moveTo>
                  <a:lnTo>
                    <a:pt x="3511" y="0"/>
                  </a:lnTo>
                  <a:cubicBezTo>
                    <a:pt x="0" y="4401"/>
                    <a:pt x="3939" y="6510"/>
                    <a:pt x="3939" y="6510"/>
                  </a:cubicBezTo>
                  <a:cubicBezTo>
                    <a:pt x="3939" y="6510"/>
                    <a:pt x="7565" y="3923"/>
                    <a:pt x="35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7" name="Google Shape;8937;p72"/>
            <p:cNvSpPr/>
            <p:nvPr/>
          </p:nvSpPr>
          <p:spPr>
            <a:xfrm>
              <a:off x="6991675" y="1746050"/>
              <a:ext cx="139200" cy="102375"/>
            </a:xfrm>
            <a:custGeom>
              <a:avLst/>
              <a:gdLst/>
              <a:ahLst/>
              <a:cxnLst/>
              <a:rect l="l" t="t" r="r" b="b"/>
              <a:pathLst>
                <a:path w="5568" h="4095" extrusionOk="0">
                  <a:moveTo>
                    <a:pt x="3888" y="1"/>
                  </a:moveTo>
                  <a:cubicBezTo>
                    <a:pt x="2578" y="1"/>
                    <a:pt x="746" y="654"/>
                    <a:pt x="0" y="4022"/>
                  </a:cubicBezTo>
                  <a:cubicBezTo>
                    <a:pt x="405" y="4072"/>
                    <a:pt x="779" y="4095"/>
                    <a:pt x="1124" y="4095"/>
                  </a:cubicBezTo>
                  <a:cubicBezTo>
                    <a:pt x="5567" y="4095"/>
                    <a:pt x="5340" y="264"/>
                    <a:pt x="5340" y="264"/>
                  </a:cubicBezTo>
                  <a:cubicBezTo>
                    <a:pt x="5340" y="264"/>
                    <a:pt x="4719" y="1"/>
                    <a:pt x="38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8" name="Google Shape;8938;p72"/>
            <p:cNvSpPr/>
            <p:nvPr/>
          </p:nvSpPr>
          <p:spPr>
            <a:xfrm>
              <a:off x="7125175" y="1740700"/>
              <a:ext cx="143825" cy="95000"/>
            </a:xfrm>
            <a:custGeom>
              <a:avLst/>
              <a:gdLst/>
              <a:ahLst/>
              <a:cxnLst/>
              <a:rect l="l" t="t" r="r" b="b"/>
              <a:pathLst>
                <a:path w="5753" h="3800" extrusionOk="0">
                  <a:moveTo>
                    <a:pt x="1880" y="1"/>
                  </a:moveTo>
                  <a:cubicBezTo>
                    <a:pt x="815" y="1"/>
                    <a:pt x="0" y="478"/>
                    <a:pt x="0" y="478"/>
                  </a:cubicBezTo>
                  <a:cubicBezTo>
                    <a:pt x="0" y="478"/>
                    <a:pt x="222" y="3800"/>
                    <a:pt x="3800" y="3800"/>
                  </a:cubicBezTo>
                  <a:cubicBezTo>
                    <a:pt x="4364" y="3800"/>
                    <a:pt x="5010" y="3718"/>
                    <a:pt x="5752" y="3527"/>
                  </a:cubicBezTo>
                  <a:cubicBezTo>
                    <a:pt x="4728" y="660"/>
                    <a:pt x="3132" y="1"/>
                    <a:pt x="18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9" name="Google Shape;8939;p72"/>
            <p:cNvSpPr/>
            <p:nvPr/>
          </p:nvSpPr>
          <p:spPr>
            <a:xfrm>
              <a:off x="7034125" y="1752650"/>
              <a:ext cx="189125" cy="162775"/>
            </a:xfrm>
            <a:custGeom>
              <a:avLst/>
              <a:gdLst/>
              <a:ahLst/>
              <a:cxnLst/>
              <a:rect l="l" t="t" r="r" b="b"/>
              <a:pathLst>
                <a:path w="7565" h="6511" extrusionOk="0">
                  <a:moveTo>
                    <a:pt x="3642" y="0"/>
                  </a:moveTo>
                  <a:lnTo>
                    <a:pt x="3642" y="0"/>
                  </a:lnTo>
                  <a:cubicBezTo>
                    <a:pt x="3642" y="0"/>
                    <a:pt x="0" y="2588"/>
                    <a:pt x="4054" y="6510"/>
                  </a:cubicBezTo>
                  <a:cubicBezTo>
                    <a:pt x="7565" y="2110"/>
                    <a:pt x="3643" y="0"/>
                    <a:pt x="3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0" name="Google Shape;8940;p72"/>
            <p:cNvSpPr/>
            <p:nvPr/>
          </p:nvSpPr>
          <p:spPr>
            <a:xfrm>
              <a:off x="6980950" y="1669325"/>
              <a:ext cx="144250" cy="95100"/>
            </a:xfrm>
            <a:custGeom>
              <a:avLst/>
              <a:gdLst/>
              <a:ahLst/>
              <a:cxnLst/>
              <a:rect l="l" t="t" r="r" b="b"/>
              <a:pathLst>
                <a:path w="5770" h="3804" extrusionOk="0">
                  <a:moveTo>
                    <a:pt x="1936" y="1"/>
                  </a:moveTo>
                  <a:cubicBezTo>
                    <a:pt x="1376" y="1"/>
                    <a:pt x="735" y="81"/>
                    <a:pt x="1" y="268"/>
                  </a:cubicBezTo>
                  <a:cubicBezTo>
                    <a:pt x="1037" y="3144"/>
                    <a:pt x="2645" y="3803"/>
                    <a:pt x="3900" y="3803"/>
                  </a:cubicBezTo>
                  <a:cubicBezTo>
                    <a:pt x="4961" y="3803"/>
                    <a:pt x="5769" y="3333"/>
                    <a:pt x="5769" y="3333"/>
                  </a:cubicBezTo>
                  <a:cubicBezTo>
                    <a:pt x="5769" y="3333"/>
                    <a:pt x="5535" y="1"/>
                    <a:pt x="19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1" name="Google Shape;8941;p72"/>
            <p:cNvSpPr/>
            <p:nvPr/>
          </p:nvSpPr>
          <p:spPr>
            <a:xfrm>
              <a:off x="7119125" y="1656550"/>
              <a:ext cx="139150" cy="102550"/>
            </a:xfrm>
            <a:custGeom>
              <a:avLst/>
              <a:gdLst/>
              <a:ahLst/>
              <a:cxnLst/>
              <a:rect l="l" t="t" r="r" b="b"/>
              <a:pathLst>
                <a:path w="5566" h="4102" extrusionOk="0">
                  <a:moveTo>
                    <a:pt x="4465" y="0"/>
                  </a:moveTo>
                  <a:cubicBezTo>
                    <a:pt x="0" y="0"/>
                    <a:pt x="242" y="3844"/>
                    <a:pt x="242" y="3844"/>
                  </a:cubicBezTo>
                  <a:cubicBezTo>
                    <a:pt x="242" y="3844"/>
                    <a:pt x="854" y="4102"/>
                    <a:pt x="1675" y="4102"/>
                  </a:cubicBezTo>
                  <a:cubicBezTo>
                    <a:pt x="2981" y="4102"/>
                    <a:pt x="4817" y="3450"/>
                    <a:pt x="5566" y="70"/>
                  </a:cubicBezTo>
                  <a:cubicBezTo>
                    <a:pt x="5170" y="22"/>
                    <a:pt x="4804" y="0"/>
                    <a:pt x="4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2" name="Google Shape;8942;p72"/>
            <p:cNvSpPr/>
            <p:nvPr/>
          </p:nvSpPr>
          <p:spPr>
            <a:xfrm>
              <a:off x="7110325" y="1622850"/>
              <a:ext cx="29300" cy="259225"/>
            </a:xfrm>
            <a:custGeom>
              <a:avLst/>
              <a:gdLst/>
              <a:ahLst/>
              <a:cxnLst/>
              <a:rect l="l" t="t" r="r" b="b"/>
              <a:pathLst>
                <a:path w="1172" h="10369" extrusionOk="0">
                  <a:moveTo>
                    <a:pt x="265" y="1"/>
                  </a:moveTo>
                  <a:cubicBezTo>
                    <a:pt x="116" y="17"/>
                    <a:pt x="1" y="132"/>
                    <a:pt x="17" y="281"/>
                  </a:cubicBezTo>
                  <a:lnTo>
                    <a:pt x="644" y="10120"/>
                  </a:lnTo>
                  <a:cubicBezTo>
                    <a:pt x="644" y="10259"/>
                    <a:pt x="759" y="10369"/>
                    <a:pt x="896" y="10369"/>
                  </a:cubicBezTo>
                  <a:cubicBezTo>
                    <a:pt x="905" y="10369"/>
                    <a:pt x="914" y="10368"/>
                    <a:pt x="924" y="10367"/>
                  </a:cubicBezTo>
                  <a:cubicBezTo>
                    <a:pt x="1072" y="10367"/>
                    <a:pt x="1171" y="10235"/>
                    <a:pt x="1171" y="10087"/>
                  </a:cubicBezTo>
                  <a:lnTo>
                    <a:pt x="545" y="248"/>
                  </a:lnTo>
                  <a:cubicBezTo>
                    <a:pt x="528" y="99"/>
                    <a:pt x="413" y="1"/>
                    <a:pt x="265" y="1"/>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3" name="Google Shape;8943;p72"/>
            <p:cNvSpPr/>
            <p:nvPr/>
          </p:nvSpPr>
          <p:spPr>
            <a:xfrm>
              <a:off x="7014750" y="1677750"/>
              <a:ext cx="220450" cy="149800"/>
            </a:xfrm>
            <a:custGeom>
              <a:avLst/>
              <a:gdLst/>
              <a:ahLst/>
              <a:cxnLst/>
              <a:rect l="l" t="t" r="r" b="b"/>
              <a:pathLst>
                <a:path w="8818" h="5992" extrusionOk="0">
                  <a:moveTo>
                    <a:pt x="8517" y="0"/>
                  </a:moveTo>
                  <a:cubicBezTo>
                    <a:pt x="8467" y="0"/>
                    <a:pt x="8416" y="15"/>
                    <a:pt x="8373" y="46"/>
                  </a:cubicBezTo>
                  <a:lnTo>
                    <a:pt x="165" y="5501"/>
                  </a:lnTo>
                  <a:cubicBezTo>
                    <a:pt x="33" y="5584"/>
                    <a:pt x="0" y="5748"/>
                    <a:pt x="83" y="5864"/>
                  </a:cubicBezTo>
                  <a:cubicBezTo>
                    <a:pt x="135" y="5947"/>
                    <a:pt x="220" y="5991"/>
                    <a:pt x="309" y="5991"/>
                  </a:cubicBezTo>
                  <a:cubicBezTo>
                    <a:pt x="361" y="5991"/>
                    <a:pt x="413" y="5976"/>
                    <a:pt x="462" y="5946"/>
                  </a:cubicBezTo>
                  <a:lnTo>
                    <a:pt x="8653" y="474"/>
                  </a:lnTo>
                  <a:cubicBezTo>
                    <a:pt x="8785" y="409"/>
                    <a:pt x="8818" y="244"/>
                    <a:pt x="8735" y="112"/>
                  </a:cubicBezTo>
                  <a:cubicBezTo>
                    <a:pt x="8684" y="40"/>
                    <a:pt x="8601" y="0"/>
                    <a:pt x="8517" y="0"/>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4" name="Google Shape;8944;p72"/>
            <p:cNvSpPr/>
            <p:nvPr/>
          </p:nvSpPr>
          <p:spPr>
            <a:xfrm>
              <a:off x="7006925" y="1691350"/>
              <a:ext cx="236100" cy="122600"/>
            </a:xfrm>
            <a:custGeom>
              <a:avLst/>
              <a:gdLst/>
              <a:ahLst/>
              <a:cxnLst/>
              <a:rect l="l" t="t" r="r" b="b"/>
              <a:pathLst>
                <a:path w="9444" h="4904" extrusionOk="0">
                  <a:moveTo>
                    <a:pt x="305" y="0"/>
                  </a:moveTo>
                  <a:cubicBezTo>
                    <a:pt x="207" y="0"/>
                    <a:pt x="112" y="52"/>
                    <a:pt x="66" y="145"/>
                  </a:cubicBezTo>
                  <a:cubicBezTo>
                    <a:pt x="0" y="277"/>
                    <a:pt x="66" y="441"/>
                    <a:pt x="198" y="491"/>
                  </a:cubicBezTo>
                  <a:lnTo>
                    <a:pt x="9015" y="4875"/>
                  </a:lnTo>
                  <a:cubicBezTo>
                    <a:pt x="9055" y="4894"/>
                    <a:pt x="9097" y="4904"/>
                    <a:pt x="9139" y="4904"/>
                  </a:cubicBezTo>
                  <a:cubicBezTo>
                    <a:pt x="9237" y="4904"/>
                    <a:pt x="9332" y="4852"/>
                    <a:pt x="9378" y="4759"/>
                  </a:cubicBezTo>
                  <a:cubicBezTo>
                    <a:pt x="9444" y="4628"/>
                    <a:pt x="9394" y="4463"/>
                    <a:pt x="9263" y="4397"/>
                  </a:cubicBezTo>
                  <a:lnTo>
                    <a:pt x="429" y="29"/>
                  </a:lnTo>
                  <a:cubicBezTo>
                    <a:pt x="389" y="10"/>
                    <a:pt x="347" y="0"/>
                    <a:pt x="305" y="0"/>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5" name="Google Shape;8945;p72"/>
            <p:cNvSpPr/>
            <p:nvPr/>
          </p:nvSpPr>
          <p:spPr>
            <a:xfrm>
              <a:off x="7100025" y="1676825"/>
              <a:ext cx="46175" cy="49875"/>
            </a:xfrm>
            <a:custGeom>
              <a:avLst/>
              <a:gdLst/>
              <a:ahLst/>
              <a:cxnLst/>
              <a:rect l="l" t="t" r="r" b="b"/>
              <a:pathLst>
                <a:path w="1847" h="1995" extrusionOk="0">
                  <a:moveTo>
                    <a:pt x="858" y="1"/>
                  </a:moveTo>
                  <a:lnTo>
                    <a:pt x="858" y="1"/>
                  </a:lnTo>
                  <a:cubicBezTo>
                    <a:pt x="1" y="1138"/>
                    <a:pt x="990" y="1995"/>
                    <a:pt x="990" y="1995"/>
                  </a:cubicBezTo>
                  <a:cubicBezTo>
                    <a:pt x="990" y="1995"/>
                    <a:pt x="1847" y="1022"/>
                    <a:pt x="858"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6" name="Google Shape;8946;p72"/>
            <p:cNvSpPr/>
            <p:nvPr/>
          </p:nvSpPr>
          <p:spPr>
            <a:xfrm>
              <a:off x="7112800" y="1678475"/>
              <a:ext cx="45775" cy="49050"/>
            </a:xfrm>
            <a:custGeom>
              <a:avLst/>
              <a:gdLst/>
              <a:ahLst/>
              <a:cxnLst/>
              <a:rect l="l" t="t" r="r" b="b"/>
              <a:pathLst>
                <a:path w="1831" h="1962" extrusionOk="0">
                  <a:moveTo>
                    <a:pt x="1138" y="0"/>
                  </a:moveTo>
                  <a:cubicBezTo>
                    <a:pt x="1" y="890"/>
                    <a:pt x="742" y="1962"/>
                    <a:pt x="742" y="1962"/>
                  </a:cubicBezTo>
                  <a:cubicBezTo>
                    <a:pt x="742" y="1962"/>
                    <a:pt x="1830" y="1253"/>
                    <a:pt x="1138"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7" name="Google Shape;8947;p72"/>
            <p:cNvSpPr/>
            <p:nvPr/>
          </p:nvSpPr>
          <p:spPr>
            <a:xfrm>
              <a:off x="7126825" y="1685075"/>
              <a:ext cx="41625" cy="44925"/>
            </a:xfrm>
            <a:custGeom>
              <a:avLst/>
              <a:gdLst/>
              <a:ahLst/>
              <a:cxnLst/>
              <a:rect l="l" t="t" r="r" b="b"/>
              <a:pathLst>
                <a:path w="1665" h="1797" extrusionOk="0">
                  <a:moveTo>
                    <a:pt x="1319" y="0"/>
                  </a:moveTo>
                  <a:lnTo>
                    <a:pt x="1319" y="0"/>
                  </a:lnTo>
                  <a:cubicBezTo>
                    <a:pt x="0" y="561"/>
                    <a:pt x="429" y="1797"/>
                    <a:pt x="429" y="1797"/>
                  </a:cubicBezTo>
                  <a:cubicBezTo>
                    <a:pt x="429" y="1797"/>
                    <a:pt x="1665" y="1385"/>
                    <a:pt x="1319"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8" name="Google Shape;8948;p72"/>
            <p:cNvSpPr/>
            <p:nvPr/>
          </p:nvSpPr>
          <p:spPr>
            <a:xfrm>
              <a:off x="7140425" y="1696600"/>
              <a:ext cx="35450" cy="37525"/>
            </a:xfrm>
            <a:custGeom>
              <a:avLst/>
              <a:gdLst/>
              <a:ahLst/>
              <a:cxnLst/>
              <a:rect l="l" t="t" r="r" b="b"/>
              <a:pathLst>
                <a:path w="1418" h="1501" extrusionOk="0">
                  <a:moveTo>
                    <a:pt x="1417" y="1"/>
                  </a:moveTo>
                  <a:lnTo>
                    <a:pt x="1417" y="1"/>
                  </a:lnTo>
                  <a:cubicBezTo>
                    <a:pt x="0" y="198"/>
                    <a:pt x="99" y="1500"/>
                    <a:pt x="99" y="1500"/>
                  </a:cubicBezTo>
                  <a:cubicBezTo>
                    <a:pt x="99" y="1500"/>
                    <a:pt x="1401" y="1418"/>
                    <a:pt x="1417"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9" name="Google Shape;8949;p72"/>
            <p:cNvSpPr/>
            <p:nvPr/>
          </p:nvSpPr>
          <p:spPr>
            <a:xfrm>
              <a:off x="7147000" y="1711075"/>
              <a:ext cx="41650" cy="28900"/>
            </a:xfrm>
            <a:custGeom>
              <a:avLst/>
              <a:gdLst/>
              <a:ahLst/>
              <a:cxnLst/>
              <a:rect l="l" t="t" r="r" b="b"/>
              <a:pathLst>
                <a:path w="1666" h="1156" extrusionOk="0">
                  <a:moveTo>
                    <a:pt x="1422" y="0"/>
                  </a:moveTo>
                  <a:cubicBezTo>
                    <a:pt x="219" y="0"/>
                    <a:pt x="1" y="1136"/>
                    <a:pt x="1" y="1136"/>
                  </a:cubicBezTo>
                  <a:cubicBezTo>
                    <a:pt x="1" y="1136"/>
                    <a:pt x="99" y="1156"/>
                    <a:pt x="248" y="1156"/>
                  </a:cubicBezTo>
                  <a:cubicBezTo>
                    <a:pt x="641" y="1156"/>
                    <a:pt x="1391" y="1017"/>
                    <a:pt x="1665" y="15"/>
                  </a:cubicBezTo>
                  <a:cubicBezTo>
                    <a:pt x="1580" y="5"/>
                    <a:pt x="1499" y="0"/>
                    <a:pt x="1422"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0" name="Google Shape;8950;p72"/>
            <p:cNvSpPr/>
            <p:nvPr/>
          </p:nvSpPr>
          <p:spPr>
            <a:xfrm>
              <a:off x="7149900" y="1725950"/>
              <a:ext cx="47400" cy="22900"/>
            </a:xfrm>
            <a:custGeom>
              <a:avLst/>
              <a:gdLst/>
              <a:ahLst/>
              <a:cxnLst/>
              <a:rect l="l" t="t" r="r" b="b"/>
              <a:pathLst>
                <a:path w="1896" h="916" extrusionOk="0">
                  <a:moveTo>
                    <a:pt x="1221" y="1"/>
                  </a:moveTo>
                  <a:cubicBezTo>
                    <a:pt x="369" y="1"/>
                    <a:pt x="0" y="771"/>
                    <a:pt x="0" y="771"/>
                  </a:cubicBezTo>
                  <a:cubicBezTo>
                    <a:pt x="0" y="771"/>
                    <a:pt x="281" y="916"/>
                    <a:pt x="654" y="916"/>
                  </a:cubicBezTo>
                  <a:cubicBezTo>
                    <a:pt x="1038" y="916"/>
                    <a:pt x="1520" y="763"/>
                    <a:pt x="1895" y="145"/>
                  </a:cubicBezTo>
                  <a:cubicBezTo>
                    <a:pt x="1644" y="43"/>
                    <a:pt x="1420" y="1"/>
                    <a:pt x="1221"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1" name="Google Shape;8951;p72"/>
            <p:cNvSpPr/>
            <p:nvPr/>
          </p:nvSpPr>
          <p:spPr>
            <a:xfrm>
              <a:off x="7150725" y="1740200"/>
              <a:ext cx="49875" cy="20675"/>
            </a:xfrm>
            <a:custGeom>
              <a:avLst/>
              <a:gdLst/>
              <a:ahLst/>
              <a:cxnLst/>
              <a:rect l="l" t="t" r="r" b="b"/>
              <a:pathLst>
                <a:path w="1995" h="827" extrusionOk="0">
                  <a:moveTo>
                    <a:pt x="1056" y="0"/>
                  </a:moveTo>
                  <a:cubicBezTo>
                    <a:pt x="417" y="0"/>
                    <a:pt x="0" y="482"/>
                    <a:pt x="0" y="482"/>
                  </a:cubicBezTo>
                  <a:cubicBezTo>
                    <a:pt x="0" y="482"/>
                    <a:pt x="391" y="826"/>
                    <a:pt x="938" y="826"/>
                  </a:cubicBezTo>
                  <a:cubicBezTo>
                    <a:pt x="1253" y="826"/>
                    <a:pt x="1620" y="712"/>
                    <a:pt x="1994" y="350"/>
                  </a:cubicBezTo>
                  <a:cubicBezTo>
                    <a:pt x="1651" y="91"/>
                    <a:pt x="1332" y="0"/>
                    <a:pt x="1056"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2" name="Google Shape;8952;p72"/>
            <p:cNvSpPr/>
            <p:nvPr/>
          </p:nvSpPr>
          <p:spPr>
            <a:xfrm>
              <a:off x="7149900" y="1752875"/>
              <a:ext cx="49050" cy="21625"/>
            </a:xfrm>
            <a:custGeom>
              <a:avLst/>
              <a:gdLst/>
              <a:ahLst/>
              <a:cxnLst/>
              <a:rect l="l" t="t" r="r" b="b"/>
              <a:pathLst>
                <a:path w="1962" h="865" extrusionOk="0">
                  <a:moveTo>
                    <a:pt x="810" y="1"/>
                  </a:moveTo>
                  <a:cubicBezTo>
                    <a:pt x="349" y="1"/>
                    <a:pt x="0" y="238"/>
                    <a:pt x="0" y="238"/>
                  </a:cubicBezTo>
                  <a:cubicBezTo>
                    <a:pt x="0" y="238"/>
                    <a:pt x="417" y="864"/>
                    <a:pt x="1159" y="864"/>
                  </a:cubicBezTo>
                  <a:cubicBezTo>
                    <a:pt x="1394" y="864"/>
                    <a:pt x="1663" y="801"/>
                    <a:pt x="1961" y="634"/>
                  </a:cubicBezTo>
                  <a:cubicBezTo>
                    <a:pt x="1582" y="140"/>
                    <a:pt x="1163" y="1"/>
                    <a:pt x="810"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3" name="Google Shape;8953;p72"/>
            <p:cNvSpPr/>
            <p:nvPr/>
          </p:nvSpPr>
          <p:spPr>
            <a:xfrm>
              <a:off x="7147425" y="1763350"/>
              <a:ext cx="44925" cy="25450"/>
            </a:xfrm>
            <a:custGeom>
              <a:avLst/>
              <a:gdLst/>
              <a:ahLst/>
              <a:cxnLst/>
              <a:rect l="l" t="t" r="r" b="b"/>
              <a:pathLst>
                <a:path w="1797" h="1018" extrusionOk="0">
                  <a:moveTo>
                    <a:pt x="459" y="0"/>
                  </a:moveTo>
                  <a:cubicBezTo>
                    <a:pt x="192" y="0"/>
                    <a:pt x="0" y="67"/>
                    <a:pt x="0" y="67"/>
                  </a:cubicBezTo>
                  <a:cubicBezTo>
                    <a:pt x="0" y="67"/>
                    <a:pt x="317" y="1018"/>
                    <a:pt x="1330" y="1018"/>
                  </a:cubicBezTo>
                  <a:cubicBezTo>
                    <a:pt x="1471" y="1018"/>
                    <a:pt x="1627" y="999"/>
                    <a:pt x="1797" y="956"/>
                  </a:cubicBezTo>
                  <a:cubicBezTo>
                    <a:pt x="1457" y="157"/>
                    <a:pt x="869" y="0"/>
                    <a:pt x="459"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4" name="Google Shape;8954;p72"/>
            <p:cNvSpPr/>
            <p:nvPr/>
          </p:nvSpPr>
          <p:spPr>
            <a:xfrm>
              <a:off x="7143700" y="1770325"/>
              <a:ext cx="37525" cy="33025"/>
            </a:xfrm>
            <a:custGeom>
              <a:avLst/>
              <a:gdLst/>
              <a:ahLst/>
              <a:cxnLst/>
              <a:rect l="l" t="t" r="r" b="b"/>
              <a:pathLst>
                <a:path w="1501" h="1321" extrusionOk="0">
                  <a:moveTo>
                    <a:pt x="55" y="0"/>
                  </a:moveTo>
                  <a:cubicBezTo>
                    <a:pt x="20" y="0"/>
                    <a:pt x="1" y="2"/>
                    <a:pt x="1" y="2"/>
                  </a:cubicBezTo>
                  <a:cubicBezTo>
                    <a:pt x="1" y="2"/>
                    <a:pt x="67" y="1304"/>
                    <a:pt x="1501" y="1320"/>
                  </a:cubicBezTo>
                  <a:cubicBezTo>
                    <a:pt x="1327" y="76"/>
                    <a:pt x="303" y="0"/>
                    <a:pt x="55"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5" name="Google Shape;8955;p72"/>
            <p:cNvSpPr/>
            <p:nvPr/>
          </p:nvSpPr>
          <p:spPr>
            <a:xfrm>
              <a:off x="7131775" y="1774475"/>
              <a:ext cx="38750" cy="41650"/>
            </a:xfrm>
            <a:custGeom>
              <a:avLst/>
              <a:gdLst/>
              <a:ahLst/>
              <a:cxnLst/>
              <a:rect l="l" t="t" r="r" b="b"/>
              <a:pathLst>
                <a:path w="1550" h="1666" extrusionOk="0">
                  <a:moveTo>
                    <a:pt x="264" y="1"/>
                  </a:moveTo>
                  <a:lnTo>
                    <a:pt x="264" y="1"/>
                  </a:lnTo>
                  <a:cubicBezTo>
                    <a:pt x="264" y="1"/>
                    <a:pt x="0" y="1286"/>
                    <a:pt x="1368" y="1665"/>
                  </a:cubicBezTo>
                  <a:cubicBezTo>
                    <a:pt x="1549" y="248"/>
                    <a:pt x="264" y="1"/>
                    <a:pt x="26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6" name="Google Shape;8956;p72"/>
            <p:cNvSpPr/>
            <p:nvPr/>
          </p:nvSpPr>
          <p:spPr>
            <a:xfrm>
              <a:off x="7117350" y="1777350"/>
              <a:ext cx="44100" cy="47425"/>
            </a:xfrm>
            <a:custGeom>
              <a:avLst/>
              <a:gdLst/>
              <a:ahLst/>
              <a:cxnLst/>
              <a:rect l="l" t="t" r="r" b="b"/>
              <a:pathLst>
                <a:path w="1764" h="1897" extrusionOk="0">
                  <a:moveTo>
                    <a:pt x="593" y="1"/>
                  </a:moveTo>
                  <a:lnTo>
                    <a:pt x="593" y="1"/>
                  </a:lnTo>
                  <a:cubicBezTo>
                    <a:pt x="593" y="1"/>
                    <a:pt x="0" y="1171"/>
                    <a:pt x="1236" y="1896"/>
                  </a:cubicBezTo>
                  <a:cubicBezTo>
                    <a:pt x="1764" y="561"/>
                    <a:pt x="594" y="1"/>
                    <a:pt x="593"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7" name="Google Shape;8957;p72"/>
            <p:cNvSpPr/>
            <p:nvPr/>
          </p:nvSpPr>
          <p:spPr>
            <a:xfrm>
              <a:off x="7103750" y="1778175"/>
              <a:ext cx="46575" cy="49900"/>
            </a:xfrm>
            <a:custGeom>
              <a:avLst/>
              <a:gdLst/>
              <a:ahLst/>
              <a:cxnLst/>
              <a:rect l="l" t="t" r="r" b="b"/>
              <a:pathLst>
                <a:path w="1863" h="1996" extrusionOk="0">
                  <a:moveTo>
                    <a:pt x="874" y="1"/>
                  </a:moveTo>
                  <a:cubicBezTo>
                    <a:pt x="874" y="1"/>
                    <a:pt x="0" y="973"/>
                    <a:pt x="1006" y="1995"/>
                  </a:cubicBezTo>
                  <a:cubicBezTo>
                    <a:pt x="1863" y="858"/>
                    <a:pt x="874" y="1"/>
                    <a:pt x="87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8" name="Google Shape;8958;p72"/>
            <p:cNvSpPr/>
            <p:nvPr/>
          </p:nvSpPr>
          <p:spPr>
            <a:xfrm>
              <a:off x="7091375" y="1777350"/>
              <a:ext cx="45775" cy="49075"/>
            </a:xfrm>
            <a:custGeom>
              <a:avLst/>
              <a:gdLst/>
              <a:ahLst/>
              <a:cxnLst/>
              <a:rect l="l" t="t" r="r" b="b"/>
              <a:pathLst>
                <a:path w="1831" h="1963" extrusionOk="0">
                  <a:moveTo>
                    <a:pt x="1105" y="1"/>
                  </a:moveTo>
                  <a:cubicBezTo>
                    <a:pt x="1105" y="1"/>
                    <a:pt x="1" y="726"/>
                    <a:pt x="710" y="1962"/>
                  </a:cubicBezTo>
                  <a:cubicBezTo>
                    <a:pt x="1830" y="1089"/>
                    <a:pt x="1105" y="1"/>
                    <a:pt x="110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9" name="Google Shape;8959;p72"/>
            <p:cNvSpPr/>
            <p:nvPr/>
          </p:nvSpPr>
          <p:spPr>
            <a:xfrm>
              <a:off x="7081500" y="1774900"/>
              <a:ext cx="41625" cy="44925"/>
            </a:xfrm>
            <a:custGeom>
              <a:avLst/>
              <a:gdLst/>
              <a:ahLst/>
              <a:cxnLst/>
              <a:rect l="l" t="t" r="r" b="b"/>
              <a:pathLst>
                <a:path w="1665" h="1797" extrusionOk="0">
                  <a:moveTo>
                    <a:pt x="1236" y="0"/>
                  </a:moveTo>
                  <a:cubicBezTo>
                    <a:pt x="1236" y="0"/>
                    <a:pt x="0" y="412"/>
                    <a:pt x="363" y="1796"/>
                  </a:cubicBezTo>
                  <a:cubicBezTo>
                    <a:pt x="1665" y="1236"/>
                    <a:pt x="1236" y="0"/>
                    <a:pt x="1236"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0" name="Google Shape;8960;p72"/>
            <p:cNvSpPr/>
            <p:nvPr/>
          </p:nvSpPr>
          <p:spPr>
            <a:xfrm>
              <a:off x="7074075" y="1771175"/>
              <a:ext cx="35450" cy="37525"/>
            </a:xfrm>
            <a:custGeom>
              <a:avLst/>
              <a:gdLst/>
              <a:ahLst/>
              <a:cxnLst/>
              <a:rect l="l" t="t" r="r" b="b"/>
              <a:pathLst>
                <a:path w="1418" h="1501" extrusionOk="0">
                  <a:moveTo>
                    <a:pt x="1319" y="1"/>
                  </a:moveTo>
                  <a:lnTo>
                    <a:pt x="1319" y="1"/>
                  </a:lnTo>
                  <a:cubicBezTo>
                    <a:pt x="1319" y="1"/>
                    <a:pt x="17" y="67"/>
                    <a:pt x="1" y="1501"/>
                  </a:cubicBezTo>
                  <a:cubicBezTo>
                    <a:pt x="1418" y="1303"/>
                    <a:pt x="1319" y="1"/>
                    <a:pt x="1319"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1" name="Google Shape;8961;p72"/>
            <p:cNvSpPr/>
            <p:nvPr/>
          </p:nvSpPr>
          <p:spPr>
            <a:xfrm>
              <a:off x="7061300" y="1765325"/>
              <a:ext cx="41650" cy="28575"/>
            </a:xfrm>
            <a:custGeom>
              <a:avLst/>
              <a:gdLst/>
              <a:ahLst/>
              <a:cxnLst/>
              <a:rect l="l" t="t" r="r" b="b"/>
              <a:pathLst>
                <a:path w="1666" h="1143" extrusionOk="0">
                  <a:moveTo>
                    <a:pt x="1417" y="0"/>
                  </a:moveTo>
                  <a:cubicBezTo>
                    <a:pt x="1027" y="0"/>
                    <a:pt x="286" y="137"/>
                    <a:pt x="1" y="1125"/>
                  </a:cubicBezTo>
                  <a:cubicBezTo>
                    <a:pt x="94" y="1137"/>
                    <a:pt x="182" y="1142"/>
                    <a:pt x="266" y="1142"/>
                  </a:cubicBezTo>
                  <a:cubicBezTo>
                    <a:pt x="1450" y="1142"/>
                    <a:pt x="1665" y="20"/>
                    <a:pt x="1665" y="20"/>
                  </a:cubicBezTo>
                  <a:cubicBezTo>
                    <a:pt x="1665" y="20"/>
                    <a:pt x="1567" y="0"/>
                    <a:pt x="1417"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2" name="Google Shape;8962;p72"/>
            <p:cNvSpPr/>
            <p:nvPr/>
          </p:nvSpPr>
          <p:spPr>
            <a:xfrm>
              <a:off x="7053075" y="1756075"/>
              <a:ext cx="47400" cy="23075"/>
            </a:xfrm>
            <a:custGeom>
              <a:avLst/>
              <a:gdLst/>
              <a:ahLst/>
              <a:cxnLst/>
              <a:rect l="l" t="t" r="r" b="b"/>
              <a:pathLst>
                <a:path w="1896" h="923" extrusionOk="0">
                  <a:moveTo>
                    <a:pt x="1243" y="1"/>
                  </a:moveTo>
                  <a:cubicBezTo>
                    <a:pt x="856" y="1"/>
                    <a:pt x="370" y="155"/>
                    <a:pt x="0" y="786"/>
                  </a:cubicBezTo>
                  <a:cubicBezTo>
                    <a:pt x="243" y="883"/>
                    <a:pt x="460" y="923"/>
                    <a:pt x="653" y="923"/>
                  </a:cubicBezTo>
                  <a:cubicBezTo>
                    <a:pt x="1511" y="923"/>
                    <a:pt x="1895" y="143"/>
                    <a:pt x="1895" y="143"/>
                  </a:cubicBezTo>
                  <a:cubicBezTo>
                    <a:pt x="1895" y="143"/>
                    <a:pt x="1615" y="1"/>
                    <a:pt x="1243"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3" name="Google Shape;8963;p72"/>
            <p:cNvSpPr/>
            <p:nvPr/>
          </p:nvSpPr>
          <p:spPr>
            <a:xfrm>
              <a:off x="7049350" y="1744250"/>
              <a:ext cx="49875" cy="20850"/>
            </a:xfrm>
            <a:custGeom>
              <a:avLst/>
              <a:gdLst/>
              <a:ahLst/>
              <a:cxnLst/>
              <a:rect l="l" t="t" r="r" b="b"/>
              <a:pathLst>
                <a:path w="1995" h="834" extrusionOk="0">
                  <a:moveTo>
                    <a:pt x="1056" y="1"/>
                  </a:moveTo>
                  <a:cubicBezTo>
                    <a:pt x="741" y="1"/>
                    <a:pt x="374" y="117"/>
                    <a:pt x="1" y="484"/>
                  </a:cubicBezTo>
                  <a:cubicBezTo>
                    <a:pt x="345" y="744"/>
                    <a:pt x="663" y="834"/>
                    <a:pt x="939" y="834"/>
                  </a:cubicBezTo>
                  <a:cubicBezTo>
                    <a:pt x="1578" y="834"/>
                    <a:pt x="1995" y="353"/>
                    <a:pt x="1995" y="353"/>
                  </a:cubicBezTo>
                  <a:cubicBezTo>
                    <a:pt x="1995" y="353"/>
                    <a:pt x="1603" y="1"/>
                    <a:pt x="1056"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4" name="Google Shape;8964;p72"/>
            <p:cNvSpPr/>
            <p:nvPr/>
          </p:nvSpPr>
          <p:spPr>
            <a:xfrm>
              <a:off x="7051000" y="1730625"/>
              <a:ext cx="49050" cy="21625"/>
            </a:xfrm>
            <a:custGeom>
              <a:avLst/>
              <a:gdLst/>
              <a:ahLst/>
              <a:cxnLst/>
              <a:rect l="l" t="t" r="r" b="b"/>
              <a:pathLst>
                <a:path w="1962" h="865" extrusionOk="0">
                  <a:moveTo>
                    <a:pt x="815" y="1"/>
                  </a:moveTo>
                  <a:cubicBezTo>
                    <a:pt x="577" y="1"/>
                    <a:pt x="305" y="66"/>
                    <a:pt x="1" y="238"/>
                  </a:cubicBezTo>
                  <a:cubicBezTo>
                    <a:pt x="381" y="727"/>
                    <a:pt x="803" y="865"/>
                    <a:pt x="1157" y="865"/>
                  </a:cubicBezTo>
                  <a:cubicBezTo>
                    <a:pt x="1616" y="865"/>
                    <a:pt x="1962" y="634"/>
                    <a:pt x="1962" y="634"/>
                  </a:cubicBezTo>
                  <a:cubicBezTo>
                    <a:pt x="1962" y="634"/>
                    <a:pt x="1556" y="1"/>
                    <a:pt x="81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5" name="Google Shape;8965;p72"/>
            <p:cNvSpPr/>
            <p:nvPr/>
          </p:nvSpPr>
          <p:spPr>
            <a:xfrm>
              <a:off x="7057600" y="1716375"/>
              <a:ext cx="44925" cy="25200"/>
            </a:xfrm>
            <a:custGeom>
              <a:avLst/>
              <a:gdLst/>
              <a:ahLst/>
              <a:cxnLst/>
              <a:rect l="l" t="t" r="r" b="b"/>
              <a:pathLst>
                <a:path w="1797" h="1008" extrusionOk="0">
                  <a:moveTo>
                    <a:pt x="485" y="0"/>
                  </a:moveTo>
                  <a:cubicBezTo>
                    <a:pt x="339" y="0"/>
                    <a:pt x="177" y="20"/>
                    <a:pt x="0" y="67"/>
                  </a:cubicBezTo>
                  <a:cubicBezTo>
                    <a:pt x="338" y="852"/>
                    <a:pt x="922" y="1008"/>
                    <a:pt x="1332" y="1008"/>
                  </a:cubicBezTo>
                  <a:cubicBezTo>
                    <a:pt x="1602" y="1008"/>
                    <a:pt x="1797" y="940"/>
                    <a:pt x="1797" y="940"/>
                  </a:cubicBezTo>
                  <a:cubicBezTo>
                    <a:pt x="1797" y="940"/>
                    <a:pt x="1483" y="0"/>
                    <a:pt x="485"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6" name="Google Shape;8966;p72"/>
            <p:cNvSpPr/>
            <p:nvPr/>
          </p:nvSpPr>
          <p:spPr>
            <a:xfrm>
              <a:off x="7069125" y="1701550"/>
              <a:ext cx="37525" cy="33025"/>
            </a:xfrm>
            <a:custGeom>
              <a:avLst/>
              <a:gdLst/>
              <a:ahLst/>
              <a:cxnLst/>
              <a:rect l="l" t="t" r="r" b="b"/>
              <a:pathLst>
                <a:path w="1501" h="1321" extrusionOk="0">
                  <a:moveTo>
                    <a:pt x="1" y="0"/>
                  </a:moveTo>
                  <a:cubicBezTo>
                    <a:pt x="174" y="1244"/>
                    <a:pt x="1198" y="1320"/>
                    <a:pt x="1446" y="1320"/>
                  </a:cubicBezTo>
                  <a:cubicBezTo>
                    <a:pt x="1481" y="1320"/>
                    <a:pt x="1501" y="1319"/>
                    <a:pt x="1501" y="1319"/>
                  </a:cubicBezTo>
                  <a:cubicBezTo>
                    <a:pt x="1501" y="1319"/>
                    <a:pt x="1418" y="17"/>
                    <a:pt x="1"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7" name="Google Shape;8967;p72"/>
            <p:cNvSpPr/>
            <p:nvPr/>
          </p:nvSpPr>
          <p:spPr>
            <a:xfrm>
              <a:off x="7079850" y="1688775"/>
              <a:ext cx="38750" cy="41650"/>
            </a:xfrm>
            <a:custGeom>
              <a:avLst/>
              <a:gdLst/>
              <a:ahLst/>
              <a:cxnLst/>
              <a:rect l="l" t="t" r="r" b="b"/>
              <a:pathLst>
                <a:path w="1550" h="1666" extrusionOk="0">
                  <a:moveTo>
                    <a:pt x="165" y="1"/>
                  </a:moveTo>
                  <a:lnTo>
                    <a:pt x="165" y="1"/>
                  </a:lnTo>
                  <a:cubicBezTo>
                    <a:pt x="0" y="1418"/>
                    <a:pt x="1269" y="1665"/>
                    <a:pt x="1269" y="1665"/>
                  </a:cubicBezTo>
                  <a:cubicBezTo>
                    <a:pt x="1269" y="1665"/>
                    <a:pt x="1550" y="396"/>
                    <a:pt x="16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8" name="Google Shape;8968;p72"/>
            <p:cNvSpPr/>
            <p:nvPr/>
          </p:nvSpPr>
          <p:spPr>
            <a:xfrm>
              <a:off x="7088500" y="1680525"/>
              <a:ext cx="44100" cy="47425"/>
            </a:xfrm>
            <a:custGeom>
              <a:avLst/>
              <a:gdLst/>
              <a:ahLst/>
              <a:cxnLst/>
              <a:rect l="l" t="t" r="r" b="b"/>
              <a:pathLst>
                <a:path w="1764" h="1897" extrusionOk="0">
                  <a:moveTo>
                    <a:pt x="544" y="1"/>
                  </a:moveTo>
                  <a:lnTo>
                    <a:pt x="544" y="1"/>
                  </a:lnTo>
                  <a:cubicBezTo>
                    <a:pt x="0" y="1319"/>
                    <a:pt x="1171" y="1896"/>
                    <a:pt x="1171" y="1896"/>
                  </a:cubicBezTo>
                  <a:cubicBezTo>
                    <a:pt x="1171" y="1896"/>
                    <a:pt x="1764" y="726"/>
                    <a:pt x="54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9" name="Google Shape;8969;p72"/>
            <p:cNvSpPr/>
            <p:nvPr/>
          </p:nvSpPr>
          <p:spPr>
            <a:xfrm>
              <a:off x="7070775" y="1700175"/>
              <a:ext cx="108400" cy="104900"/>
            </a:xfrm>
            <a:custGeom>
              <a:avLst/>
              <a:gdLst/>
              <a:ahLst/>
              <a:cxnLst/>
              <a:rect l="l" t="t" r="r" b="b"/>
              <a:pathLst>
                <a:path w="4336" h="4196" extrusionOk="0">
                  <a:moveTo>
                    <a:pt x="2192" y="1"/>
                  </a:moveTo>
                  <a:cubicBezTo>
                    <a:pt x="2143" y="1"/>
                    <a:pt x="2094" y="2"/>
                    <a:pt x="2044" y="6"/>
                  </a:cubicBezTo>
                  <a:cubicBezTo>
                    <a:pt x="874" y="72"/>
                    <a:pt x="1" y="1077"/>
                    <a:pt x="83" y="2231"/>
                  </a:cubicBezTo>
                  <a:cubicBezTo>
                    <a:pt x="147" y="3344"/>
                    <a:pt x="1084" y="4196"/>
                    <a:pt x="2186" y="4196"/>
                  </a:cubicBezTo>
                  <a:cubicBezTo>
                    <a:pt x="2226" y="4196"/>
                    <a:pt x="2267" y="4195"/>
                    <a:pt x="2308" y="4192"/>
                  </a:cubicBezTo>
                  <a:cubicBezTo>
                    <a:pt x="3462" y="4110"/>
                    <a:pt x="4335" y="3121"/>
                    <a:pt x="4269" y="1967"/>
                  </a:cubicBezTo>
                  <a:cubicBezTo>
                    <a:pt x="4191" y="863"/>
                    <a:pt x="3282" y="1"/>
                    <a:pt x="2192"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70" name="Google Shape;8970;p72"/>
          <p:cNvGrpSpPr/>
          <p:nvPr/>
        </p:nvGrpSpPr>
        <p:grpSpPr>
          <a:xfrm>
            <a:off x="8544900" y="4208650"/>
            <a:ext cx="288050" cy="325525"/>
            <a:chOff x="6980950" y="1589900"/>
            <a:chExt cx="288050" cy="325525"/>
          </a:xfrm>
        </p:grpSpPr>
        <p:sp>
          <p:nvSpPr>
            <p:cNvPr id="8971" name="Google Shape;8971;p72"/>
            <p:cNvSpPr/>
            <p:nvPr/>
          </p:nvSpPr>
          <p:spPr>
            <a:xfrm>
              <a:off x="7026700" y="1589900"/>
              <a:ext cx="189150" cy="162775"/>
            </a:xfrm>
            <a:custGeom>
              <a:avLst/>
              <a:gdLst/>
              <a:ahLst/>
              <a:cxnLst/>
              <a:rect l="l" t="t" r="r" b="b"/>
              <a:pathLst>
                <a:path w="7566" h="6511" extrusionOk="0">
                  <a:moveTo>
                    <a:pt x="3511" y="0"/>
                  </a:moveTo>
                  <a:lnTo>
                    <a:pt x="3511" y="0"/>
                  </a:lnTo>
                  <a:cubicBezTo>
                    <a:pt x="0" y="4401"/>
                    <a:pt x="3939" y="6510"/>
                    <a:pt x="3939" y="6510"/>
                  </a:cubicBezTo>
                  <a:cubicBezTo>
                    <a:pt x="3939" y="6510"/>
                    <a:pt x="7565" y="3923"/>
                    <a:pt x="35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2" name="Google Shape;8972;p72"/>
            <p:cNvSpPr/>
            <p:nvPr/>
          </p:nvSpPr>
          <p:spPr>
            <a:xfrm>
              <a:off x="6991675" y="1746050"/>
              <a:ext cx="139200" cy="102375"/>
            </a:xfrm>
            <a:custGeom>
              <a:avLst/>
              <a:gdLst/>
              <a:ahLst/>
              <a:cxnLst/>
              <a:rect l="l" t="t" r="r" b="b"/>
              <a:pathLst>
                <a:path w="5568" h="4095" extrusionOk="0">
                  <a:moveTo>
                    <a:pt x="3888" y="1"/>
                  </a:moveTo>
                  <a:cubicBezTo>
                    <a:pt x="2578" y="1"/>
                    <a:pt x="746" y="654"/>
                    <a:pt x="0" y="4022"/>
                  </a:cubicBezTo>
                  <a:cubicBezTo>
                    <a:pt x="405" y="4072"/>
                    <a:pt x="779" y="4095"/>
                    <a:pt x="1124" y="4095"/>
                  </a:cubicBezTo>
                  <a:cubicBezTo>
                    <a:pt x="5567" y="4095"/>
                    <a:pt x="5340" y="264"/>
                    <a:pt x="5340" y="264"/>
                  </a:cubicBezTo>
                  <a:cubicBezTo>
                    <a:pt x="5340" y="264"/>
                    <a:pt x="4719" y="1"/>
                    <a:pt x="38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3" name="Google Shape;8973;p72"/>
            <p:cNvSpPr/>
            <p:nvPr/>
          </p:nvSpPr>
          <p:spPr>
            <a:xfrm>
              <a:off x="7125175" y="1740700"/>
              <a:ext cx="143825" cy="95000"/>
            </a:xfrm>
            <a:custGeom>
              <a:avLst/>
              <a:gdLst/>
              <a:ahLst/>
              <a:cxnLst/>
              <a:rect l="l" t="t" r="r" b="b"/>
              <a:pathLst>
                <a:path w="5753" h="3800" extrusionOk="0">
                  <a:moveTo>
                    <a:pt x="1880" y="1"/>
                  </a:moveTo>
                  <a:cubicBezTo>
                    <a:pt x="815" y="1"/>
                    <a:pt x="0" y="478"/>
                    <a:pt x="0" y="478"/>
                  </a:cubicBezTo>
                  <a:cubicBezTo>
                    <a:pt x="0" y="478"/>
                    <a:pt x="222" y="3800"/>
                    <a:pt x="3800" y="3800"/>
                  </a:cubicBezTo>
                  <a:cubicBezTo>
                    <a:pt x="4364" y="3800"/>
                    <a:pt x="5010" y="3718"/>
                    <a:pt x="5752" y="3527"/>
                  </a:cubicBezTo>
                  <a:cubicBezTo>
                    <a:pt x="4728" y="660"/>
                    <a:pt x="3132" y="1"/>
                    <a:pt x="18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4" name="Google Shape;8974;p72"/>
            <p:cNvSpPr/>
            <p:nvPr/>
          </p:nvSpPr>
          <p:spPr>
            <a:xfrm>
              <a:off x="7034125" y="1752650"/>
              <a:ext cx="189125" cy="162775"/>
            </a:xfrm>
            <a:custGeom>
              <a:avLst/>
              <a:gdLst/>
              <a:ahLst/>
              <a:cxnLst/>
              <a:rect l="l" t="t" r="r" b="b"/>
              <a:pathLst>
                <a:path w="7565" h="6511" extrusionOk="0">
                  <a:moveTo>
                    <a:pt x="3642" y="0"/>
                  </a:moveTo>
                  <a:lnTo>
                    <a:pt x="3642" y="0"/>
                  </a:lnTo>
                  <a:cubicBezTo>
                    <a:pt x="3642" y="0"/>
                    <a:pt x="0" y="2588"/>
                    <a:pt x="4054" y="6510"/>
                  </a:cubicBezTo>
                  <a:cubicBezTo>
                    <a:pt x="7565" y="2110"/>
                    <a:pt x="3643" y="0"/>
                    <a:pt x="3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5" name="Google Shape;8975;p72"/>
            <p:cNvSpPr/>
            <p:nvPr/>
          </p:nvSpPr>
          <p:spPr>
            <a:xfrm>
              <a:off x="6980950" y="1669325"/>
              <a:ext cx="144250" cy="95100"/>
            </a:xfrm>
            <a:custGeom>
              <a:avLst/>
              <a:gdLst/>
              <a:ahLst/>
              <a:cxnLst/>
              <a:rect l="l" t="t" r="r" b="b"/>
              <a:pathLst>
                <a:path w="5770" h="3804" extrusionOk="0">
                  <a:moveTo>
                    <a:pt x="1936" y="1"/>
                  </a:moveTo>
                  <a:cubicBezTo>
                    <a:pt x="1376" y="1"/>
                    <a:pt x="735" y="81"/>
                    <a:pt x="1" y="268"/>
                  </a:cubicBezTo>
                  <a:cubicBezTo>
                    <a:pt x="1037" y="3144"/>
                    <a:pt x="2645" y="3803"/>
                    <a:pt x="3900" y="3803"/>
                  </a:cubicBezTo>
                  <a:cubicBezTo>
                    <a:pt x="4961" y="3803"/>
                    <a:pt x="5769" y="3333"/>
                    <a:pt x="5769" y="3333"/>
                  </a:cubicBezTo>
                  <a:cubicBezTo>
                    <a:pt x="5769" y="3333"/>
                    <a:pt x="5535" y="1"/>
                    <a:pt x="19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6" name="Google Shape;8976;p72"/>
            <p:cNvSpPr/>
            <p:nvPr/>
          </p:nvSpPr>
          <p:spPr>
            <a:xfrm>
              <a:off x="7119125" y="1656550"/>
              <a:ext cx="139150" cy="102550"/>
            </a:xfrm>
            <a:custGeom>
              <a:avLst/>
              <a:gdLst/>
              <a:ahLst/>
              <a:cxnLst/>
              <a:rect l="l" t="t" r="r" b="b"/>
              <a:pathLst>
                <a:path w="5566" h="4102" extrusionOk="0">
                  <a:moveTo>
                    <a:pt x="4465" y="0"/>
                  </a:moveTo>
                  <a:cubicBezTo>
                    <a:pt x="0" y="0"/>
                    <a:pt x="242" y="3844"/>
                    <a:pt x="242" y="3844"/>
                  </a:cubicBezTo>
                  <a:cubicBezTo>
                    <a:pt x="242" y="3844"/>
                    <a:pt x="854" y="4102"/>
                    <a:pt x="1675" y="4102"/>
                  </a:cubicBezTo>
                  <a:cubicBezTo>
                    <a:pt x="2981" y="4102"/>
                    <a:pt x="4817" y="3450"/>
                    <a:pt x="5566" y="70"/>
                  </a:cubicBezTo>
                  <a:cubicBezTo>
                    <a:pt x="5170" y="22"/>
                    <a:pt x="4804" y="0"/>
                    <a:pt x="4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7" name="Google Shape;8977;p72"/>
            <p:cNvSpPr/>
            <p:nvPr/>
          </p:nvSpPr>
          <p:spPr>
            <a:xfrm>
              <a:off x="7110325" y="1622850"/>
              <a:ext cx="29300" cy="259225"/>
            </a:xfrm>
            <a:custGeom>
              <a:avLst/>
              <a:gdLst/>
              <a:ahLst/>
              <a:cxnLst/>
              <a:rect l="l" t="t" r="r" b="b"/>
              <a:pathLst>
                <a:path w="1172" h="10369" extrusionOk="0">
                  <a:moveTo>
                    <a:pt x="265" y="1"/>
                  </a:moveTo>
                  <a:cubicBezTo>
                    <a:pt x="116" y="17"/>
                    <a:pt x="1" y="132"/>
                    <a:pt x="17" y="281"/>
                  </a:cubicBezTo>
                  <a:lnTo>
                    <a:pt x="644" y="10120"/>
                  </a:lnTo>
                  <a:cubicBezTo>
                    <a:pt x="644" y="10259"/>
                    <a:pt x="759" y="10369"/>
                    <a:pt x="896" y="10369"/>
                  </a:cubicBezTo>
                  <a:cubicBezTo>
                    <a:pt x="905" y="10369"/>
                    <a:pt x="914" y="10368"/>
                    <a:pt x="924" y="10367"/>
                  </a:cubicBezTo>
                  <a:cubicBezTo>
                    <a:pt x="1072" y="10367"/>
                    <a:pt x="1171" y="10235"/>
                    <a:pt x="1171" y="10087"/>
                  </a:cubicBezTo>
                  <a:lnTo>
                    <a:pt x="545" y="248"/>
                  </a:lnTo>
                  <a:cubicBezTo>
                    <a:pt x="528" y="99"/>
                    <a:pt x="413" y="1"/>
                    <a:pt x="265" y="1"/>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8" name="Google Shape;8978;p72"/>
            <p:cNvSpPr/>
            <p:nvPr/>
          </p:nvSpPr>
          <p:spPr>
            <a:xfrm>
              <a:off x="7014750" y="1677750"/>
              <a:ext cx="220450" cy="149800"/>
            </a:xfrm>
            <a:custGeom>
              <a:avLst/>
              <a:gdLst/>
              <a:ahLst/>
              <a:cxnLst/>
              <a:rect l="l" t="t" r="r" b="b"/>
              <a:pathLst>
                <a:path w="8818" h="5992" extrusionOk="0">
                  <a:moveTo>
                    <a:pt x="8517" y="0"/>
                  </a:moveTo>
                  <a:cubicBezTo>
                    <a:pt x="8467" y="0"/>
                    <a:pt x="8416" y="15"/>
                    <a:pt x="8373" y="46"/>
                  </a:cubicBezTo>
                  <a:lnTo>
                    <a:pt x="165" y="5501"/>
                  </a:lnTo>
                  <a:cubicBezTo>
                    <a:pt x="33" y="5584"/>
                    <a:pt x="0" y="5748"/>
                    <a:pt x="83" y="5864"/>
                  </a:cubicBezTo>
                  <a:cubicBezTo>
                    <a:pt x="135" y="5947"/>
                    <a:pt x="220" y="5991"/>
                    <a:pt x="309" y="5991"/>
                  </a:cubicBezTo>
                  <a:cubicBezTo>
                    <a:pt x="361" y="5991"/>
                    <a:pt x="413" y="5976"/>
                    <a:pt x="462" y="5946"/>
                  </a:cubicBezTo>
                  <a:lnTo>
                    <a:pt x="8653" y="474"/>
                  </a:lnTo>
                  <a:cubicBezTo>
                    <a:pt x="8785" y="409"/>
                    <a:pt x="8818" y="244"/>
                    <a:pt x="8735" y="112"/>
                  </a:cubicBezTo>
                  <a:cubicBezTo>
                    <a:pt x="8684" y="40"/>
                    <a:pt x="8601" y="0"/>
                    <a:pt x="8517" y="0"/>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9" name="Google Shape;8979;p72"/>
            <p:cNvSpPr/>
            <p:nvPr/>
          </p:nvSpPr>
          <p:spPr>
            <a:xfrm>
              <a:off x="7006925" y="1691350"/>
              <a:ext cx="236100" cy="122600"/>
            </a:xfrm>
            <a:custGeom>
              <a:avLst/>
              <a:gdLst/>
              <a:ahLst/>
              <a:cxnLst/>
              <a:rect l="l" t="t" r="r" b="b"/>
              <a:pathLst>
                <a:path w="9444" h="4904" extrusionOk="0">
                  <a:moveTo>
                    <a:pt x="305" y="0"/>
                  </a:moveTo>
                  <a:cubicBezTo>
                    <a:pt x="207" y="0"/>
                    <a:pt x="112" y="52"/>
                    <a:pt x="66" y="145"/>
                  </a:cubicBezTo>
                  <a:cubicBezTo>
                    <a:pt x="0" y="277"/>
                    <a:pt x="66" y="441"/>
                    <a:pt x="198" y="491"/>
                  </a:cubicBezTo>
                  <a:lnTo>
                    <a:pt x="9015" y="4875"/>
                  </a:lnTo>
                  <a:cubicBezTo>
                    <a:pt x="9055" y="4894"/>
                    <a:pt x="9097" y="4904"/>
                    <a:pt x="9139" y="4904"/>
                  </a:cubicBezTo>
                  <a:cubicBezTo>
                    <a:pt x="9237" y="4904"/>
                    <a:pt x="9332" y="4852"/>
                    <a:pt x="9378" y="4759"/>
                  </a:cubicBezTo>
                  <a:cubicBezTo>
                    <a:pt x="9444" y="4628"/>
                    <a:pt x="9394" y="4463"/>
                    <a:pt x="9263" y="4397"/>
                  </a:cubicBezTo>
                  <a:lnTo>
                    <a:pt x="429" y="29"/>
                  </a:lnTo>
                  <a:cubicBezTo>
                    <a:pt x="389" y="10"/>
                    <a:pt x="347" y="0"/>
                    <a:pt x="305" y="0"/>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0" name="Google Shape;8980;p72"/>
            <p:cNvSpPr/>
            <p:nvPr/>
          </p:nvSpPr>
          <p:spPr>
            <a:xfrm>
              <a:off x="7100025" y="1676825"/>
              <a:ext cx="46175" cy="49875"/>
            </a:xfrm>
            <a:custGeom>
              <a:avLst/>
              <a:gdLst/>
              <a:ahLst/>
              <a:cxnLst/>
              <a:rect l="l" t="t" r="r" b="b"/>
              <a:pathLst>
                <a:path w="1847" h="1995" extrusionOk="0">
                  <a:moveTo>
                    <a:pt x="858" y="1"/>
                  </a:moveTo>
                  <a:lnTo>
                    <a:pt x="858" y="1"/>
                  </a:lnTo>
                  <a:cubicBezTo>
                    <a:pt x="1" y="1138"/>
                    <a:pt x="990" y="1995"/>
                    <a:pt x="990" y="1995"/>
                  </a:cubicBezTo>
                  <a:cubicBezTo>
                    <a:pt x="990" y="1995"/>
                    <a:pt x="1847" y="1022"/>
                    <a:pt x="858"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1" name="Google Shape;8981;p72"/>
            <p:cNvSpPr/>
            <p:nvPr/>
          </p:nvSpPr>
          <p:spPr>
            <a:xfrm>
              <a:off x="7112800" y="1678475"/>
              <a:ext cx="45775" cy="49050"/>
            </a:xfrm>
            <a:custGeom>
              <a:avLst/>
              <a:gdLst/>
              <a:ahLst/>
              <a:cxnLst/>
              <a:rect l="l" t="t" r="r" b="b"/>
              <a:pathLst>
                <a:path w="1831" h="1962" extrusionOk="0">
                  <a:moveTo>
                    <a:pt x="1138" y="0"/>
                  </a:moveTo>
                  <a:cubicBezTo>
                    <a:pt x="1" y="890"/>
                    <a:pt x="742" y="1962"/>
                    <a:pt x="742" y="1962"/>
                  </a:cubicBezTo>
                  <a:cubicBezTo>
                    <a:pt x="742" y="1962"/>
                    <a:pt x="1830" y="1253"/>
                    <a:pt x="1138"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2" name="Google Shape;8982;p72"/>
            <p:cNvSpPr/>
            <p:nvPr/>
          </p:nvSpPr>
          <p:spPr>
            <a:xfrm>
              <a:off x="7126825" y="1685075"/>
              <a:ext cx="41625" cy="44925"/>
            </a:xfrm>
            <a:custGeom>
              <a:avLst/>
              <a:gdLst/>
              <a:ahLst/>
              <a:cxnLst/>
              <a:rect l="l" t="t" r="r" b="b"/>
              <a:pathLst>
                <a:path w="1665" h="1797" extrusionOk="0">
                  <a:moveTo>
                    <a:pt x="1319" y="0"/>
                  </a:moveTo>
                  <a:lnTo>
                    <a:pt x="1319" y="0"/>
                  </a:lnTo>
                  <a:cubicBezTo>
                    <a:pt x="0" y="561"/>
                    <a:pt x="429" y="1797"/>
                    <a:pt x="429" y="1797"/>
                  </a:cubicBezTo>
                  <a:cubicBezTo>
                    <a:pt x="429" y="1797"/>
                    <a:pt x="1665" y="1385"/>
                    <a:pt x="1319"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3" name="Google Shape;8983;p72"/>
            <p:cNvSpPr/>
            <p:nvPr/>
          </p:nvSpPr>
          <p:spPr>
            <a:xfrm>
              <a:off x="7140425" y="1696600"/>
              <a:ext cx="35450" cy="37525"/>
            </a:xfrm>
            <a:custGeom>
              <a:avLst/>
              <a:gdLst/>
              <a:ahLst/>
              <a:cxnLst/>
              <a:rect l="l" t="t" r="r" b="b"/>
              <a:pathLst>
                <a:path w="1418" h="1501" extrusionOk="0">
                  <a:moveTo>
                    <a:pt x="1417" y="1"/>
                  </a:moveTo>
                  <a:lnTo>
                    <a:pt x="1417" y="1"/>
                  </a:lnTo>
                  <a:cubicBezTo>
                    <a:pt x="0" y="198"/>
                    <a:pt x="99" y="1500"/>
                    <a:pt x="99" y="1500"/>
                  </a:cubicBezTo>
                  <a:cubicBezTo>
                    <a:pt x="99" y="1500"/>
                    <a:pt x="1401" y="1418"/>
                    <a:pt x="1417"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4" name="Google Shape;8984;p72"/>
            <p:cNvSpPr/>
            <p:nvPr/>
          </p:nvSpPr>
          <p:spPr>
            <a:xfrm>
              <a:off x="7147000" y="1711075"/>
              <a:ext cx="41650" cy="28900"/>
            </a:xfrm>
            <a:custGeom>
              <a:avLst/>
              <a:gdLst/>
              <a:ahLst/>
              <a:cxnLst/>
              <a:rect l="l" t="t" r="r" b="b"/>
              <a:pathLst>
                <a:path w="1666" h="1156" extrusionOk="0">
                  <a:moveTo>
                    <a:pt x="1422" y="0"/>
                  </a:moveTo>
                  <a:cubicBezTo>
                    <a:pt x="219" y="0"/>
                    <a:pt x="1" y="1136"/>
                    <a:pt x="1" y="1136"/>
                  </a:cubicBezTo>
                  <a:cubicBezTo>
                    <a:pt x="1" y="1136"/>
                    <a:pt x="99" y="1156"/>
                    <a:pt x="248" y="1156"/>
                  </a:cubicBezTo>
                  <a:cubicBezTo>
                    <a:pt x="641" y="1156"/>
                    <a:pt x="1391" y="1017"/>
                    <a:pt x="1665" y="15"/>
                  </a:cubicBezTo>
                  <a:cubicBezTo>
                    <a:pt x="1580" y="5"/>
                    <a:pt x="1499" y="0"/>
                    <a:pt x="1422"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5" name="Google Shape;8985;p72"/>
            <p:cNvSpPr/>
            <p:nvPr/>
          </p:nvSpPr>
          <p:spPr>
            <a:xfrm>
              <a:off x="7149900" y="1725950"/>
              <a:ext cx="47400" cy="22900"/>
            </a:xfrm>
            <a:custGeom>
              <a:avLst/>
              <a:gdLst/>
              <a:ahLst/>
              <a:cxnLst/>
              <a:rect l="l" t="t" r="r" b="b"/>
              <a:pathLst>
                <a:path w="1896" h="916" extrusionOk="0">
                  <a:moveTo>
                    <a:pt x="1221" y="1"/>
                  </a:moveTo>
                  <a:cubicBezTo>
                    <a:pt x="369" y="1"/>
                    <a:pt x="0" y="771"/>
                    <a:pt x="0" y="771"/>
                  </a:cubicBezTo>
                  <a:cubicBezTo>
                    <a:pt x="0" y="771"/>
                    <a:pt x="281" y="916"/>
                    <a:pt x="654" y="916"/>
                  </a:cubicBezTo>
                  <a:cubicBezTo>
                    <a:pt x="1038" y="916"/>
                    <a:pt x="1520" y="763"/>
                    <a:pt x="1895" y="145"/>
                  </a:cubicBezTo>
                  <a:cubicBezTo>
                    <a:pt x="1644" y="43"/>
                    <a:pt x="1420" y="1"/>
                    <a:pt x="1221"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6" name="Google Shape;8986;p72"/>
            <p:cNvSpPr/>
            <p:nvPr/>
          </p:nvSpPr>
          <p:spPr>
            <a:xfrm>
              <a:off x="7150725" y="1740200"/>
              <a:ext cx="49875" cy="20675"/>
            </a:xfrm>
            <a:custGeom>
              <a:avLst/>
              <a:gdLst/>
              <a:ahLst/>
              <a:cxnLst/>
              <a:rect l="l" t="t" r="r" b="b"/>
              <a:pathLst>
                <a:path w="1995" h="827" extrusionOk="0">
                  <a:moveTo>
                    <a:pt x="1056" y="0"/>
                  </a:moveTo>
                  <a:cubicBezTo>
                    <a:pt x="417" y="0"/>
                    <a:pt x="0" y="482"/>
                    <a:pt x="0" y="482"/>
                  </a:cubicBezTo>
                  <a:cubicBezTo>
                    <a:pt x="0" y="482"/>
                    <a:pt x="391" y="826"/>
                    <a:pt x="938" y="826"/>
                  </a:cubicBezTo>
                  <a:cubicBezTo>
                    <a:pt x="1253" y="826"/>
                    <a:pt x="1620" y="712"/>
                    <a:pt x="1994" y="350"/>
                  </a:cubicBezTo>
                  <a:cubicBezTo>
                    <a:pt x="1651" y="91"/>
                    <a:pt x="1332" y="0"/>
                    <a:pt x="1056"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7" name="Google Shape;8987;p72"/>
            <p:cNvSpPr/>
            <p:nvPr/>
          </p:nvSpPr>
          <p:spPr>
            <a:xfrm>
              <a:off x="7149900" y="1752875"/>
              <a:ext cx="49050" cy="21625"/>
            </a:xfrm>
            <a:custGeom>
              <a:avLst/>
              <a:gdLst/>
              <a:ahLst/>
              <a:cxnLst/>
              <a:rect l="l" t="t" r="r" b="b"/>
              <a:pathLst>
                <a:path w="1962" h="865" extrusionOk="0">
                  <a:moveTo>
                    <a:pt x="810" y="1"/>
                  </a:moveTo>
                  <a:cubicBezTo>
                    <a:pt x="349" y="1"/>
                    <a:pt x="0" y="238"/>
                    <a:pt x="0" y="238"/>
                  </a:cubicBezTo>
                  <a:cubicBezTo>
                    <a:pt x="0" y="238"/>
                    <a:pt x="417" y="864"/>
                    <a:pt x="1159" y="864"/>
                  </a:cubicBezTo>
                  <a:cubicBezTo>
                    <a:pt x="1394" y="864"/>
                    <a:pt x="1663" y="801"/>
                    <a:pt x="1961" y="634"/>
                  </a:cubicBezTo>
                  <a:cubicBezTo>
                    <a:pt x="1582" y="140"/>
                    <a:pt x="1163" y="1"/>
                    <a:pt x="810"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8" name="Google Shape;8988;p72"/>
            <p:cNvSpPr/>
            <p:nvPr/>
          </p:nvSpPr>
          <p:spPr>
            <a:xfrm>
              <a:off x="7147425" y="1763350"/>
              <a:ext cx="44925" cy="25450"/>
            </a:xfrm>
            <a:custGeom>
              <a:avLst/>
              <a:gdLst/>
              <a:ahLst/>
              <a:cxnLst/>
              <a:rect l="l" t="t" r="r" b="b"/>
              <a:pathLst>
                <a:path w="1797" h="1018" extrusionOk="0">
                  <a:moveTo>
                    <a:pt x="459" y="0"/>
                  </a:moveTo>
                  <a:cubicBezTo>
                    <a:pt x="192" y="0"/>
                    <a:pt x="0" y="67"/>
                    <a:pt x="0" y="67"/>
                  </a:cubicBezTo>
                  <a:cubicBezTo>
                    <a:pt x="0" y="67"/>
                    <a:pt x="317" y="1018"/>
                    <a:pt x="1330" y="1018"/>
                  </a:cubicBezTo>
                  <a:cubicBezTo>
                    <a:pt x="1471" y="1018"/>
                    <a:pt x="1627" y="999"/>
                    <a:pt x="1797" y="956"/>
                  </a:cubicBezTo>
                  <a:cubicBezTo>
                    <a:pt x="1457" y="157"/>
                    <a:pt x="869" y="0"/>
                    <a:pt x="459"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9" name="Google Shape;8989;p72"/>
            <p:cNvSpPr/>
            <p:nvPr/>
          </p:nvSpPr>
          <p:spPr>
            <a:xfrm>
              <a:off x="7143700" y="1770325"/>
              <a:ext cx="37525" cy="33025"/>
            </a:xfrm>
            <a:custGeom>
              <a:avLst/>
              <a:gdLst/>
              <a:ahLst/>
              <a:cxnLst/>
              <a:rect l="l" t="t" r="r" b="b"/>
              <a:pathLst>
                <a:path w="1501" h="1321" extrusionOk="0">
                  <a:moveTo>
                    <a:pt x="55" y="0"/>
                  </a:moveTo>
                  <a:cubicBezTo>
                    <a:pt x="20" y="0"/>
                    <a:pt x="1" y="2"/>
                    <a:pt x="1" y="2"/>
                  </a:cubicBezTo>
                  <a:cubicBezTo>
                    <a:pt x="1" y="2"/>
                    <a:pt x="67" y="1304"/>
                    <a:pt x="1501" y="1320"/>
                  </a:cubicBezTo>
                  <a:cubicBezTo>
                    <a:pt x="1327" y="76"/>
                    <a:pt x="303" y="0"/>
                    <a:pt x="55"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0" name="Google Shape;8990;p72"/>
            <p:cNvSpPr/>
            <p:nvPr/>
          </p:nvSpPr>
          <p:spPr>
            <a:xfrm>
              <a:off x="7131775" y="1774475"/>
              <a:ext cx="38750" cy="41650"/>
            </a:xfrm>
            <a:custGeom>
              <a:avLst/>
              <a:gdLst/>
              <a:ahLst/>
              <a:cxnLst/>
              <a:rect l="l" t="t" r="r" b="b"/>
              <a:pathLst>
                <a:path w="1550" h="1666" extrusionOk="0">
                  <a:moveTo>
                    <a:pt x="264" y="1"/>
                  </a:moveTo>
                  <a:lnTo>
                    <a:pt x="264" y="1"/>
                  </a:lnTo>
                  <a:cubicBezTo>
                    <a:pt x="264" y="1"/>
                    <a:pt x="0" y="1286"/>
                    <a:pt x="1368" y="1665"/>
                  </a:cubicBezTo>
                  <a:cubicBezTo>
                    <a:pt x="1549" y="248"/>
                    <a:pt x="264" y="1"/>
                    <a:pt x="26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1" name="Google Shape;8991;p72"/>
            <p:cNvSpPr/>
            <p:nvPr/>
          </p:nvSpPr>
          <p:spPr>
            <a:xfrm>
              <a:off x="7117350" y="1777350"/>
              <a:ext cx="44100" cy="47425"/>
            </a:xfrm>
            <a:custGeom>
              <a:avLst/>
              <a:gdLst/>
              <a:ahLst/>
              <a:cxnLst/>
              <a:rect l="l" t="t" r="r" b="b"/>
              <a:pathLst>
                <a:path w="1764" h="1897" extrusionOk="0">
                  <a:moveTo>
                    <a:pt x="593" y="1"/>
                  </a:moveTo>
                  <a:lnTo>
                    <a:pt x="593" y="1"/>
                  </a:lnTo>
                  <a:cubicBezTo>
                    <a:pt x="593" y="1"/>
                    <a:pt x="0" y="1171"/>
                    <a:pt x="1236" y="1896"/>
                  </a:cubicBezTo>
                  <a:cubicBezTo>
                    <a:pt x="1764" y="561"/>
                    <a:pt x="594" y="1"/>
                    <a:pt x="593"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2" name="Google Shape;8992;p72"/>
            <p:cNvSpPr/>
            <p:nvPr/>
          </p:nvSpPr>
          <p:spPr>
            <a:xfrm>
              <a:off x="7103750" y="1778175"/>
              <a:ext cx="46575" cy="49900"/>
            </a:xfrm>
            <a:custGeom>
              <a:avLst/>
              <a:gdLst/>
              <a:ahLst/>
              <a:cxnLst/>
              <a:rect l="l" t="t" r="r" b="b"/>
              <a:pathLst>
                <a:path w="1863" h="1996" extrusionOk="0">
                  <a:moveTo>
                    <a:pt x="874" y="1"/>
                  </a:moveTo>
                  <a:cubicBezTo>
                    <a:pt x="874" y="1"/>
                    <a:pt x="0" y="973"/>
                    <a:pt x="1006" y="1995"/>
                  </a:cubicBezTo>
                  <a:cubicBezTo>
                    <a:pt x="1863" y="858"/>
                    <a:pt x="874" y="1"/>
                    <a:pt x="87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3" name="Google Shape;8993;p72"/>
            <p:cNvSpPr/>
            <p:nvPr/>
          </p:nvSpPr>
          <p:spPr>
            <a:xfrm>
              <a:off x="7091375" y="1777350"/>
              <a:ext cx="45775" cy="49075"/>
            </a:xfrm>
            <a:custGeom>
              <a:avLst/>
              <a:gdLst/>
              <a:ahLst/>
              <a:cxnLst/>
              <a:rect l="l" t="t" r="r" b="b"/>
              <a:pathLst>
                <a:path w="1831" h="1963" extrusionOk="0">
                  <a:moveTo>
                    <a:pt x="1105" y="1"/>
                  </a:moveTo>
                  <a:cubicBezTo>
                    <a:pt x="1105" y="1"/>
                    <a:pt x="1" y="726"/>
                    <a:pt x="710" y="1962"/>
                  </a:cubicBezTo>
                  <a:cubicBezTo>
                    <a:pt x="1830" y="1089"/>
                    <a:pt x="1105" y="1"/>
                    <a:pt x="110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4" name="Google Shape;8994;p72"/>
            <p:cNvSpPr/>
            <p:nvPr/>
          </p:nvSpPr>
          <p:spPr>
            <a:xfrm>
              <a:off x="7081500" y="1774900"/>
              <a:ext cx="41625" cy="44925"/>
            </a:xfrm>
            <a:custGeom>
              <a:avLst/>
              <a:gdLst/>
              <a:ahLst/>
              <a:cxnLst/>
              <a:rect l="l" t="t" r="r" b="b"/>
              <a:pathLst>
                <a:path w="1665" h="1797" extrusionOk="0">
                  <a:moveTo>
                    <a:pt x="1236" y="0"/>
                  </a:moveTo>
                  <a:cubicBezTo>
                    <a:pt x="1236" y="0"/>
                    <a:pt x="0" y="412"/>
                    <a:pt x="363" y="1796"/>
                  </a:cubicBezTo>
                  <a:cubicBezTo>
                    <a:pt x="1665" y="1236"/>
                    <a:pt x="1236" y="0"/>
                    <a:pt x="1236"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5" name="Google Shape;8995;p72"/>
            <p:cNvSpPr/>
            <p:nvPr/>
          </p:nvSpPr>
          <p:spPr>
            <a:xfrm>
              <a:off x="7074075" y="1771175"/>
              <a:ext cx="35450" cy="37525"/>
            </a:xfrm>
            <a:custGeom>
              <a:avLst/>
              <a:gdLst/>
              <a:ahLst/>
              <a:cxnLst/>
              <a:rect l="l" t="t" r="r" b="b"/>
              <a:pathLst>
                <a:path w="1418" h="1501" extrusionOk="0">
                  <a:moveTo>
                    <a:pt x="1319" y="1"/>
                  </a:moveTo>
                  <a:lnTo>
                    <a:pt x="1319" y="1"/>
                  </a:lnTo>
                  <a:cubicBezTo>
                    <a:pt x="1319" y="1"/>
                    <a:pt x="17" y="67"/>
                    <a:pt x="1" y="1501"/>
                  </a:cubicBezTo>
                  <a:cubicBezTo>
                    <a:pt x="1418" y="1303"/>
                    <a:pt x="1319" y="1"/>
                    <a:pt x="1319"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6" name="Google Shape;8996;p72"/>
            <p:cNvSpPr/>
            <p:nvPr/>
          </p:nvSpPr>
          <p:spPr>
            <a:xfrm>
              <a:off x="7061300" y="1765325"/>
              <a:ext cx="41650" cy="28575"/>
            </a:xfrm>
            <a:custGeom>
              <a:avLst/>
              <a:gdLst/>
              <a:ahLst/>
              <a:cxnLst/>
              <a:rect l="l" t="t" r="r" b="b"/>
              <a:pathLst>
                <a:path w="1666" h="1143" extrusionOk="0">
                  <a:moveTo>
                    <a:pt x="1417" y="0"/>
                  </a:moveTo>
                  <a:cubicBezTo>
                    <a:pt x="1027" y="0"/>
                    <a:pt x="286" y="137"/>
                    <a:pt x="1" y="1125"/>
                  </a:cubicBezTo>
                  <a:cubicBezTo>
                    <a:pt x="94" y="1137"/>
                    <a:pt x="182" y="1142"/>
                    <a:pt x="266" y="1142"/>
                  </a:cubicBezTo>
                  <a:cubicBezTo>
                    <a:pt x="1450" y="1142"/>
                    <a:pt x="1665" y="20"/>
                    <a:pt x="1665" y="20"/>
                  </a:cubicBezTo>
                  <a:cubicBezTo>
                    <a:pt x="1665" y="20"/>
                    <a:pt x="1567" y="0"/>
                    <a:pt x="1417"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7" name="Google Shape;8997;p72"/>
            <p:cNvSpPr/>
            <p:nvPr/>
          </p:nvSpPr>
          <p:spPr>
            <a:xfrm>
              <a:off x="7053075" y="1756075"/>
              <a:ext cx="47400" cy="23075"/>
            </a:xfrm>
            <a:custGeom>
              <a:avLst/>
              <a:gdLst/>
              <a:ahLst/>
              <a:cxnLst/>
              <a:rect l="l" t="t" r="r" b="b"/>
              <a:pathLst>
                <a:path w="1896" h="923" extrusionOk="0">
                  <a:moveTo>
                    <a:pt x="1243" y="1"/>
                  </a:moveTo>
                  <a:cubicBezTo>
                    <a:pt x="856" y="1"/>
                    <a:pt x="370" y="155"/>
                    <a:pt x="0" y="786"/>
                  </a:cubicBezTo>
                  <a:cubicBezTo>
                    <a:pt x="243" y="883"/>
                    <a:pt x="460" y="923"/>
                    <a:pt x="653" y="923"/>
                  </a:cubicBezTo>
                  <a:cubicBezTo>
                    <a:pt x="1511" y="923"/>
                    <a:pt x="1895" y="143"/>
                    <a:pt x="1895" y="143"/>
                  </a:cubicBezTo>
                  <a:cubicBezTo>
                    <a:pt x="1895" y="143"/>
                    <a:pt x="1615" y="1"/>
                    <a:pt x="1243"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8" name="Google Shape;8998;p72"/>
            <p:cNvSpPr/>
            <p:nvPr/>
          </p:nvSpPr>
          <p:spPr>
            <a:xfrm>
              <a:off x="7049350" y="1744250"/>
              <a:ext cx="49875" cy="20850"/>
            </a:xfrm>
            <a:custGeom>
              <a:avLst/>
              <a:gdLst/>
              <a:ahLst/>
              <a:cxnLst/>
              <a:rect l="l" t="t" r="r" b="b"/>
              <a:pathLst>
                <a:path w="1995" h="834" extrusionOk="0">
                  <a:moveTo>
                    <a:pt x="1056" y="1"/>
                  </a:moveTo>
                  <a:cubicBezTo>
                    <a:pt x="741" y="1"/>
                    <a:pt x="374" y="117"/>
                    <a:pt x="1" y="484"/>
                  </a:cubicBezTo>
                  <a:cubicBezTo>
                    <a:pt x="345" y="744"/>
                    <a:pt x="663" y="834"/>
                    <a:pt x="939" y="834"/>
                  </a:cubicBezTo>
                  <a:cubicBezTo>
                    <a:pt x="1578" y="834"/>
                    <a:pt x="1995" y="353"/>
                    <a:pt x="1995" y="353"/>
                  </a:cubicBezTo>
                  <a:cubicBezTo>
                    <a:pt x="1995" y="353"/>
                    <a:pt x="1603" y="1"/>
                    <a:pt x="1056"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9" name="Google Shape;8999;p72"/>
            <p:cNvSpPr/>
            <p:nvPr/>
          </p:nvSpPr>
          <p:spPr>
            <a:xfrm>
              <a:off x="7051000" y="1730625"/>
              <a:ext cx="49050" cy="21625"/>
            </a:xfrm>
            <a:custGeom>
              <a:avLst/>
              <a:gdLst/>
              <a:ahLst/>
              <a:cxnLst/>
              <a:rect l="l" t="t" r="r" b="b"/>
              <a:pathLst>
                <a:path w="1962" h="865" extrusionOk="0">
                  <a:moveTo>
                    <a:pt x="815" y="1"/>
                  </a:moveTo>
                  <a:cubicBezTo>
                    <a:pt x="577" y="1"/>
                    <a:pt x="305" y="66"/>
                    <a:pt x="1" y="238"/>
                  </a:cubicBezTo>
                  <a:cubicBezTo>
                    <a:pt x="381" y="727"/>
                    <a:pt x="803" y="865"/>
                    <a:pt x="1157" y="865"/>
                  </a:cubicBezTo>
                  <a:cubicBezTo>
                    <a:pt x="1616" y="865"/>
                    <a:pt x="1962" y="634"/>
                    <a:pt x="1962" y="634"/>
                  </a:cubicBezTo>
                  <a:cubicBezTo>
                    <a:pt x="1962" y="634"/>
                    <a:pt x="1556" y="1"/>
                    <a:pt x="81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0" name="Google Shape;9000;p72"/>
            <p:cNvSpPr/>
            <p:nvPr/>
          </p:nvSpPr>
          <p:spPr>
            <a:xfrm>
              <a:off x="7057600" y="1716375"/>
              <a:ext cx="44925" cy="25200"/>
            </a:xfrm>
            <a:custGeom>
              <a:avLst/>
              <a:gdLst/>
              <a:ahLst/>
              <a:cxnLst/>
              <a:rect l="l" t="t" r="r" b="b"/>
              <a:pathLst>
                <a:path w="1797" h="1008" extrusionOk="0">
                  <a:moveTo>
                    <a:pt x="485" y="0"/>
                  </a:moveTo>
                  <a:cubicBezTo>
                    <a:pt x="339" y="0"/>
                    <a:pt x="177" y="20"/>
                    <a:pt x="0" y="67"/>
                  </a:cubicBezTo>
                  <a:cubicBezTo>
                    <a:pt x="338" y="852"/>
                    <a:pt x="922" y="1008"/>
                    <a:pt x="1332" y="1008"/>
                  </a:cubicBezTo>
                  <a:cubicBezTo>
                    <a:pt x="1602" y="1008"/>
                    <a:pt x="1797" y="940"/>
                    <a:pt x="1797" y="940"/>
                  </a:cubicBezTo>
                  <a:cubicBezTo>
                    <a:pt x="1797" y="940"/>
                    <a:pt x="1483" y="0"/>
                    <a:pt x="485"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1" name="Google Shape;9001;p72"/>
            <p:cNvSpPr/>
            <p:nvPr/>
          </p:nvSpPr>
          <p:spPr>
            <a:xfrm>
              <a:off x="7069125" y="1701550"/>
              <a:ext cx="37525" cy="33025"/>
            </a:xfrm>
            <a:custGeom>
              <a:avLst/>
              <a:gdLst/>
              <a:ahLst/>
              <a:cxnLst/>
              <a:rect l="l" t="t" r="r" b="b"/>
              <a:pathLst>
                <a:path w="1501" h="1321" extrusionOk="0">
                  <a:moveTo>
                    <a:pt x="1" y="0"/>
                  </a:moveTo>
                  <a:cubicBezTo>
                    <a:pt x="174" y="1244"/>
                    <a:pt x="1198" y="1320"/>
                    <a:pt x="1446" y="1320"/>
                  </a:cubicBezTo>
                  <a:cubicBezTo>
                    <a:pt x="1481" y="1320"/>
                    <a:pt x="1501" y="1319"/>
                    <a:pt x="1501" y="1319"/>
                  </a:cubicBezTo>
                  <a:cubicBezTo>
                    <a:pt x="1501" y="1319"/>
                    <a:pt x="1418" y="17"/>
                    <a:pt x="1"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2" name="Google Shape;9002;p72"/>
            <p:cNvSpPr/>
            <p:nvPr/>
          </p:nvSpPr>
          <p:spPr>
            <a:xfrm>
              <a:off x="7079850" y="1688775"/>
              <a:ext cx="38750" cy="41650"/>
            </a:xfrm>
            <a:custGeom>
              <a:avLst/>
              <a:gdLst/>
              <a:ahLst/>
              <a:cxnLst/>
              <a:rect l="l" t="t" r="r" b="b"/>
              <a:pathLst>
                <a:path w="1550" h="1666" extrusionOk="0">
                  <a:moveTo>
                    <a:pt x="165" y="1"/>
                  </a:moveTo>
                  <a:lnTo>
                    <a:pt x="165" y="1"/>
                  </a:lnTo>
                  <a:cubicBezTo>
                    <a:pt x="0" y="1418"/>
                    <a:pt x="1269" y="1665"/>
                    <a:pt x="1269" y="1665"/>
                  </a:cubicBezTo>
                  <a:cubicBezTo>
                    <a:pt x="1269" y="1665"/>
                    <a:pt x="1550" y="396"/>
                    <a:pt x="16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3" name="Google Shape;9003;p72"/>
            <p:cNvSpPr/>
            <p:nvPr/>
          </p:nvSpPr>
          <p:spPr>
            <a:xfrm>
              <a:off x="7088500" y="1680525"/>
              <a:ext cx="44100" cy="47425"/>
            </a:xfrm>
            <a:custGeom>
              <a:avLst/>
              <a:gdLst/>
              <a:ahLst/>
              <a:cxnLst/>
              <a:rect l="l" t="t" r="r" b="b"/>
              <a:pathLst>
                <a:path w="1764" h="1897" extrusionOk="0">
                  <a:moveTo>
                    <a:pt x="544" y="1"/>
                  </a:moveTo>
                  <a:lnTo>
                    <a:pt x="544" y="1"/>
                  </a:lnTo>
                  <a:cubicBezTo>
                    <a:pt x="0" y="1319"/>
                    <a:pt x="1171" y="1896"/>
                    <a:pt x="1171" y="1896"/>
                  </a:cubicBezTo>
                  <a:cubicBezTo>
                    <a:pt x="1171" y="1896"/>
                    <a:pt x="1764" y="726"/>
                    <a:pt x="54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4" name="Google Shape;9004;p72"/>
            <p:cNvSpPr/>
            <p:nvPr/>
          </p:nvSpPr>
          <p:spPr>
            <a:xfrm>
              <a:off x="7070775" y="1700175"/>
              <a:ext cx="108400" cy="104900"/>
            </a:xfrm>
            <a:custGeom>
              <a:avLst/>
              <a:gdLst/>
              <a:ahLst/>
              <a:cxnLst/>
              <a:rect l="l" t="t" r="r" b="b"/>
              <a:pathLst>
                <a:path w="4336" h="4196" extrusionOk="0">
                  <a:moveTo>
                    <a:pt x="2192" y="1"/>
                  </a:moveTo>
                  <a:cubicBezTo>
                    <a:pt x="2143" y="1"/>
                    <a:pt x="2094" y="2"/>
                    <a:pt x="2044" y="6"/>
                  </a:cubicBezTo>
                  <a:cubicBezTo>
                    <a:pt x="874" y="72"/>
                    <a:pt x="1" y="1077"/>
                    <a:pt x="83" y="2231"/>
                  </a:cubicBezTo>
                  <a:cubicBezTo>
                    <a:pt x="147" y="3344"/>
                    <a:pt x="1084" y="4196"/>
                    <a:pt x="2186" y="4196"/>
                  </a:cubicBezTo>
                  <a:cubicBezTo>
                    <a:pt x="2226" y="4196"/>
                    <a:pt x="2267" y="4195"/>
                    <a:pt x="2308" y="4192"/>
                  </a:cubicBezTo>
                  <a:cubicBezTo>
                    <a:pt x="3462" y="4110"/>
                    <a:pt x="4335" y="3121"/>
                    <a:pt x="4269" y="1967"/>
                  </a:cubicBezTo>
                  <a:cubicBezTo>
                    <a:pt x="4191" y="863"/>
                    <a:pt x="3282" y="1"/>
                    <a:pt x="2192"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05" name="Google Shape;9005;p72"/>
          <p:cNvSpPr/>
          <p:nvPr/>
        </p:nvSpPr>
        <p:spPr>
          <a:xfrm>
            <a:off x="2124885" y="-35443"/>
            <a:ext cx="947224" cy="429843"/>
          </a:xfrm>
          <a:custGeom>
            <a:avLst/>
            <a:gdLst/>
            <a:ahLst/>
            <a:cxnLst/>
            <a:rect l="l" t="t" r="r" b="b"/>
            <a:pathLst>
              <a:path w="42958" h="19494" extrusionOk="0">
                <a:moveTo>
                  <a:pt x="38872" y="17896"/>
                </a:moveTo>
                <a:cubicBezTo>
                  <a:pt x="38644" y="17553"/>
                  <a:pt x="38392" y="17143"/>
                  <a:pt x="38096" y="16618"/>
                </a:cubicBezTo>
                <a:cubicBezTo>
                  <a:pt x="35790" y="12646"/>
                  <a:pt x="29308" y="14152"/>
                  <a:pt x="29308" y="14152"/>
                </a:cubicBezTo>
                <a:cubicBezTo>
                  <a:pt x="34147" y="5730"/>
                  <a:pt x="19242" y="1"/>
                  <a:pt x="17781" y="11322"/>
                </a:cubicBezTo>
                <a:cubicBezTo>
                  <a:pt x="13422" y="6666"/>
                  <a:pt x="6916" y="12943"/>
                  <a:pt x="10363" y="15705"/>
                </a:cubicBezTo>
                <a:cubicBezTo>
                  <a:pt x="10363" y="15705"/>
                  <a:pt x="5341" y="14518"/>
                  <a:pt x="3561" y="17622"/>
                </a:cubicBezTo>
                <a:cubicBezTo>
                  <a:pt x="3493" y="17713"/>
                  <a:pt x="3447" y="17804"/>
                  <a:pt x="3401" y="17896"/>
                </a:cubicBezTo>
                <a:lnTo>
                  <a:pt x="799" y="17896"/>
                </a:lnTo>
                <a:cubicBezTo>
                  <a:pt x="343" y="17896"/>
                  <a:pt x="0" y="18238"/>
                  <a:pt x="0" y="18695"/>
                </a:cubicBezTo>
                <a:cubicBezTo>
                  <a:pt x="0" y="19128"/>
                  <a:pt x="343" y="19494"/>
                  <a:pt x="799" y="19494"/>
                </a:cubicBezTo>
                <a:lnTo>
                  <a:pt x="42159" y="19494"/>
                </a:lnTo>
                <a:cubicBezTo>
                  <a:pt x="42615" y="19494"/>
                  <a:pt x="42957" y="19128"/>
                  <a:pt x="42957" y="18695"/>
                </a:cubicBezTo>
                <a:cubicBezTo>
                  <a:pt x="42957" y="18238"/>
                  <a:pt x="42615" y="17896"/>
                  <a:pt x="42159" y="17896"/>
                </a:cubicBezTo>
                <a:close/>
              </a:path>
            </a:pathLst>
          </a:custGeom>
          <a:solidFill>
            <a:srgbClr val="F3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6" name="Google Shape;9006;p72"/>
          <p:cNvSpPr/>
          <p:nvPr/>
        </p:nvSpPr>
        <p:spPr>
          <a:xfrm>
            <a:off x="4818756" y="213988"/>
            <a:ext cx="717291" cy="325501"/>
          </a:xfrm>
          <a:custGeom>
            <a:avLst/>
            <a:gdLst/>
            <a:ahLst/>
            <a:cxnLst/>
            <a:rect l="l" t="t" r="r" b="b"/>
            <a:pathLst>
              <a:path w="42958" h="19494" extrusionOk="0">
                <a:moveTo>
                  <a:pt x="38872" y="17896"/>
                </a:moveTo>
                <a:cubicBezTo>
                  <a:pt x="38644" y="17553"/>
                  <a:pt x="38392" y="17143"/>
                  <a:pt x="38096" y="16618"/>
                </a:cubicBezTo>
                <a:cubicBezTo>
                  <a:pt x="35790" y="12646"/>
                  <a:pt x="29308" y="14152"/>
                  <a:pt x="29308" y="14152"/>
                </a:cubicBezTo>
                <a:cubicBezTo>
                  <a:pt x="34147" y="5730"/>
                  <a:pt x="19242" y="1"/>
                  <a:pt x="17781" y="11322"/>
                </a:cubicBezTo>
                <a:cubicBezTo>
                  <a:pt x="13422" y="6666"/>
                  <a:pt x="6916" y="12943"/>
                  <a:pt x="10363" y="15705"/>
                </a:cubicBezTo>
                <a:cubicBezTo>
                  <a:pt x="10363" y="15705"/>
                  <a:pt x="5341" y="14518"/>
                  <a:pt x="3561" y="17622"/>
                </a:cubicBezTo>
                <a:cubicBezTo>
                  <a:pt x="3493" y="17713"/>
                  <a:pt x="3447" y="17804"/>
                  <a:pt x="3401" y="17896"/>
                </a:cubicBezTo>
                <a:lnTo>
                  <a:pt x="799" y="17896"/>
                </a:lnTo>
                <a:cubicBezTo>
                  <a:pt x="343" y="17896"/>
                  <a:pt x="0" y="18238"/>
                  <a:pt x="0" y="18695"/>
                </a:cubicBezTo>
                <a:cubicBezTo>
                  <a:pt x="0" y="19128"/>
                  <a:pt x="343" y="19494"/>
                  <a:pt x="799" y="19494"/>
                </a:cubicBezTo>
                <a:lnTo>
                  <a:pt x="42159" y="19494"/>
                </a:lnTo>
                <a:cubicBezTo>
                  <a:pt x="42615" y="19494"/>
                  <a:pt x="42957" y="19128"/>
                  <a:pt x="42957" y="18695"/>
                </a:cubicBezTo>
                <a:cubicBezTo>
                  <a:pt x="42957" y="18238"/>
                  <a:pt x="42615" y="17896"/>
                  <a:pt x="42159" y="17896"/>
                </a:cubicBezTo>
                <a:close/>
              </a:path>
            </a:pathLst>
          </a:custGeom>
          <a:solidFill>
            <a:srgbClr val="F3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8" name="Google Shape;9008;p72"/>
          <p:cNvSpPr/>
          <p:nvPr/>
        </p:nvSpPr>
        <p:spPr>
          <a:xfrm>
            <a:off x="8380275" y="3829125"/>
            <a:ext cx="220300" cy="210025"/>
          </a:xfrm>
          <a:custGeom>
            <a:avLst/>
            <a:gdLst/>
            <a:ahLst/>
            <a:cxnLst/>
            <a:rect l="l" t="t" r="r" b="b"/>
            <a:pathLst>
              <a:path w="8812" h="8401" extrusionOk="0">
                <a:moveTo>
                  <a:pt x="1" y="1"/>
                </a:moveTo>
                <a:lnTo>
                  <a:pt x="1" y="8400"/>
                </a:lnTo>
                <a:lnTo>
                  <a:pt x="8811" y="8400"/>
                </a:lnTo>
                <a:lnTo>
                  <a:pt x="5616" y="3995"/>
                </a:lnTo>
                <a:lnTo>
                  <a:pt x="8811" y="1"/>
                </a:ln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09" name="Google Shape;9009;p72"/>
          <p:cNvGrpSpPr/>
          <p:nvPr/>
        </p:nvGrpSpPr>
        <p:grpSpPr>
          <a:xfrm>
            <a:off x="7191220" y="1812471"/>
            <a:ext cx="2274324" cy="3194429"/>
            <a:chOff x="4772925" y="546150"/>
            <a:chExt cx="3470050" cy="4793325"/>
          </a:xfrm>
        </p:grpSpPr>
        <p:sp>
          <p:nvSpPr>
            <p:cNvPr id="9010" name="Google Shape;9010;p72"/>
            <p:cNvSpPr/>
            <p:nvPr/>
          </p:nvSpPr>
          <p:spPr>
            <a:xfrm>
              <a:off x="6457450" y="1888275"/>
              <a:ext cx="795475" cy="3451200"/>
            </a:xfrm>
            <a:custGeom>
              <a:avLst/>
              <a:gdLst/>
              <a:ahLst/>
              <a:cxnLst/>
              <a:rect l="l" t="t" r="r" b="b"/>
              <a:pathLst>
                <a:path w="31819" h="138048" extrusionOk="0">
                  <a:moveTo>
                    <a:pt x="3538" y="0"/>
                  </a:moveTo>
                  <a:lnTo>
                    <a:pt x="0" y="708"/>
                  </a:lnTo>
                  <a:cubicBezTo>
                    <a:pt x="14859" y="47522"/>
                    <a:pt x="18854" y="85915"/>
                    <a:pt x="12896" y="138047"/>
                  </a:cubicBezTo>
                  <a:lnTo>
                    <a:pt x="30289" y="135925"/>
                  </a:lnTo>
                  <a:cubicBezTo>
                    <a:pt x="31818" y="84203"/>
                    <a:pt x="26226" y="39693"/>
                    <a:pt x="3538" y="0"/>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1" name="Google Shape;9011;p72"/>
            <p:cNvSpPr/>
            <p:nvPr/>
          </p:nvSpPr>
          <p:spPr>
            <a:xfrm>
              <a:off x="6457450" y="1888275"/>
              <a:ext cx="196875" cy="264225"/>
            </a:xfrm>
            <a:custGeom>
              <a:avLst/>
              <a:gdLst/>
              <a:ahLst/>
              <a:cxnLst/>
              <a:rect l="l" t="t" r="r" b="b"/>
              <a:pathLst>
                <a:path w="7875" h="10569" extrusionOk="0">
                  <a:moveTo>
                    <a:pt x="3538" y="0"/>
                  </a:moveTo>
                  <a:lnTo>
                    <a:pt x="0" y="708"/>
                  </a:lnTo>
                  <a:cubicBezTo>
                    <a:pt x="1073" y="4040"/>
                    <a:pt x="2054" y="7327"/>
                    <a:pt x="3013" y="10568"/>
                  </a:cubicBezTo>
                  <a:cubicBezTo>
                    <a:pt x="3743" y="10546"/>
                    <a:pt x="4816" y="10386"/>
                    <a:pt x="5912" y="9861"/>
                  </a:cubicBezTo>
                  <a:cubicBezTo>
                    <a:pt x="6779" y="9450"/>
                    <a:pt x="7441" y="8720"/>
                    <a:pt x="7875" y="8058"/>
                  </a:cubicBezTo>
                  <a:cubicBezTo>
                    <a:pt x="6505" y="5341"/>
                    <a:pt x="5067" y="2671"/>
                    <a:pt x="3538" y="0"/>
                  </a:cubicBezTo>
                  <a:close/>
                </a:path>
              </a:pathLst>
            </a:custGeom>
            <a:solidFill>
              <a:srgbClr val="B26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2" name="Google Shape;9012;p72"/>
            <p:cNvSpPr/>
            <p:nvPr/>
          </p:nvSpPr>
          <p:spPr>
            <a:xfrm>
              <a:off x="6585825" y="2264875"/>
              <a:ext cx="235125" cy="272800"/>
            </a:xfrm>
            <a:custGeom>
              <a:avLst/>
              <a:gdLst/>
              <a:ahLst/>
              <a:cxnLst/>
              <a:rect l="l" t="t" r="r" b="b"/>
              <a:pathLst>
                <a:path w="9405" h="10912" extrusionOk="0">
                  <a:moveTo>
                    <a:pt x="6095" y="1"/>
                  </a:moveTo>
                  <a:cubicBezTo>
                    <a:pt x="5524" y="823"/>
                    <a:pt x="4657" y="1713"/>
                    <a:pt x="3402" y="2238"/>
                  </a:cubicBezTo>
                  <a:cubicBezTo>
                    <a:pt x="1964" y="2831"/>
                    <a:pt x="800" y="3014"/>
                    <a:pt x="1" y="3060"/>
                  </a:cubicBezTo>
                  <a:cubicBezTo>
                    <a:pt x="708" y="5684"/>
                    <a:pt x="1370" y="8309"/>
                    <a:pt x="2009" y="10911"/>
                  </a:cubicBezTo>
                  <a:cubicBezTo>
                    <a:pt x="3151" y="10866"/>
                    <a:pt x="4611" y="10638"/>
                    <a:pt x="6141" y="9976"/>
                  </a:cubicBezTo>
                  <a:cubicBezTo>
                    <a:pt x="7670" y="9291"/>
                    <a:pt x="8697" y="8446"/>
                    <a:pt x="9405" y="7716"/>
                  </a:cubicBezTo>
                  <a:cubicBezTo>
                    <a:pt x="8355" y="5114"/>
                    <a:pt x="7259" y="2535"/>
                    <a:pt x="6095" y="1"/>
                  </a:cubicBezTo>
                  <a:close/>
                </a:path>
              </a:pathLst>
            </a:custGeom>
            <a:solidFill>
              <a:srgbClr val="B26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3" name="Google Shape;9013;p72"/>
            <p:cNvSpPr/>
            <p:nvPr/>
          </p:nvSpPr>
          <p:spPr>
            <a:xfrm>
              <a:off x="6683400" y="2655775"/>
              <a:ext cx="297325" cy="368650"/>
            </a:xfrm>
            <a:custGeom>
              <a:avLst/>
              <a:gdLst/>
              <a:ahLst/>
              <a:cxnLst/>
              <a:rect l="l" t="t" r="r" b="b"/>
              <a:pathLst>
                <a:path w="11893" h="14746" extrusionOk="0">
                  <a:moveTo>
                    <a:pt x="8469" y="0"/>
                  </a:moveTo>
                  <a:cubicBezTo>
                    <a:pt x="7442" y="1050"/>
                    <a:pt x="6095" y="2169"/>
                    <a:pt x="4634" y="2671"/>
                  </a:cubicBezTo>
                  <a:cubicBezTo>
                    <a:pt x="2922" y="3264"/>
                    <a:pt x="1233" y="3447"/>
                    <a:pt x="1" y="3493"/>
                  </a:cubicBezTo>
                  <a:cubicBezTo>
                    <a:pt x="823" y="7282"/>
                    <a:pt x="1553" y="11025"/>
                    <a:pt x="2215" y="14745"/>
                  </a:cubicBezTo>
                  <a:cubicBezTo>
                    <a:pt x="3516" y="14745"/>
                    <a:pt x="5410" y="14563"/>
                    <a:pt x="7396" y="13787"/>
                  </a:cubicBezTo>
                  <a:cubicBezTo>
                    <a:pt x="9199" y="13079"/>
                    <a:pt x="10774" y="11869"/>
                    <a:pt x="11893" y="10842"/>
                  </a:cubicBezTo>
                  <a:cubicBezTo>
                    <a:pt x="10843" y="7190"/>
                    <a:pt x="9702" y="3561"/>
                    <a:pt x="8469" y="0"/>
                  </a:cubicBezTo>
                  <a:close/>
                </a:path>
              </a:pathLst>
            </a:custGeom>
            <a:solidFill>
              <a:srgbClr val="B26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4" name="Google Shape;9014;p72"/>
            <p:cNvSpPr/>
            <p:nvPr/>
          </p:nvSpPr>
          <p:spPr>
            <a:xfrm>
              <a:off x="6789550" y="3274325"/>
              <a:ext cx="354375" cy="500700"/>
            </a:xfrm>
            <a:custGeom>
              <a:avLst/>
              <a:gdLst/>
              <a:ahLst/>
              <a:cxnLst/>
              <a:rect l="l" t="t" r="r" b="b"/>
              <a:pathLst>
                <a:path w="14175" h="20028" extrusionOk="0">
                  <a:moveTo>
                    <a:pt x="11116" y="1"/>
                  </a:moveTo>
                  <a:cubicBezTo>
                    <a:pt x="9838" y="982"/>
                    <a:pt x="7738" y="2329"/>
                    <a:pt x="5615" y="2808"/>
                  </a:cubicBezTo>
                  <a:cubicBezTo>
                    <a:pt x="4286" y="3111"/>
                    <a:pt x="2771" y="3203"/>
                    <a:pt x="1398" y="3203"/>
                  </a:cubicBezTo>
                  <a:cubicBezTo>
                    <a:pt x="909" y="3203"/>
                    <a:pt x="438" y="3192"/>
                    <a:pt x="0" y="3174"/>
                  </a:cubicBezTo>
                  <a:lnTo>
                    <a:pt x="0" y="3174"/>
                  </a:lnTo>
                  <a:cubicBezTo>
                    <a:pt x="708" y="8674"/>
                    <a:pt x="1233" y="14221"/>
                    <a:pt x="1621" y="19813"/>
                  </a:cubicBezTo>
                  <a:cubicBezTo>
                    <a:pt x="2533" y="19927"/>
                    <a:pt x="3685" y="20027"/>
                    <a:pt x="4946" y="20027"/>
                  </a:cubicBezTo>
                  <a:cubicBezTo>
                    <a:pt x="5958" y="20027"/>
                    <a:pt x="7040" y="19963"/>
                    <a:pt x="8126" y="19790"/>
                  </a:cubicBezTo>
                  <a:cubicBezTo>
                    <a:pt x="10705" y="19380"/>
                    <a:pt x="12874" y="18124"/>
                    <a:pt x="14175" y="17188"/>
                  </a:cubicBezTo>
                  <a:cubicBezTo>
                    <a:pt x="13353" y="11368"/>
                    <a:pt x="12349" y="5639"/>
                    <a:pt x="11116" y="1"/>
                  </a:cubicBezTo>
                  <a:close/>
                </a:path>
              </a:pathLst>
            </a:custGeom>
            <a:solidFill>
              <a:srgbClr val="B26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5" name="Google Shape;9015;p72"/>
            <p:cNvSpPr/>
            <p:nvPr/>
          </p:nvSpPr>
          <p:spPr>
            <a:xfrm>
              <a:off x="6832925" y="4141700"/>
              <a:ext cx="385750" cy="615250"/>
            </a:xfrm>
            <a:custGeom>
              <a:avLst/>
              <a:gdLst/>
              <a:ahLst/>
              <a:cxnLst/>
              <a:rect l="l" t="t" r="r" b="b"/>
              <a:pathLst>
                <a:path w="15430" h="24610" extrusionOk="0">
                  <a:moveTo>
                    <a:pt x="14357" y="0"/>
                  </a:moveTo>
                  <a:cubicBezTo>
                    <a:pt x="13033" y="913"/>
                    <a:pt x="11116" y="1803"/>
                    <a:pt x="8514" y="2100"/>
                  </a:cubicBezTo>
                  <a:cubicBezTo>
                    <a:pt x="7654" y="2193"/>
                    <a:pt x="6830" y="2233"/>
                    <a:pt x="6051" y="2233"/>
                  </a:cubicBezTo>
                  <a:cubicBezTo>
                    <a:pt x="3771" y="2233"/>
                    <a:pt x="1869" y="1893"/>
                    <a:pt x="525" y="1552"/>
                  </a:cubicBezTo>
                  <a:lnTo>
                    <a:pt x="525" y="1552"/>
                  </a:lnTo>
                  <a:cubicBezTo>
                    <a:pt x="594" y="8605"/>
                    <a:pt x="411" y="15818"/>
                    <a:pt x="0" y="23282"/>
                  </a:cubicBezTo>
                  <a:cubicBezTo>
                    <a:pt x="1441" y="23899"/>
                    <a:pt x="3697" y="24609"/>
                    <a:pt x="6520" y="24609"/>
                  </a:cubicBezTo>
                  <a:cubicBezTo>
                    <a:pt x="6828" y="24609"/>
                    <a:pt x="7143" y="24601"/>
                    <a:pt x="7464" y="24583"/>
                  </a:cubicBezTo>
                  <a:cubicBezTo>
                    <a:pt x="10614" y="24423"/>
                    <a:pt x="13513" y="23465"/>
                    <a:pt x="15430" y="22666"/>
                  </a:cubicBezTo>
                  <a:cubicBezTo>
                    <a:pt x="15293" y="14951"/>
                    <a:pt x="14951" y="7396"/>
                    <a:pt x="14357" y="0"/>
                  </a:cubicBezTo>
                  <a:close/>
                </a:path>
              </a:pathLst>
            </a:custGeom>
            <a:solidFill>
              <a:srgbClr val="B26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6" name="Google Shape;9016;p72"/>
            <p:cNvSpPr/>
            <p:nvPr/>
          </p:nvSpPr>
          <p:spPr>
            <a:xfrm>
              <a:off x="6457450" y="1888275"/>
              <a:ext cx="193450" cy="194600"/>
            </a:xfrm>
            <a:custGeom>
              <a:avLst/>
              <a:gdLst/>
              <a:ahLst/>
              <a:cxnLst/>
              <a:rect l="l" t="t" r="r" b="b"/>
              <a:pathLst>
                <a:path w="7738" h="7784" extrusionOk="0">
                  <a:moveTo>
                    <a:pt x="3538" y="0"/>
                  </a:moveTo>
                  <a:lnTo>
                    <a:pt x="0" y="708"/>
                  </a:lnTo>
                  <a:cubicBezTo>
                    <a:pt x="548" y="2420"/>
                    <a:pt x="1073" y="4109"/>
                    <a:pt x="1575" y="5775"/>
                  </a:cubicBezTo>
                  <a:cubicBezTo>
                    <a:pt x="1575" y="5775"/>
                    <a:pt x="2343" y="5124"/>
                    <a:pt x="3551" y="5124"/>
                  </a:cubicBezTo>
                  <a:cubicBezTo>
                    <a:pt x="4661" y="5124"/>
                    <a:pt x="6142" y="5674"/>
                    <a:pt x="7738" y="7784"/>
                  </a:cubicBezTo>
                  <a:cubicBezTo>
                    <a:pt x="6414" y="5159"/>
                    <a:pt x="5022" y="2580"/>
                    <a:pt x="3538" y="0"/>
                  </a:cubicBezTo>
                  <a:close/>
                </a:path>
              </a:pathLst>
            </a:custGeom>
            <a:solidFill>
              <a:srgbClr val="2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7" name="Google Shape;9017;p72"/>
            <p:cNvSpPr/>
            <p:nvPr/>
          </p:nvSpPr>
          <p:spPr>
            <a:xfrm>
              <a:off x="6527050" y="2072575"/>
              <a:ext cx="136400" cy="99325"/>
            </a:xfrm>
            <a:custGeom>
              <a:avLst/>
              <a:gdLst/>
              <a:ahLst/>
              <a:cxnLst/>
              <a:rect l="l" t="t" r="r" b="b"/>
              <a:pathLst>
                <a:path w="5456" h="3973" extrusionOk="0">
                  <a:moveTo>
                    <a:pt x="4748" y="1"/>
                  </a:moveTo>
                  <a:cubicBezTo>
                    <a:pt x="4703" y="47"/>
                    <a:pt x="4657" y="115"/>
                    <a:pt x="4611" y="161"/>
                  </a:cubicBezTo>
                  <a:cubicBezTo>
                    <a:pt x="4109" y="937"/>
                    <a:pt x="3470" y="1462"/>
                    <a:pt x="2785" y="1804"/>
                  </a:cubicBezTo>
                  <a:cubicBezTo>
                    <a:pt x="1960" y="2247"/>
                    <a:pt x="1081" y="2406"/>
                    <a:pt x="463" y="2406"/>
                  </a:cubicBezTo>
                  <a:cubicBezTo>
                    <a:pt x="380" y="2406"/>
                    <a:pt x="302" y="2403"/>
                    <a:pt x="229" y="2398"/>
                  </a:cubicBezTo>
                  <a:cubicBezTo>
                    <a:pt x="138" y="2398"/>
                    <a:pt x="69" y="2420"/>
                    <a:pt x="1" y="2443"/>
                  </a:cubicBezTo>
                  <a:cubicBezTo>
                    <a:pt x="160" y="2945"/>
                    <a:pt x="297" y="3470"/>
                    <a:pt x="457" y="3972"/>
                  </a:cubicBezTo>
                  <a:cubicBezTo>
                    <a:pt x="1233" y="3972"/>
                    <a:pt x="2283" y="3790"/>
                    <a:pt x="3310" y="3265"/>
                  </a:cubicBezTo>
                  <a:cubicBezTo>
                    <a:pt x="4086" y="2854"/>
                    <a:pt x="4840" y="2283"/>
                    <a:pt x="5456" y="1416"/>
                  </a:cubicBezTo>
                  <a:cubicBezTo>
                    <a:pt x="5228" y="960"/>
                    <a:pt x="4999" y="480"/>
                    <a:pt x="4748" y="1"/>
                  </a:cubicBezTo>
                  <a:close/>
                </a:path>
              </a:pathLst>
            </a:custGeom>
            <a:solidFill>
              <a:srgbClr val="2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8" name="Google Shape;9018;p72"/>
            <p:cNvSpPr/>
            <p:nvPr/>
          </p:nvSpPr>
          <p:spPr>
            <a:xfrm>
              <a:off x="6580125" y="2244925"/>
              <a:ext cx="165500" cy="114750"/>
            </a:xfrm>
            <a:custGeom>
              <a:avLst/>
              <a:gdLst/>
              <a:ahLst/>
              <a:cxnLst/>
              <a:rect l="l" t="t" r="r" b="b"/>
              <a:pathLst>
                <a:path w="6620" h="4590" extrusionOk="0">
                  <a:moveTo>
                    <a:pt x="5958" y="0"/>
                  </a:moveTo>
                  <a:cubicBezTo>
                    <a:pt x="5867" y="46"/>
                    <a:pt x="5775" y="137"/>
                    <a:pt x="5707" y="228"/>
                  </a:cubicBezTo>
                  <a:cubicBezTo>
                    <a:pt x="5091" y="1187"/>
                    <a:pt x="4292" y="1849"/>
                    <a:pt x="3447" y="2283"/>
                  </a:cubicBezTo>
                  <a:cubicBezTo>
                    <a:pt x="2384" y="2835"/>
                    <a:pt x="1303" y="3020"/>
                    <a:pt x="515" y="3020"/>
                  </a:cubicBezTo>
                  <a:cubicBezTo>
                    <a:pt x="423" y="3020"/>
                    <a:pt x="335" y="3018"/>
                    <a:pt x="252" y="3013"/>
                  </a:cubicBezTo>
                  <a:cubicBezTo>
                    <a:pt x="160" y="3013"/>
                    <a:pt x="92" y="3036"/>
                    <a:pt x="0" y="3059"/>
                  </a:cubicBezTo>
                  <a:cubicBezTo>
                    <a:pt x="137" y="3584"/>
                    <a:pt x="274" y="4086"/>
                    <a:pt x="411" y="4588"/>
                  </a:cubicBezTo>
                  <a:cubicBezTo>
                    <a:pt x="453" y="4589"/>
                    <a:pt x="496" y="4590"/>
                    <a:pt x="539" y="4590"/>
                  </a:cubicBezTo>
                  <a:cubicBezTo>
                    <a:pt x="1467" y="4590"/>
                    <a:pt x="2751" y="4353"/>
                    <a:pt x="3972" y="3721"/>
                  </a:cubicBezTo>
                  <a:cubicBezTo>
                    <a:pt x="4931" y="3241"/>
                    <a:pt x="5867" y="2488"/>
                    <a:pt x="6620" y="1415"/>
                  </a:cubicBezTo>
                  <a:cubicBezTo>
                    <a:pt x="6392" y="936"/>
                    <a:pt x="6186" y="479"/>
                    <a:pt x="5958" y="0"/>
                  </a:cubicBezTo>
                  <a:close/>
                </a:path>
              </a:pathLst>
            </a:custGeom>
            <a:solidFill>
              <a:srgbClr val="2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9" name="Google Shape;9019;p72"/>
            <p:cNvSpPr/>
            <p:nvPr/>
          </p:nvSpPr>
          <p:spPr>
            <a:xfrm>
              <a:off x="6630900" y="2436075"/>
              <a:ext cx="195750" cy="119300"/>
            </a:xfrm>
            <a:custGeom>
              <a:avLst/>
              <a:gdLst/>
              <a:ahLst/>
              <a:cxnLst/>
              <a:rect l="l" t="t" r="r" b="b"/>
              <a:pathLst>
                <a:path w="7830" h="4772" extrusionOk="0">
                  <a:moveTo>
                    <a:pt x="7237" y="1"/>
                  </a:moveTo>
                  <a:cubicBezTo>
                    <a:pt x="7191" y="46"/>
                    <a:pt x="7122" y="92"/>
                    <a:pt x="7077" y="160"/>
                  </a:cubicBezTo>
                  <a:cubicBezTo>
                    <a:pt x="6278" y="1165"/>
                    <a:pt x="5251" y="1872"/>
                    <a:pt x="4201" y="2329"/>
                  </a:cubicBezTo>
                  <a:cubicBezTo>
                    <a:pt x="2717" y="3013"/>
                    <a:pt x="1188" y="3196"/>
                    <a:pt x="184" y="3196"/>
                  </a:cubicBezTo>
                  <a:cubicBezTo>
                    <a:pt x="115" y="3196"/>
                    <a:pt x="47" y="3196"/>
                    <a:pt x="1" y="3219"/>
                  </a:cubicBezTo>
                  <a:cubicBezTo>
                    <a:pt x="115" y="3744"/>
                    <a:pt x="252" y="4246"/>
                    <a:pt x="366" y="4771"/>
                  </a:cubicBezTo>
                  <a:cubicBezTo>
                    <a:pt x="1485" y="4748"/>
                    <a:pt x="3105" y="4520"/>
                    <a:pt x="4657" y="3812"/>
                  </a:cubicBezTo>
                  <a:cubicBezTo>
                    <a:pt x="5799" y="3310"/>
                    <a:pt x="6917" y="2557"/>
                    <a:pt x="7830" y="1484"/>
                  </a:cubicBezTo>
                  <a:cubicBezTo>
                    <a:pt x="7647" y="982"/>
                    <a:pt x="7442" y="480"/>
                    <a:pt x="7237" y="1"/>
                  </a:cubicBezTo>
                  <a:close/>
                </a:path>
              </a:pathLst>
            </a:custGeom>
            <a:solidFill>
              <a:srgbClr val="2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0" name="Google Shape;9020;p72"/>
            <p:cNvSpPr/>
            <p:nvPr/>
          </p:nvSpPr>
          <p:spPr>
            <a:xfrm>
              <a:off x="6678850" y="2638075"/>
              <a:ext cx="223125" cy="124425"/>
            </a:xfrm>
            <a:custGeom>
              <a:avLst/>
              <a:gdLst/>
              <a:ahLst/>
              <a:cxnLst/>
              <a:rect l="l" t="t" r="r" b="b"/>
              <a:pathLst>
                <a:path w="8925" h="4977" extrusionOk="0">
                  <a:moveTo>
                    <a:pt x="8377" y="1"/>
                  </a:moveTo>
                  <a:cubicBezTo>
                    <a:pt x="8354" y="24"/>
                    <a:pt x="8309" y="46"/>
                    <a:pt x="8286" y="92"/>
                  </a:cubicBezTo>
                  <a:cubicBezTo>
                    <a:pt x="7304" y="1256"/>
                    <a:pt x="6072" y="2032"/>
                    <a:pt x="4816" y="2534"/>
                  </a:cubicBezTo>
                  <a:cubicBezTo>
                    <a:pt x="3262" y="3172"/>
                    <a:pt x="1690" y="3392"/>
                    <a:pt x="541" y="3392"/>
                  </a:cubicBezTo>
                  <a:cubicBezTo>
                    <a:pt x="374" y="3392"/>
                    <a:pt x="216" y="3388"/>
                    <a:pt x="69" y="3379"/>
                  </a:cubicBezTo>
                  <a:lnTo>
                    <a:pt x="0" y="3379"/>
                  </a:lnTo>
                  <a:cubicBezTo>
                    <a:pt x="114" y="3904"/>
                    <a:pt x="228" y="4429"/>
                    <a:pt x="343" y="4977"/>
                  </a:cubicBezTo>
                  <a:cubicBezTo>
                    <a:pt x="1644" y="4977"/>
                    <a:pt x="3447" y="4771"/>
                    <a:pt x="5227" y="4041"/>
                  </a:cubicBezTo>
                  <a:cubicBezTo>
                    <a:pt x="6551" y="3516"/>
                    <a:pt x="7852" y="2717"/>
                    <a:pt x="8925" y="1530"/>
                  </a:cubicBezTo>
                  <a:cubicBezTo>
                    <a:pt x="8742" y="1028"/>
                    <a:pt x="8560" y="503"/>
                    <a:pt x="8377" y="1"/>
                  </a:cubicBezTo>
                  <a:close/>
                </a:path>
              </a:pathLst>
            </a:custGeom>
            <a:solidFill>
              <a:srgbClr val="2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1" name="Google Shape;9021;p72"/>
            <p:cNvSpPr/>
            <p:nvPr/>
          </p:nvSpPr>
          <p:spPr>
            <a:xfrm>
              <a:off x="6734775" y="2905125"/>
              <a:ext cx="251675" cy="136550"/>
            </a:xfrm>
            <a:custGeom>
              <a:avLst/>
              <a:gdLst/>
              <a:ahLst/>
              <a:cxnLst/>
              <a:rect l="l" t="t" r="r" b="b"/>
              <a:pathLst>
                <a:path w="10067" h="5462" extrusionOk="0">
                  <a:moveTo>
                    <a:pt x="9587" y="1"/>
                  </a:moveTo>
                  <a:cubicBezTo>
                    <a:pt x="9541" y="47"/>
                    <a:pt x="9495" y="69"/>
                    <a:pt x="9450" y="138"/>
                  </a:cubicBezTo>
                  <a:cubicBezTo>
                    <a:pt x="8354" y="1462"/>
                    <a:pt x="6939" y="2352"/>
                    <a:pt x="5524" y="2923"/>
                  </a:cubicBezTo>
                  <a:cubicBezTo>
                    <a:pt x="3680" y="3668"/>
                    <a:pt x="1836" y="3888"/>
                    <a:pt x="521" y="3888"/>
                  </a:cubicBezTo>
                  <a:cubicBezTo>
                    <a:pt x="388" y="3888"/>
                    <a:pt x="259" y="3885"/>
                    <a:pt x="137" y="3881"/>
                  </a:cubicBezTo>
                  <a:cubicBezTo>
                    <a:pt x="122" y="3874"/>
                    <a:pt x="107" y="3871"/>
                    <a:pt x="91" y="3871"/>
                  </a:cubicBezTo>
                  <a:cubicBezTo>
                    <a:pt x="61" y="3871"/>
                    <a:pt x="31" y="3881"/>
                    <a:pt x="0" y="3881"/>
                  </a:cubicBezTo>
                  <a:cubicBezTo>
                    <a:pt x="114" y="4406"/>
                    <a:pt x="206" y="4931"/>
                    <a:pt x="297" y="5456"/>
                  </a:cubicBezTo>
                  <a:cubicBezTo>
                    <a:pt x="404" y="5460"/>
                    <a:pt x="514" y="5461"/>
                    <a:pt x="628" y="5461"/>
                  </a:cubicBezTo>
                  <a:cubicBezTo>
                    <a:pt x="2049" y="5461"/>
                    <a:pt x="4012" y="5188"/>
                    <a:pt x="5935" y="4406"/>
                  </a:cubicBezTo>
                  <a:cubicBezTo>
                    <a:pt x="7396" y="3813"/>
                    <a:pt x="8856" y="2923"/>
                    <a:pt x="10066" y="1622"/>
                  </a:cubicBezTo>
                  <a:cubicBezTo>
                    <a:pt x="9906" y="1074"/>
                    <a:pt x="9747" y="549"/>
                    <a:pt x="9587" y="1"/>
                  </a:cubicBezTo>
                  <a:close/>
                </a:path>
              </a:pathLst>
            </a:custGeom>
            <a:solidFill>
              <a:srgbClr val="2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2" name="Google Shape;9022;p72"/>
            <p:cNvSpPr/>
            <p:nvPr/>
          </p:nvSpPr>
          <p:spPr>
            <a:xfrm>
              <a:off x="6786700" y="3252650"/>
              <a:ext cx="285325" cy="123300"/>
            </a:xfrm>
            <a:custGeom>
              <a:avLst/>
              <a:gdLst/>
              <a:ahLst/>
              <a:cxnLst/>
              <a:rect l="l" t="t" r="r" b="b"/>
              <a:pathLst>
                <a:path w="11413" h="4932" extrusionOk="0">
                  <a:moveTo>
                    <a:pt x="11048" y="0"/>
                  </a:moveTo>
                  <a:cubicBezTo>
                    <a:pt x="10979" y="46"/>
                    <a:pt x="10934" y="92"/>
                    <a:pt x="10865" y="137"/>
                  </a:cubicBezTo>
                  <a:cubicBezTo>
                    <a:pt x="9496" y="1461"/>
                    <a:pt x="7829" y="2283"/>
                    <a:pt x="6163" y="2762"/>
                  </a:cubicBezTo>
                  <a:cubicBezTo>
                    <a:pt x="4650" y="3197"/>
                    <a:pt x="3157" y="3356"/>
                    <a:pt x="1889" y="3356"/>
                  </a:cubicBezTo>
                  <a:cubicBezTo>
                    <a:pt x="1226" y="3356"/>
                    <a:pt x="624" y="3312"/>
                    <a:pt x="114" y="3242"/>
                  </a:cubicBezTo>
                  <a:lnTo>
                    <a:pt x="0" y="3242"/>
                  </a:lnTo>
                  <a:cubicBezTo>
                    <a:pt x="69" y="3767"/>
                    <a:pt x="137" y="4292"/>
                    <a:pt x="206" y="4839"/>
                  </a:cubicBezTo>
                  <a:cubicBezTo>
                    <a:pt x="705" y="4896"/>
                    <a:pt x="1275" y="4931"/>
                    <a:pt x="1894" y="4931"/>
                  </a:cubicBezTo>
                  <a:cubicBezTo>
                    <a:pt x="3260" y="4931"/>
                    <a:pt x="4866" y="4763"/>
                    <a:pt x="6483" y="4292"/>
                  </a:cubicBezTo>
                  <a:cubicBezTo>
                    <a:pt x="8195" y="3789"/>
                    <a:pt x="9929" y="2945"/>
                    <a:pt x="11413" y="1644"/>
                  </a:cubicBezTo>
                  <a:cubicBezTo>
                    <a:pt x="11299" y="1096"/>
                    <a:pt x="11162" y="548"/>
                    <a:pt x="11048" y="0"/>
                  </a:cubicBezTo>
                  <a:close/>
                </a:path>
              </a:pathLst>
            </a:custGeom>
            <a:solidFill>
              <a:srgbClr val="2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3" name="Google Shape;9023;p72"/>
            <p:cNvSpPr/>
            <p:nvPr/>
          </p:nvSpPr>
          <p:spPr>
            <a:xfrm>
              <a:off x="6828350" y="3682900"/>
              <a:ext cx="318425" cy="112275"/>
            </a:xfrm>
            <a:custGeom>
              <a:avLst/>
              <a:gdLst/>
              <a:ahLst/>
              <a:cxnLst/>
              <a:rect l="l" t="t" r="r" b="b"/>
              <a:pathLst>
                <a:path w="12737" h="4491" extrusionOk="0">
                  <a:moveTo>
                    <a:pt x="12509" y="1"/>
                  </a:moveTo>
                  <a:cubicBezTo>
                    <a:pt x="12486" y="24"/>
                    <a:pt x="12463" y="46"/>
                    <a:pt x="12440" y="46"/>
                  </a:cubicBezTo>
                  <a:cubicBezTo>
                    <a:pt x="10774" y="1416"/>
                    <a:pt x="8834" y="2192"/>
                    <a:pt x="6939" y="2580"/>
                  </a:cubicBezTo>
                  <a:cubicBezTo>
                    <a:pt x="5765" y="2821"/>
                    <a:pt x="4608" y="2916"/>
                    <a:pt x="3540" y="2916"/>
                  </a:cubicBezTo>
                  <a:cubicBezTo>
                    <a:pt x="2181" y="2916"/>
                    <a:pt x="967" y="2762"/>
                    <a:pt x="46" y="2557"/>
                  </a:cubicBezTo>
                  <a:lnTo>
                    <a:pt x="0" y="2557"/>
                  </a:lnTo>
                  <a:cubicBezTo>
                    <a:pt x="46" y="3105"/>
                    <a:pt x="69" y="3630"/>
                    <a:pt x="115" y="4178"/>
                  </a:cubicBezTo>
                  <a:cubicBezTo>
                    <a:pt x="1061" y="4360"/>
                    <a:pt x="2239" y="4490"/>
                    <a:pt x="3533" y="4490"/>
                  </a:cubicBezTo>
                  <a:cubicBezTo>
                    <a:pt x="4674" y="4490"/>
                    <a:pt x="5904" y="4389"/>
                    <a:pt x="7145" y="4132"/>
                  </a:cubicBezTo>
                  <a:cubicBezTo>
                    <a:pt x="9062" y="3744"/>
                    <a:pt x="11025" y="2991"/>
                    <a:pt x="12737" y="1690"/>
                  </a:cubicBezTo>
                  <a:cubicBezTo>
                    <a:pt x="12669" y="1142"/>
                    <a:pt x="12577" y="571"/>
                    <a:pt x="12509" y="1"/>
                  </a:cubicBezTo>
                  <a:close/>
                </a:path>
              </a:pathLst>
            </a:custGeom>
            <a:solidFill>
              <a:srgbClr val="2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4" name="Google Shape;9024;p72"/>
            <p:cNvSpPr/>
            <p:nvPr/>
          </p:nvSpPr>
          <p:spPr>
            <a:xfrm>
              <a:off x="6845475" y="4117150"/>
              <a:ext cx="348100" cy="101425"/>
            </a:xfrm>
            <a:custGeom>
              <a:avLst/>
              <a:gdLst/>
              <a:ahLst/>
              <a:cxnLst/>
              <a:rect l="l" t="t" r="r" b="b"/>
              <a:pathLst>
                <a:path w="13924" h="4057" extrusionOk="0">
                  <a:moveTo>
                    <a:pt x="13787" y="1"/>
                  </a:moveTo>
                  <a:cubicBezTo>
                    <a:pt x="13718" y="24"/>
                    <a:pt x="13650" y="46"/>
                    <a:pt x="13604" y="92"/>
                  </a:cubicBezTo>
                  <a:cubicBezTo>
                    <a:pt x="11732" y="1416"/>
                    <a:pt x="9587" y="2101"/>
                    <a:pt x="7487" y="2352"/>
                  </a:cubicBezTo>
                  <a:cubicBezTo>
                    <a:pt x="6748" y="2446"/>
                    <a:pt x="6016" y="2487"/>
                    <a:pt x="5305" y="2487"/>
                  </a:cubicBezTo>
                  <a:cubicBezTo>
                    <a:pt x="3248" y="2487"/>
                    <a:pt x="1375" y="2143"/>
                    <a:pt x="69" y="1735"/>
                  </a:cubicBezTo>
                  <a:cubicBezTo>
                    <a:pt x="46" y="1735"/>
                    <a:pt x="23" y="1713"/>
                    <a:pt x="0" y="1713"/>
                  </a:cubicBezTo>
                  <a:cubicBezTo>
                    <a:pt x="0" y="2260"/>
                    <a:pt x="23" y="2808"/>
                    <a:pt x="23" y="3356"/>
                  </a:cubicBezTo>
                  <a:cubicBezTo>
                    <a:pt x="1421" y="3743"/>
                    <a:pt x="3302" y="4056"/>
                    <a:pt x="5366" y="4056"/>
                  </a:cubicBezTo>
                  <a:cubicBezTo>
                    <a:pt x="6100" y="4056"/>
                    <a:pt x="6857" y="4017"/>
                    <a:pt x="7624" y="3927"/>
                  </a:cubicBezTo>
                  <a:cubicBezTo>
                    <a:pt x="9747" y="3653"/>
                    <a:pt x="11961" y="2991"/>
                    <a:pt x="13924" y="1690"/>
                  </a:cubicBezTo>
                  <a:cubicBezTo>
                    <a:pt x="13878" y="1119"/>
                    <a:pt x="13832" y="571"/>
                    <a:pt x="13787" y="1"/>
                  </a:cubicBezTo>
                  <a:close/>
                </a:path>
              </a:pathLst>
            </a:custGeom>
            <a:solidFill>
              <a:srgbClr val="2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5" name="Google Shape;9025;p72"/>
            <p:cNvSpPr/>
            <p:nvPr/>
          </p:nvSpPr>
          <p:spPr>
            <a:xfrm>
              <a:off x="6831775" y="4683225"/>
              <a:ext cx="387475" cy="93075"/>
            </a:xfrm>
            <a:custGeom>
              <a:avLst/>
              <a:gdLst/>
              <a:ahLst/>
              <a:cxnLst/>
              <a:rect l="l" t="t" r="r" b="b"/>
              <a:pathLst>
                <a:path w="15499" h="3723" extrusionOk="0">
                  <a:moveTo>
                    <a:pt x="15453" y="0"/>
                  </a:moveTo>
                  <a:cubicBezTo>
                    <a:pt x="15408" y="23"/>
                    <a:pt x="15362" y="46"/>
                    <a:pt x="15316" y="69"/>
                  </a:cubicBezTo>
                  <a:cubicBezTo>
                    <a:pt x="13148" y="1416"/>
                    <a:pt x="10705" y="1986"/>
                    <a:pt x="8354" y="2123"/>
                  </a:cubicBezTo>
                  <a:cubicBezTo>
                    <a:pt x="8041" y="2139"/>
                    <a:pt x="7729" y="2146"/>
                    <a:pt x="7420" y="2146"/>
                  </a:cubicBezTo>
                  <a:cubicBezTo>
                    <a:pt x="4528" y="2146"/>
                    <a:pt x="1844" y="1505"/>
                    <a:pt x="92" y="845"/>
                  </a:cubicBezTo>
                  <a:cubicBezTo>
                    <a:pt x="69" y="1370"/>
                    <a:pt x="23" y="1918"/>
                    <a:pt x="0" y="2466"/>
                  </a:cubicBezTo>
                  <a:cubicBezTo>
                    <a:pt x="1866" y="3121"/>
                    <a:pt x="4541" y="3722"/>
                    <a:pt x="7431" y="3722"/>
                  </a:cubicBezTo>
                  <a:cubicBezTo>
                    <a:pt x="7759" y="3722"/>
                    <a:pt x="8090" y="3714"/>
                    <a:pt x="8423" y="3698"/>
                  </a:cubicBezTo>
                  <a:cubicBezTo>
                    <a:pt x="10797" y="3561"/>
                    <a:pt x="13262" y="3013"/>
                    <a:pt x="15499" y="1735"/>
                  </a:cubicBezTo>
                  <a:cubicBezTo>
                    <a:pt x="15476" y="1165"/>
                    <a:pt x="15476" y="571"/>
                    <a:pt x="15453" y="0"/>
                  </a:cubicBezTo>
                  <a:close/>
                </a:path>
              </a:pathLst>
            </a:custGeom>
            <a:solidFill>
              <a:srgbClr val="2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6" name="Google Shape;9026;p72"/>
            <p:cNvSpPr/>
            <p:nvPr/>
          </p:nvSpPr>
          <p:spPr>
            <a:xfrm>
              <a:off x="6332475" y="546150"/>
              <a:ext cx="652825" cy="1338725"/>
            </a:xfrm>
            <a:custGeom>
              <a:avLst/>
              <a:gdLst/>
              <a:ahLst/>
              <a:cxnLst/>
              <a:rect l="l" t="t" r="r" b="b"/>
              <a:pathLst>
                <a:path w="26113" h="53549" extrusionOk="0">
                  <a:moveTo>
                    <a:pt x="26112" y="0"/>
                  </a:moveTo>
                  <a:cubicBezTo>
                    <a:pt x="26112" y="1"/>
                    <a:pt x="8400" y="7533"/>
                    <a:pt x="4200" y="16252"/>
                  </a:cubicBezTo>
                  <a:cubicBezTo>
                    <a:pt x="0" y="24971"/>
                    <a:pt x="3241" y="53548"/>
                    <a:pt x="3241" y="53548"/>
                  </a:cubicBezTo>
                  <a:cubicBezTo>
                    <a:pt x="11481" y="45286"/>
                    <a:pt x="17621" y="29673"/>
                    <a:pt x="21456" y="17416"/>
                  </a:cubicBezTo>
                  <a:lnTo>
                    <a:pt x="21456" y="17416"/>
                  </a:lnTo>
                  <a:cubicBezTo>
                    <a:pt x="20603" y="17551"/>
                    <a:pt x="19697" y="17598"/>
                    <a:pt x="18853" y="17598"/>
                  </a:cubicBezTo>
                  <a:cubicBezTo>
                    <a:pt x="16988" y="17598"/>
                    <a:pt x="15430" y="17370"/>
                    <a:pt x="15430" y="17370"/>
                  </a:cubicBezTo>
                  <a:lnTo>
                    <a:pt x="22255" y="14837"/>
                  </a:lnTo>
                  <a:cubicBezTo>
                    <a:pt x="22803" y="13034"/>
                    <a:pt x="23282" y="11322"/>
                    <a:pt x="23693" y="9769"/>
                  </a:cubicBezTo>
                  <a:lnTo>
                    <a:pt x="23693" y="9769"/>
                  </a:lnTo>
                  <a:cubicBezTo>
                    <a:pt x="22281" y="10140"/>
                    <a:pt x="21182" y="10415"/>
                    <a:pt x="20335" y="10415"/>
                  </a:cubicBezTo>
                  <a:cubicBezTo>
                    <a:pt x="20086" y="10415"/>
                    <a:pt x="19860" y="10392"/>
                    <a:pt x="19653" y="10340"/>
                  </a:cubicBezTo>
                  <a:cubicBezTo>
                    <a:pt x="22004" y="9062"/>
                    <a:pt x="23373" y="8491"/>
                    <a:pt x="24264" y="7715"/>
                  </a:cubicBezTo>
                  <a:cubicBezTo>
                    <a:pt x="25473" y="3013"/>
                    <a:pt x="26112" y="1"/>
                    <a:pt x="26112"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7" name="Google Shape;9027;p72"/>
            <p:cNvSpPr/>
            <p:nvPr/>
          </p:nvSpPr>
          <p:spPr>
            <a:xfrm>
              <a:off x="6357000" y="546150"/>
              <a:ext cx="628300" cy="1240000"/>
            </a:xfrm>
            <a:custGeom>
              <a:avLst/>
              <a:gdLst/>
              <a:ahLst/>
              <a:cxnLst/>
              <a:rect l="l" t="t" r="r" b="b"/>
              <a:pathLst>
                <a:path w="25132" h="49600" extrusionOk="0">
                  <a:moveTo>
                    <a:pt x="25131" y="0"/>
                  </a:moveTo>
                  <a:cubicBezTo>
                    <a:pt x="25128" y="2"/>
                    <a:pt x="7419" y="7534"/>
                    <a:pt x="3219" y="16252"/>
                  </a:cubicBezTo>
                  <a:cubicBezTo>
                    <a:pt x="1" y="22962"/>
                    <a:pt x="1165" y="41428"/>
                    <a:pt x="1872" y="49600"/>
                  </a:cubicBezTo>
                  <a:cubicBezTo>
                    <a:pt x="1872" y="49531"/>
                    <a:pt x="1211" y="22917"/>
                    <a:pt x="7602" y="13969"/>
                  </a:cubicBezTo>
                  <a:cubicBezTo>
                    <a:pt x="14015" y="4977"/>
                    <a:pt x="25129" y="2"/>
                    <a:pt x="2513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8" name="Google Shape;9028;p72"/>
            <p:cNvSpPr/>
            <p:nvPr/>
          </p:nvSpPr>
          <p:spPr>
            <a:xfrm>
              <a:off x="5462250" y="794950"/>
              <a:ext cx="1028875" cy="1112900"/>
            </a:xfrm>
            <a:custGeom>
              <a:avLst/>
              <a:gdLst/>
              <a:ahLst/>
              <a:cxnLst/>
              <a:rect l="l" t="t" r="r" b="b"/>
              <a:pathLst>
                <a:path w="41155" h="44516" extrusionOk="0">
                  <a:moveTo>
                    <a:pt x="1" y="0"/>
                  </a:moveTo>
                  <a:cubicBezTo>
                    <a:pt x="1" y="1"/>
                    <a:pt x="10090" y="22757"/>
                    <a:pt x="20909" y="32709"/>
                  </a:cubicBezTo>
                  <a:cubicBezTo>
                    <a:pt x="31396" y="42333"/>
                    <a:pt x="37380" y="44516"/>
                    <a:pt x="40835" y="44516"/>
                  </a:cubicBezTo>
                  <a:cubicBezTo>
                    <a:pt x="40944" y="44516"/>
                    <a:pt x="41050" y="44514"/>
                    <a:pt x="41155" y="44509"/>
                  </a:cubicBezTo>
                  <a:cubicBezTo>
                    <a:pt x="41155" y="44509"/>
                    <a:pt x="32207" y="18922"/>
                    <a:pt x="23671" y="11184"/>
                  </a:cubicBezTo>
                  <a:cubicBezTo>
                    <a:pt x="15111" y="3424"/>
                    <a:pt x="1" y="0"/>
                    <a:pt x="1"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9" name="Google Shape;9029;p72"/>
            <p:cNvSpPr/>
            <p:nvPr/>
          </p:nvSpPr>
          <p:spPr>
            <a:xfrm>
              <a:off x="5462250" y="794950"/>
              <a:ext cx="1013475" cy="1071100"/>
            </a:xfrm>
            <a:custGeom>
              <a:avLst/>
              <a:gdLst/>
              <a:ahLst/>
              <a:cxnLst/>
              <a:rect l="l" t="t" r="r" b="b"/>
              <a:pathLst>
                <a:path w="40539" h="42844" extrusionOk="0">
                  <a:moveTo>
                    <a:pt x="1" y="0"/>
                  </a:moveTo>
                  <a:lnTo>
                    <a:pt x="1" y="0"/>
                  </a:lnTo>
                  <a:cubicBezTo>
                    <a:pt x="1" y="0"/>
                    <a:pt x="17394" y="7533"/>
                    <a:pt x="22438" y="13216"/>
                  </a:cubicBezTo>
                  <a:cubicBezTo>
                    <a:pt x="27472" y="18865"/>
                    <a:pt x="40487" y="42726"/>
                    <a:pt x="40538" y="42843"/>
                  </a:cubicBezTo>
                  <a:lnTo>
                    <a:pt x="40538" y="42843"/>
                  </a:lnTo>
                  <a:cubicBezTo>
                    <a:pt x="38415" y="37067"/>
                    <a:pt x="30906" y="17735"/>
                    <a:pt x="23671" y="11184"/>
                  </a:cubicBezTo>
                  <a:cubicBezTo>
                    <a:pt x="15111" y="3424"/>
                    <a:pt x="2" y="0"/>
                    <a:pt x="1" y="0"/>
                  </a:cubicBezTo>
                  <a:close/>
                  <a:moveTo>
                    <a:pt x="40538" y="42843"/>
                  </a:moveTo>
                  <a:cubicBezTo>
                    <a:pt x="40538" y="42843"/>
                    <a:pt x="40538" y="42843"/>
                    <a:pt x="40538" y="42843"/>
                  </a:cubicBezTo>
                  <a:cubicBezTo>
                    <a:pt x="40538" y="42843"/>
                    <a:pt x="40538" y="42843"/>
                    <a:pt x="40538" y="42843"/>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0" name="Google Shape;9030;p72"/>
            <p:cNvSpPr/>
            <p:nvPr/>
          </p:nvSpPr>
          <p:spPr>
            <a:xfrm>
              <a:off x="6430050" y="1097925"/>
              <a:ext cx="1462550" cy="869700"/>
            </a:xfrm>
            <a:custGeom>
              <a:avLst/>
              <a:gdLst/>
              <a:ahLst/>
              <a:cxnLst/>
              <a:rect l="l" t="t" r="r" b="b"/>
              <a:pathLst>
                <a:path w="58502" h="34788" extrusionOk="0">
                  <a:moveTo>
                    <a:pt x="36176" y="1"/>
                  </a:moveTo>
                  <a:cubicBezTo>
                    <a:pt x="33284" y="1"/>
                    <a:pt x="30405" y="319"/>
                    <a:pt x="27665" y="1006"/>
                  </a:cubicBezTo>
                  <a:cubicBezTo>
                    <a:pt x="16686" y="3745"/>
                    <a:pt x="5250" y="21366"/>
                    <a:pt x="1621" y="26593"/>
                  </a:cubicBezTo>
                  <a:cubicBezTo>
                    <a:pt x="0" y="28944"/>
                    <a:pt x="343" y="31820"/>
                    <a:pt x="754" y="34787"/>
                  </a:cubicBezTo>
                  <a:cubicBezTo>
                    <a:pt x="8126" y="30382"/>
                    <a:pt x="14494" y="26753"/>
                    <a:pt x="20201" y="23694"/>
                  </a:cubicBezTo>
                  <a:cubicBezTo>
                    <a:pt x="19219" y="22553"/>
                    <a:pt x="18466" y="20498"/>
                    <a:pt x="18261" y="18969"/>
                  </a:cubicBezTo>
                  <a:lnTo>
                    <a:pt x="18261" y="18969"/>
                  </a:lnTo>
                  <a:cubicBezTo>
                    <a:pt x="18672" y="19426"/>
                    <a:pt x="22324" y="22530"/>
                    <a:pt x="22324" y="22575"/>
                  </a:cubicBezTo>
                  <a:cubicBezTo>
                    <a:pt x="23374" y="22005"/>
                    <a:pt x="31317" y="18033"/>
                    <a:pt x="31317" y="18033"/>
                  </a:cubicBezTo>
                  <a:lnTo>
                    <a:pt x="28235" y="11323"/>
                  </a:lnTo>
                  <a:lnTo>
                    <a:pt x="33211" y="17143"/>
                  </a:lnTo>
                  <a:cubicBezTo>
                    <a:pt x="35060" y="16253"/>
                    <a:pt x="42980" y="12783"/>
                    <a:pt x="42980" y="12783"/>
                  </a:cubicBezTo>
                  <a:lnTo>
                    <a:pt x="39032" y="7967"/>
                  </a:lnTo>
                  <a:lnTo>
                    <a:pt x="39032" y="7967"/>
                  </a:lnTo>
                  <a:cubicBezTo>
                    <a:pt x="41406" y="8127"/>
                    <a:pt x="42524" y="8469"/>
                    <a:pt x="46473" y="11437"/>
                  </a:cubicBezTo>
                  <a:cubicBezTo>
                    <a:pt x="50170" y="9953"/>
                    <a:pt x="54553" y="8218"/>
                    <a:pt x="58502" y="6780"/>
                  </a:cubicBezTo>
                  <a:cubicBezTo>
                    <a:pt x="52991" y="2660"/>
                    <a:pt x="44532" y="1"/>
                    <a:pt x="36176"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1" name="Google Shape;9031;p72"/>
            <p:cNvSpPr/>
            <p:nvPr/>
          </p:nvSpPr>
          <p:spPr>
            <a:xfrm>
              <a:off x="6440325" y="1098000"/>
              <a:ext cx="1304475" cy="776025"/>
            </a:xfrm>
            <a:custGeom>
              <a:avLst/>
              <a:gdLst/>
              <a:ahLst/>
              <a:cxnLst/>
              <a:rect l="l" t="t" r="r" b="b"/>
              <a:pathLst>
                <a:path w="52179" h="31041" extrusionOk="0">
                  <a:moveTo>
                    <a:pt x="35750" y="1"/>
                  </a:moveTo>
                  <a:cubicBezTo>
                    <a:pt x="32866" y="1"/>
                    <a:pt x="29993" y="318"/>
                    <a:pt x="27254" y="1003"/>
                  </a:cubicBezTo>
                  <a:cubicBezTo>
                    <a:pt x="16275" y="3742"/>
                    <a:pt x="4839" y="21363"/>
                    <a:pt x="1210" y="26590"/>
                  </a:cubicBezTo>
                  <a:cubicBezTo>
                    <a:pt x="297" y="27936"/>
                    <a:pt x="0" y="29443"/>
                    <a:pt x="0" y="31041"/>
                  </a:cubicBezTo>
                  <a:cubicBezTo>
                    <a:pt x="594" y="30721"/>
                    <a:pt x="1210" y="30356"/>
                    <a:pt x="1895" y="29922"/>
                  </a:cubicBezTo>
                  <a:cubicBezTo>
                    <a:pt x="1895" y="29922"/>
                    <a:pt x="5090" y="19331"/>
                    <a:pt x="19425" y="7736"/>
                  </a:cubicBezTo>
                  <a:cubicBezTo>
                    <a:pt x="25782" y="2592"/>
                    <a:pt x="32956" y="1163"/>
                    <a:pt x="38967" y="1163"/>
                  </a:cubicBezTo>
                  <a:cubicBezTo>
                    <a:pt x="46292" y="1163"/>
                    <a:pt x="51891" y="3286"/>
                    <a:pt x="52179" y="3399"/>
                  </a:cubicBezTo>
                  <a:cubicBezTo>
                    <a:pt x="47325" y="1269"/>
                    <a:pt x="41517" y="1"/>
                    <a:pt x="35750"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2" name="Google Shape;9032;p72"/>
            <p:cNvSpPr/>
            <p:nvPr/>
          </p:nvSpPr>
          <p:spPr>
            <a:xfrm>
              <a:off x="4772925" y="1492875"/>
              <a:ext cx="1831200" cy="484775"/>
            </a:xfrm>
            <a:custGeom>
              <a:avLst/>
              <a:gdLst/>
              <a:ahLst/>
              <a:cxnLst/>
              <a:rect l="l" t="t" r="r" b="b"/>
              <a:pathLst>
                <a:path w="73248" h="19391" extrusionOk="0">
                  <a:moveTo>
                    <a:pt x="31439" y="0"/>
                  </a:moveTo>
                  <a:cubicBezTo>
                    <a:pt x="29492" y="0"/>
                    <a:pt x="27681" y="246"/>
                    <a:pt x="26067" y="797"/>
                  </a:cubicBezTo>
                  <a:cubicBezTo>
                    <a:pt x="11025" y="5933"/>
                    <a:pt x="6072" y="9950"/>
                    <a:pt x="1" y="13739"/>
                  </a:cubicBezTo>
                  <a:cubicBezTo>
                    <a:pt x="5570" y="14835"/>
                    <a:pt x="10866" y="15816"/>
                    <a:pt x="16001" y="16638"/>
                  </a:cubicBezTo>
                  <a:lnTo>
                    <a:pt x="24013" y="12141"/>
                  </a:lnTo>
                  <a:lnTo>
                    <a:pt x="19859" y="17231"/>
                  </a:lnTo>
                  <a:cubicBezTo>
                    <a:pt x="23146" y="17734"/>
                    <a:pt x="26410" y="18144"/>
                    <a:pt x="29628" y="18487"/>
                  </a:cubicBezTo>
                  <a:lnTo>
                    <a:pt x="40013" y="12644"/>
                  </a:lnTo>
                  <a:lnTo>
                    <a:pt x="34878" y="18943"/>
                  </a:lnTo>
                  <a:cubicBezTo>
                    <a:pt x="38768" y="19234"/>
                    <a:pt x="42656" y="19391"/>
                    <a:pt x="46600" y="19391"/>
                  </a:cubicBezTo>
                  <a:cubicBezTo>
                    <a:pt x="55036" y="19391"/>
                    <a:pt x="63728" y="18675"/>
                    <a:pt x="73247" y="17026"/>
                  </a:cubicBezTo>
                  <a:cubicBezTo>
                    <a:pt x="73247" y="17026"/>
                    <a:pt x="47636" y="0"/>
                    <a:pt x="31439"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3" name="Google Shape;9033;p72"/>
            <p:cNvSpPr/>
            <p:nvPr/>
          </p:nvSpPr>
          <p:spPr>
            <a:xfrm>
              <a:off x="5424600" y="1492950"/>
              <a:ext cx="1079650" cy="362900"/>
            </a:xfrm>
            <a:custGeom>
              <a:avLst/>
              <a:gdLst/>
              <a:ahLst/>
              <a:cxnLst/>
              <a:rect l="l" t="t" r="r" b="b"/>
              <a:pathLst>
                <a:path w="43186" h="14516" extrusionOk="0">
                  <a:moveTo>
                    <a:pt x="5364" y="0"/>
                  </a:moveTo>
                  <a:cubicBezTo>
                    <a:pt x="3421" y="0"/>
                    <a:pt x="1613" y="245"/>
                    <a:pt x="0" y="794"/>
                  </a:cubicBezTo>
                  <a:cubicBezTo>
                    <a:pt x="0" y="794"/>
                    <a:pt x="10294" y="1479"/>
                    <a:pt x="21136" y="6364"/>
                  </a:cubicBezTo>
                  <a:cubicBezTo>
                    <a:pt x="29877" y="10296"/>
                    <a:pt x="35875" y="14515"/>
                    <a:pt x="42853" y="14515"/>
                  </a:cubicBezTo>
                  <a:cubicBezTo>
                    <a:pt x="42964" y="14515"/>
                    <a:pt x="43075" y="14514"/>
                    <a:pt x="43186" y="14512"/>
                  </a:cubicBezTo>
                  <a:cubicBezTo>
                    <a:pt x="35323" y="9783"/>
                    <a:pt x="17643" y="0"/>
                    <a:pt x="5364"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4" name="Google Shape;9034;p72"/>
            <p:cNvSpPr/>
            <p:nvPr/>
          </p:nvSpPr>
          <p:spPr>
            <a:xfrm>
              <a:off x="5067950" y="1838625"/>
              <a:ext cx="1438575" cy="1001475"/>
            </a:xfrm>
            <a:custGeom>
              <a:avLst/>
              <a:gdLst/>
              <a:ahLst/>
              <a:cxnLst/>
              <a:rect l="l" t="t" r="r" b="b"/>
              <a:pathLst>
                <a:path w="57543" h="40059" extrusionOk="0">
                  <a:moveTo>
                    <a:pt x="57543" y="1"/>
                  </a:moveTo>
                  <a:lnTo>
                    <a:pt x="57543" y="1"/>
                  </a:lnTo>
                  <a:cubicBezTo>
                    <a:pt x="25108" y="5616"/>
                    <a:pt x="8377" y="5136"/>
                    <a:pt x="0" y="40059"/>
                  </a:cubicBezTo>
                  <a:cubicBezTo>
                    <a:pt x="2739" y="38940"/>
                    <a:pt x="6688" y="37434"/>
                    <a:pt x="11276" y="35539"/>
                  </a:cubicBezTo>
                  <a:lnTo>
                    <a:pt x="12646" y="30472"/>
                  </a:lnTo>
                  <a:lnTo>
                    <a:pt x="13627" y="34558"/>
                  </a:lnTo>
                  <a:cubicBezTo>
                    <a:pt x="17644" y="32846"/>
                    <a:pt x="22050" y="30883"/>
                    <a:pt x="26455" y="28623"/>
                  </a:cubicBezTo>
                  <a:lnTo>
                    <a:pt x="27687" y="20064"/>
                  </a:lnTo>
                  <a:lnTo>
                    <a:pt x="29696" y="26934"/>
                  </a:lnTo>
                  <a:cubicBezTo>
                    <a:pt x="42547" y="20041"/>
                    <a:pt x="54804" y="10957"/>
                    <a:pt x="57543"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5" name="Google Shape;9035;p72"/>
            <p:cNvSpPr/>
            <p:nvPr/>
          </p:nvSpPr>
          <p:spPr>
            <a:xfrm>
              <a:off x="5067950" y="1846625"/>
              <a:ext cx="1391800" cy="993475"/>
            </a:xfrm>
            <a:custGeom>
              <a:avLst/>
              <a:gdLst/>
              <a:ahLst/>
              <a:cxnLst/>
              <a:rect l="l" t="t" r="r" b="b"/>
              <a:pathLst>
                <a:path w="55672" h="39739" extrusionOk="0">
                  <a:moveTo>
                    <a:pt x="55671" y="0"/>
                  </a:moveTo>
                  <a:cubicBezTo>
                    <a:pt x="46404" y="1529"/>
                    <a:pt x="36201" y="3081"/>
                    <a:pt x="29468" y="4976"/>
                  </a:cubicBezTo>
                  <a:cubicBezTo>
                    <a:pt x="14631" y="9130"/>
                    <a:pt x="5524" y="16777"/>
                    <a:pt x="0" y="39739"/>
                  </a:cubicBezTo>
                  <a:cubicBezTo>
                    <a:pt x="366" y="39602"/>
                    <a:pt x="731" y="39442"/>
                    <a:pt x="1119" y="39282"/>
                  </a:cubicBezTo>
                  <a:cubicBezTo>
                    <a:pt x="10911" y="9815"/>
                    <a:pt x="30107" y="7601"/>
                    <a:pt x="5567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6" name="Google Shape;9036;p72"/>
            <p:cNvSpPr/>
            <p:nvPr/>
          </p:nvSpPr>
          <p:spPr>
            <a:xfrm>
              <a:off x="5785225" y="1838050"/>
              <a:ext cx="716750" cy="1567550"/>
            </a:xfrm>
            <a:custGeom>
              <a:avLst/>
              <a:gdLst/>
              <a:ahLst/>
              <a:cxnLst/>
              <a:rect l="l" t="t" r="r" b="b"/>
              <a:pathLst>
                <a:path w="28670" h="62702" extrusionOk="0">
                  <a:moveTo>
                    <a:pt x="28510" y="1"/>
                  </a:moveTo>
                  <a:lnTo>
                    <a:pt x="28510" y="1"/>
                  </a:lnTo>
                  <a:cubicBezTo>
                    <a:pt x="3288" y="18398"/>
                    <a:pt x="1" y="33326"/>
                    <a:pt x="12897" y="62702"/>
                  </a:cubicBezTo>
                  <a:cubicBezTo>
                    <a:pt x="12897" y="62702"/>
                    <a:pt x="16138" y="55352"/>
                    <a:pt x="19676" y="44944"/>
                  </a:cubicBezTo>
                  <a:cubicBezTo>
                    <a:pt x="20247" y="43323"/>
                    <a:pt x="18238" y="40173"/>
                    <a:pt x="17553" y="38553"/>
                  </a:cubicBezTo>
                  <a:lnTo>
                    <a:pt x="17553" y="38553"/>
                  </a:lnTo>
                  <a:cubicBezTo>
                    <a:pt x="18440" y="39084"/>
                    <a:pt x="19986" y="40387"/>
                    <a:pt x="20805" y="40387"/>
                  </a:cubicBezTo>
                  <a:cubicBezTo>
                    <a:pt x="21040" y="40387"/>
                    <a:pt x="21215" y="40279"/>
                    <a:pt x="21297" y="40013"/>
                  </a:cubicBezTo>
                  <a:cubicBezTo>
                    <a:pt x="22233" y="37023"/>
                    <a:pt x="26090" y="27414"/>
                    <a:pt x="24629" y="24972"/>
                  </a:cubicBezTo>
                  <a:lnTo>
                    <a:pt x="20863" y="18626"/>
                  </a:lnTo>
                  <a:lnTo>
                    <a:pt x="20863" y="18626"/>
                  </a:lnTo>
                  <a:cubicBezTo>
                    <a:pt x="22115" y="19151"/>
                    <a:pt x="24433" y="20565"/>
                    <a:pt x="25688" y="20565"/>
                  </a:cubicBezTo>
                  <a:cubicBezTo>
                    <a:pt x="26126" y="20565"/>
                    <a:pt x="26435" y="20393"/>
                    <a:pt x="26524" y="19950"/>
                  </a:cubicBezTo>
                  <a:cubicBezTo>
                    <a:pt x="27871" y="13125"/>
                    <a:pt x="28669" y="6232"/>
                    <a:pt x="28510"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7" name="Google Shape;9037;p72"/>
            <p:cNvSpPr/>
            <p:nvPr/>
          </p:nvSpPr>
          <p:spPr>
            <a:xfrm>
              <a:off x="5785225" y="1838625"/>
              <a:ext cx="712750" cy="1566975"/>
            </a:xfrm>
            <a:custGeom>
              <a:avLst/>
              <a:gdLst/>
              <a:ahLst/>
              <a:cxnLst/>
              <a:rect l="l" t="t" r="r" b="b"/>
              <a:pathLst>
                <a:path w="28510" h="62679" extrusionOk="0">
                  <a:moveTo>
                    <a:pt x="28487" y="1"/>
                  </a:moveTo>
                  <a:cubicBezTo>
                    <a:pt x="3288" y="18375"/>
                    <a:pt x="1" y="33303"/>
                    <a:pt x="12897" y="62679"/>
                  </a:cubicBezTo>
                  <a:cubicBezTo>
                    <a:pt x="12897" y="62679"/>
                    <a:pt x="12988" y="62473"/>
                    <a:pt x="13148" y="62108"/>
                  </a:cubicBezTo>
                  <a:cubicBezTo>
                    <a:pt x="13148" y="62108"/>
                    <a:pt x="9565" y="54416"/>
                    <a:pt x="9131" y="36064"/>
                  </a:cubicBezTo>
                  <a:cubicBezTo>
                    <a:pt x="8789" y="22392"/>
                    <a:pt x="22507" y="7396"/>
                    <a:pt x="28510" y="46"/>
                  </a:cubicBezTo>
                  <a:lnTo>
                    <a:pt x="28510" y="1"/>
                  </a:ln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8" name="Google Shape;9038;p72"/>
            <p:cNvSpPr/>
            <p:nvPr/>
          </p:nvSpPr>
          <p:spPr>
            <a:xfrm>
              <a:off x="6476275" y="1776475"/>
              <a:ext cx="1766700" cy="829100"/>
            </a:xfrm>
            <a:custGeom>
              <a:avLst/>
              <a:gdLst/>
              <a:ahLst/>
              <a:cxnLst/>
              <a:rect l="l" t="t" r="r" b="b"/>
              <a:pathLst>
                <a:path w="70668" h="33164" extrusionOk="0">
                  <a:moveTo>
                    <a:pt x="22527" y="0"/>
                  </a:moveTo>
                  <a:cubicBezTo>
                    <a:pt x="15849" y="0"/>
                    <a:pt x="8422" y="976"/>
                    <a:pt x="0" y="2783"/>
                  </a:cubicBezTo>
                  <a:cubicBezTo>
                    <a:pt x="2580" y="8375"/>
                    <a:pt x="8834" y="13237"/>
                    <a:pt x="16754" y="17323"/>
                  </a:cubicBezTo>
                  <a:lnTo>
                    <a:pt x="16868" y="10749"/>
                  </a:lnTo>
                  <a:lnTo>
                    <a:pt x="19721" y="18784"/>
                  </a:lnTo>
                  <a:cubicBezTo>
                    <a:pt x="23990" y="20792"/>
                    <a:pt x="28623" y="22618"/>
                    <a:pt x="33348" y="24216"/>
                  </a:cubicBezTo>
                  <a:lnTo>
                    <a:pt x="32983" y="17506"/>
                  </a:lnTo>
                  <a:lnTo>
                    <a:pt x="37525" y="25563"/>
                  </a:lnTo>
                  <a:cubicBezTo>
                    <a:pt x="38895" y="25997"/>
                    <a:pt x="40287" y="26430"/>
                    <a:pt x="41679" y="26818"/>
                  </a:cubicBezTo>
                  <a:lnTo>
                    <a:pt x="38643" y="14698"/>
                  </a:lnTo>
                  <a:lnTo>
                    <a:pt x="38643" y="14698"/>
                  </a:lnTo>
                  <a:cubicBezTo>
                    <a:pt x="42798" y="21614"/>
                    <a:pt x="43597" y="23509"/>
                    <a:pt x="45674" y="27937"/>
                  </a:cubicBezTo>
                  <a:cubicBezTo>
                    <a:pt x="50216" y="29146"/>
                    <a:pt x="54621" y="30174"/>
                    <a:pt x="58661" y="31018"/>
                  </a:cubicBezTo>
                  <a:lnTo>
                    <a:pt x="54621" y="22299"/>
                  </a:lnTo>
                  <a:lnTo>
                    <a:pt x="62450" y="31771"/>
                  </a:lnTo>
                  <a:cubicBezTo>
                    <a:pt x="65532" y="32365"/>
                    <a:pt x="68316" y="32821"/>
                    <a:pt x="70667" y="33164"/>
                  </a:cubicBezTo>
                  <a:cubicBezTo>
                    <a:pt x="56984" y="9567"/>
                    <a:pt x="43431" y="0"/>
                    <a:pt x="2252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9" name="Google Shape;9039;p72"/>
            <p:cNvSpPr/>
            <p:nvPr/>
          </p:nvSpPr>
          <p:spPr>
            <a:xfrm>
              <a:off x="6503100" y="1776375"/>
              <a:ext cx="1425450" cy="386975"/>
            </a:xfrm>
            <a:custGeom>
              <a:avLst/>
              <a:gdLst/>
              <a:ahLst/>
              <a:cxnLst/>
              <a:rect l="l" t="t" r="r" b="b"/>
              <a:pathLst>
                <a:path w="57018" h="15479" extrusionOk="0">
                  <a:moveTo>
                    <a:pt x="21467" y="1"/>
                  </a:moveTo>
                  <a:cubicBezTo>
                    <a:pt x="15072" y="1"/>
                    <a:pt x="7988" y="896"/>
                    <a:pt x="0" y="2559"/>
                  </a:cubicBezTo>
                  <a:cubicBezTo>
                    <a:pt x="1626" y="2420"/>
                    <a:pt x="5483" y="2141"/>
                    <a:pt x="10551" y="2141"/>
                  </a:cubicBezTo>
                  <a:cubicBezTo>
                    <a:pt x="23833" y="2141"/>
                    <a:pt x="45436" y="4062"/>
                    <a:pt x="57018" y="15478"/>
                  </a:cubicBezTo>
                  <a:cubicBezTo>
                    <a:pt x="47053" y="4656"/>
                    <a:pt x="36051" y="1"/>
                    <a:pt x="21467"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40" name="Google Shape;9040;p72"/>
          <p:cNvGrpSpPr/>
          <p:nvPr/>
        </p:nvGrpSpPr>
        <p:grpSpPr>
          <a:xfrm>
            <a:off x="-21887" y="5006900"/>
            <a:ext cx="9187775" cy="135825"/>
            <a:chOff x="150" y="5091225"/>
            <a:chExt cx="9187775" cy="135825"/>
          </a:xfrm>
        </p:grpSpPr>
        <p:grpSp>
          <p:nvGrpSpPr>
            <p:cNvPr id="9041" name="Google Shape;9041;p72"/>
            <p:cNvGrpSpPr/>
            <p:nvPr/>
          </p:nvGrpSpPr>
          <p:grpSpPr>
            <a:xfrm>
              <a:off x="150" y="5091225"/>
              <a:ext cx="7132925" cy="135825"/>
              <a:chOff x="238125" y="5091225"/>
              <a:chExt cx="7132925" cy="135825"/>
            </a:xfrm>
          </p:grpSpPr>
          <p:sp>
            <p:nvSpPr>
              <p:cNvPr id="9042" name="Google Shape;9042;p72"/>
              <p:cNvSpPr/>
              <p:nvPr/>
            </p:nvSpPr>
            <p:spPr>
              <a:xfrm>
                <a:off x="238125" y="5096925"/>
                <a:ext cx="131250" cy="130125"/>
              </a:xfrm>
              <a:custGeom>
                <a:avLst/>
                <a:gdLst/>
                <a:ahLst/>
                <a:cxnLst/>
                <a:rect l="l" t="t" r="r" b="b"/>
                <a:pathLst>
                  <a:path w="5250" h="5205" extrusionOk="0">
                    <a:moveTo>
                      <a:pt x="0" y="1"/>
                    </a:moveTo>
                    <a:lnTo>
                      <a:pt x="0" y="5205"/>
                    </a:lnTo>
                    <a:lnTo>
                      <a:pt x="5250" y="5205"/>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3" name="Google Shape;9043;p72"/>
              <p:cNvSpPr/>
              <p:nvPr/>
            </p:nvSpPr>
            <p:spPr>
              <a:xfrm>
                <a:off x="36935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4" name="Google Shape;9044;p72"/>
              <p:cNvSpPr/>
              <p:nvPr/>
            </p:nvSpPr>
            <p:spPr>
              <a:xfrm>
                <a:off x="644400"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5" name="Google Shape;9045;p72"/>
              <p:cNvSpPr/>
              <p:nvPr/>
            </p:nvSpPr>
            <p:spPr>
              <a:xfrm>
                <a:off x="918875" y="5091225"/>
                <a:ext cx="275075" cy="135825"/>
              </a:xfrm>
              <a:custGeom>
                <a:avLst/>
                <a:gdLst/>
                <a:ahLst/>
                <a:cxnLst/>
                <a:rect l="l" t="t" r="r" b="b"/>
                <a:pathLst>
                  <a:path w="11003" h="5433" extrusionOk="0">
                    <a:moveTo>
                      <a:pt x="5501" y="0"/>
                    </a:moveTo>
                    <a:lnTo>
                      <a:pt x="1"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6" name="Google Shape;9046;p72"/>
              <p:cNvSpPr/>
              <p:nvPr/>
            </p:nvSpPr>
            <p:spPr>
              <a:xfrm>
                <a:off x="1193925" y="5091225"/>
                <a:ext cx="274500" cy="135825"/>
              </a:xfrm>
              <a:custGeom>
                <a:avLst/>
                <a:gdLst/>
                <a:ahLst/>
                <a:cxnLst/>
                <a:rect l="l" t="t" r="r" b="b"/>
                <a:pathLst>
                  <a:path w="10980" h="5433" extrusionOk="0">
                    <a:moveTo>
                      <a:pt x="5501" y="0"/>
                    </a:moveTo>
                    <a:lnTo>
                      <a:pt x="0" y="5433"/>
                    </a:lnTo>
                    <a:lnTo>
                      <a:pt x="10979"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7" name="Google Shape;9047;p72"/>
              <p:cNvSpPr/>
              <p:nvPr/>
            </p:nvSpPr>
            <p:spPr>
              <a:xfrm>
                <a:off x="1468400"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8" name="Google Shape;9048;p72"/>
              <p:cNvSpPr/>
              <p:nvPr/>
            </p:nvSpPr>
            <p:spPr>
              <a:xfrm>
                <a:off x="1743450" y="5091225"/>
                <a:ext cx="275050" cy="135825"/>
              </a:xfrm>
              <a:custGeom>
                <a:avLst/>
                <a:gdLst/>
                <a:ahLst/>
                <a:cxnLst/>
                <a:rect l="l" t="t" r="r" b="b"/>
                <a:pathLst>
                  <a:path w="11002"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9" name="Google Shape;9049;p72"/>
              <p:cNvSpPr/>
              <p:nvPr/>
            </p:nvSpPr>
            <p:spPr>
              <a:xfrm>
                <a:off x="2018475"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0" name="Google Shape;9050;p72"/>
              <p:cNvSpPr/>
              <p:nvPr/>
            </p:nvSpPr>
            <p:spPr>
              <a:xfrm>
                <a:off x="229295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1" name="Google Shape;9051;p72"/>
              <p:cNvSpPr/>
              <p:nvPr/>
            </p:nvSpPr>
            <p:spPr>
              <a:xfrm>
                <a:off x="2568000" y="5091225"/>
                <a:ext cx="274500" cy="135825"/>
              </a:xfrm>
              <a:custGeom>
                <a:avLst/>
                <a:gdLst/>
                <a:ahLst/>
                <a:cxnLst/>
                <a:rect l="l" t="t" r="r" b="b"/>
                <a:pathLst>
                  <a:path w="10980" h="5433" extrusionOk="0">
                    <a:moveTo>
                      <a:pt x="5502" y="0"/>
                    </a:moveTo>
                    <a:lnTo>
                      <a:pt x="1" y="5433"/>
                    </a:lnTo>
                    <a:lnTo>
                      <a:pt x="10980"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2" name="Google Shape;9052;p72"/>
              <p:cNvSpPr/>
              <p:nvPr/>
            </p:nvSpPr>
            <p:spPr>
              <a:xfrm>
                <a:off x="2842475" y="5091225"/>
                <a:ext cx="275075" cy="135825"/>
              </a:xfrm>
              <a:custGeom>
                <a:avLst/>
                <a:gdLst/>
                <a:ahLst/>
                <a:cxnLst/>
                <a:rect l="l" t="t" r="r" b="b"/>
                <a:pathLst>
                  <a:path w="11003" h="5433" extrusionOk="0">
                    <a:moveTo>
                      <a:pt x="5502" y="0"/>
                    </a:moveTo>
                    <a:lnTo>
                      <a:pt x="1" y="5433"/>
                    </a:lnTo>
                    <a:lnTo>
                      <a:pt x="11002"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3" name="Google Shape;9053;p72"/>
              <p:cNvSpPr/>
              <p:nvPr/>
            </p:nvSpPr>
            <p:spPr>
              <a:xfrm>
                <a:off x="3117525"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4" name="Google Shape;9054;p72"/>
              <p:cNvSpPr/>
              <p:nvPr/>
            </p:nvSpPr>
            <p:spPr>
              <a:xfrm>
                <a:off x="3392575" y="5091225"/>
                <a:ext cx="274500" cy="135825"/>
              </a:xfrm>
              <a:custGeom>
                <a:avLst/>
                <a:gdLst/>
                <a:ahLst/>
                <a:cxnLst/>
                <a:rect l="l" t="t" r="r" b="b"/>
                <a:pathLst>
                  <a:path w="10980" h="5433" extrusionOk="0">
                    <a:moveTo>
                      <a:pt x="5478" y="0"/>
                    </a:moveTo>
                    <a:lnTo>
                      <a:pt x="0" y="5433"/>
                    </a:lnTo>
                    <a:lnTo>
                      <a:pt x="10979" y="5433"/>
                    </a:lnTo>
                    <a:lnTo>
                      <a:pt x="547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5" name="Google Shape;9055;p72"/>
              <p:cNvSpPr/>
              <p:nvPr/>
            </p:nvSpPr>
            <p:spPr>
              <a:xfrm>
                <a:off x="3667050"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6" name="Google Shape;9056;p72"/>
              <p:cNvSpPr/>
              <p:nvPr/>
            </p:nvSpPr>
            <p:spPr>
              <a:xfrm>
                <a:off x="3942100" y="5091225"/>
                <a:ext cx="274500" cy="135825"/>
              </a:xfrm>
              <a:custGeom>
                <a:avLst/>
                <a:gdLst/>
                <a:ahLst/>
                <a:cxnLst/>
                <a:rect l="l" t="t" r="r" b="b"/>
                <a:pathLst>
                  <a:path w="10980" h="5433" extrusionOk="0">
                    <a:moveTo>
                      <a:pt x="5501" y="0"/>
                    </a:moveTo>
                    <a:lnTo>
                      <a:pt x="0" y="5433"/>
                    </a:lnTo>
                    <a:lnTo>
                      <a:pt x="10979"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7" name="Google Shape;9057;p72"/>
              <p:cNvSpPr/>
              <p:nvPr/>
            </p:nvSpPr>
            <p:spPr>
              <a:xfrm>
                <a:off x="4216575" y="5091225"/>
                <a:ext cx="275050" cy="135825"/>
              </a:xfrm>
              <a:custGeom>
                <a:avLst/>
                <a:gdLst/>
                <a:ahLst/>
                <a:cxnLst/>
                <a:rect l="l" t="t" r="r" b="b"/>
                <a:pathLst>
                  <a:path w="11002"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8" name="Google Shape;9058;p72"/>
              <p:cNvSpPr/>
              <p:nvPr/>
            </p:nvSpPr>
            <p:spPr>
              <a:xfrm>
                <a:off x="449160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9" name="Google Shape;9059;p72"/>
              <p:cNvSpPr/>
              <p:nvPr/>
            </p:nvSpPr>
            <p:spPr>
              <a:xfrm>
                <a:off x="4766650"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0" name="Google Shape;9060;p72"/>
              <p:cNvSpPr/>
              <p:nvPr/>
            </p:nvSpPr>
            <p:spPr>
              <a:xfrm>
                <a:off x="5041125" y="5091225"/>
                <a:ext cx="275075" cy="135825"/>
              </a:xfrm>
              <a:custGeom>
                <a:avLst/>
                <a:gdLst/>
                <a:ahLst/>
                <a:cxnLst/>
                <a:rect l="l" t="t" r="r" b="b"/>
                <a:pathLst>
                  <a:path w="11003" h="5433" extrusionOk="0">
                    <a:moveTo>
                      <a:pt x="5502" y="0"/>
                    </a:moveTo>
                    <a:lnTo>
                      <a:pt x="1" y="5433"/>
                    </a:lnTo>
                    <a:lnTo>
                      <a:pt x="11002"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1" name="Google Shape;9061;p72"/>
              <p:cNvSpPr/>
              <p:nvPr/>
            </p:nvSpPr>
            <p:spPr>
              <a:xfrm>
                <a:off x="7239775" y="5096925"/>
                <a:ext cx="131275" cy="130125"/>
              </a:xfrm>
              <a:custGeom>
                <a:avLst/>
                <a:gdLst/>
                <a:ahLst/>
                <a:cxnLst/>
                <a:rect l="l" t="t" r="r" b="b"/>
                <a:pathLst>
                  <a:path w="5251" h="5205" extrusionOk="0">
                    <a:moveTo>
                      <a:pt x="5250" y="1"/>
                    </a:moveTo>
                    <a:lnTo>
                      <a:pt x="1" y="5205"/>
                    </a:lnTo>
                    <a:lnTo>
                      <a:pt x="5250" y="5205"/>
                    </a:lnTo>
                    <a:lnTo>
                      <a:pt x="525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2" name="Google Shape;9062;p72"/>
              <p:cNvSpPr/>
              <p:nvPr/>
            </p:nvSpPr>
            <p:spPr>
              <a:xfrm>
                <a:off x="6964725"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3" name="Google Shape;9063;p72"/>
              <p:cNvSpPr/>
              <p:nvPr/>
            </p:nvSpPr>
            <p:spPr>
              <a:xfrm>
                <a:off x="6690250" y="5091225"/>
                <a:ext cx="274500" cy="135825"/>
              </a:xfrm>
              <a:custGeom>
                <a:avLst/>
                <a:gdLst/>
                <a:ahLst/>
                <a:cxnLst/>
                <a:rect l="l" t="t" r="r" b="b"/>
                <a:pathLst>
                  <a:path w="10980" h="5433" extrusionOk="0">
                    <a:moveTo>
                      <a:pt x="5502" y="0"/>
                    </a:moveTo>
                    <a:lnTo>
                      <a:pt x="1" y="5433"/>
                    </a:lnTo>
                    <a:lnTo>
                      <a:pt x="10980"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4" name="Google Shape;9064;p72"/>
              <p:cNvSpPr/>
              <p:nvPr/>
            </p:nvSpPr>
            <p:spPr>
              <a:xfrm>
                <a:off x="641520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5" name="Google Shape;9065;p72"/>
              <p:cNvSpPr/>
              <p:nvPr/>
            </p:nvSpPr>
            <p:spPr>
              <a:xfrm>
                <a:off x="6140725"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6" name="Google Shape;9066;p72"/>
              <p:cNvSpPr/>
              <p:nvPr/>
            </p:nvSpPr>
            <p:spPr>
              <a:xfrm>
                <a:off x="5865700" y="5091225"/>
                <a:ext cx="275050" cy="135825"/>
              </a:xfrm>
              <a:custGeom>
                <a:avLst/>
                <a:gdLst/>
                <a:ahLst/>
                <a:cxnLst/>
                <a:rect l="l" t="t" r="r" b="b"/>
                <a:pathLst>
                  <a:path w="11002"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7" name="Google Shape;9067;p72"/>
              <p:cNvSpPr/>
              <p:nvPr/>
            </p:nvSpPr>
            <p:spPr>
              <a:xfrm>
                <a:off x="5590650"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8" name="Google Shape;9068;p72"/>
              <p:cNvSpPr/>
              <p:nvPr/>
            </p:nvSpPr>
            <p:spPr>
              <a:xfrm>
                <a:off x="5316175" y="5091225"/>
                <a:ext cx="274500" cy="135825"/>
              </a:xfrm>
              <a:custGeom>
                <a:avLst/>
                <a:gdLst/>
                <a:ahLst/>
                <a:cxnLst/>
                <a:rect l="l" t="t" r="r" b="b"/>
                <a:pathLst>
                  <a:path w="10980" h="5433" extrusionOk="0">
                    <a:moveTo>
                      <a:pt x="5501" y="0"/>
                    </a:moveTo>
                    <a:lnTo>
                      <a:pt x="0" y="5433"/>
                    </a:lnTo>
                    <a:lnTo>
                      <a:pt x="10979"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69" name="Google Shape;9069;p72"/>
            <p:cNvSpPr/>
            <p:nvPr/>
          </p:nvSpPr>
          <p:spPr>
            <a:xfrm>
              <a:off x="7133075" y="5096925"/>
              <a:ext cx="131250" cy="130125"/>
            </a:xfrm>
            <a:custGeom>
              <a:avLst/>
              <a:gdLst/>
              <a:ahLst/>
              <a:cxnLst/>
              <a:rect l="l" t="t" r="r" b="b"/>
              <a:pathLst>
                <a:path w="5250" h="5205" extrusionOk="0">
                  <a:moveTo>
                    <a:pt x="0" y="1"/>
                  </a:moveTo>
                  <a:lnTo>
                    <a:pt x="0" y="5205"/>
                  </a:lnTo>
                  <a:lnTo>
                    <a:pt x="5250" y="5205"/>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0" name="Google Shape;9070;p72"/>
            <p:cNvSpPr/>
            <p:nvPr/>
          </p:nvSpPr>
          <p:spPr>
            <a:xfrm>
              <a:off x="7264300" y="5091225"/>
              <a:ext cx="275075" cy="135825"/>
            </a:xfrm>
            <a:custGeom>
              <a:avLst/>
              <a:gdLst/>
              <a:ahLst/>
              <a:cxnLst/>
              <a:rect l="l" t="t" r="r" b="b"/>
              <a:pathLst>
                <a:path w="11003" h="5433" extrusionOk="0">
                  <a:moveTo>
                    <a:pt x="5502" y="0"/>
                  </a:moveTo>
                  <a:lnTo>
                    <a:pt x="1" y="5433"/>
                  </a:lnTo>
                  <a:lnTo>
                    <a:pt x="11003" y="5433"/>
                  </a:lnTo>
                  <a:lnTo>
                    <a:pt x="55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1" name="Google Shape;9071;p72"/>
            <p:cNvSpPr/>
            <p:nvPr/>
          </p:nvSpPr>
          <p:spPr>
            <a:xfrm>
              <a:off x="7539350"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2" name="Google Shape;9072;p72"/>
            <p:cNvSpPr/>
            <p:nvPr/>
          </p:nvSpPr>
          <p:spPr>
            <a:xfrm>
              <a:off x="7813825" y="5091225"/>
              <a:ext cx="275075" cy="135825"/>
            </a:xfrm>
            <a:custGeom>
              <a:avLst/>
              <a:gdLst/>
              <a:ahLst/>
              <a:cxnLst/>
              <a:rect l="l" t="t" r="r" b="b"/>
              <a:pathLst>
                <a:path w="11003" h="5433" extrusionOk="0">
                  <a:moveTo>
                    <a:pt x="5501" y="0"/>
                  </a:moveTo>
                  <a:lnTo>
                    <a:pt x="1"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3" name="Google Shape;9073;p72"/>
            <p:cNvSpPr/>
            <p:nvPr/>
          </p:nvSpPr>
          <p:spPr>
            <a:xfrm>
              <a:off x="8088875" y="5091225"/>
              <a:ext cx="274500" cy="135825"/>
            </a:xfrm>
            <a:custGeom>
              <a:avLst/>
              <a:gdLst/>
              <a:ahLst/>
              <a:cxnLst/>
              <a:rect l="l" t="t" r="r" b="b"/>
              <a:pathLst>
                <a:path w="10980" h="5433" extrusionOk="0">
                  <a:moveTo>
                    <a:pt x="5501" y="0"/>
                  </a:moveTo>
                  <a:lnTo>
                    <a:pt x="0" y="5433"/>
                  </a:lnTo>
                  <a:lnTo>
                    <a:pt x="10979"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4" name="Google Shape;9074;p72"/>
            <p:cNvSpPr/>
            <p:nvPr/>
          </p:nvSpPr>
          <p:spPr>
            <a:xfrm>
              <a:off x="8363350" y="5091225"/>
              <a:ext cx="275075" cy="135825"/>
            </a:xfrm>
            <a:custGeom>
              <a:avLst/>
              <a:gdLst/>
              <a:ahLst/>
              <a:cxnLst/>
              <a:rect l="l" t="t" r="r" b="b"/>
              <a:pathLst>
                <a:path w="11003"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5" name="Google Shape;9075;p72"/>
            <p:cNvSpPr/>
            <p:nvPr/>
          </p:nvSpPr>
          <p:spPr>
            <a:xfrm>
              <a:off x="8638400" y="5091225"/>
              <a:ext cx="275050" cy="135825"/>
            </a:xfrm>
            <a:custGeom>
              <a:avLst/>
              <a:gdLst/>
              <a:ahLst/>
              <a:cxnLst/>
              <a:rect l="l" t="t" r="r" b="b"/>
              <a:pathLst>
                <a:path w="11002" h="5433" extrusionOk="0">
                  <a:moveTo>
                    <a:pt x="5501" y="0"/>
                  </a:moveTo>
                  <a:lnTo>
                    <a:pt x="0" y="5433"/>
                  </a:lnTo>
                  <a:lnTo>
                    <a:pt x="11002" y="5433"/>
                  </a:lnTo>
                  <a:lnTo>
                    <a:pt x="550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6" name="Google Shape;9076;p72"/>
            <p:cNvSpPr/>
            <p:nvPr/>
          </p:nvSpPr>
          <p:spPr>
            <a:xfrm>
              <a:off x="8913425" y="5091225"/>
              <a:ext cx="274500" cy="135825"/>
            </a:xfrm>
            <a:custGeom>
              <a:avLst/>
              <a:gdLst/>
              <a:ahLst/>
              <a:cxnLst/>
              <a:rect l="l" t="t" r="r" b="b"/>
              <a:pathLst>
                <a:path w="10980" h="5433" extrusionOk="0">
                  <a:moveTo>
                    <a:pt x="5479" y="0"/>
                  </a:moveTo>
                  <a:lnTo>
                    <a:pt x="1" y="5433"/>
                  </a:lnTo>
                  <a:lnTo>
                    <a:pt x="10980" y="5433"/>
                  </a:lnTo>
                  <a:lnTo>
                    <a:pt x="547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descr="A cartoon of a child holding a spear&#10;&#10;Description automatically generated">
            <a:extLst>
              <a:ext uri="{FF2B5EF4-FFF2-40B4-BE49-F238E27FC236}">
                <a16:creationId xmlns:a16="http://schemas.microsoft.com/office/drawing/2014/main" id="{74B3AB0F-AFFE-D396-AF1D-7524537DAF74}"/>
              </a:ext>
            </a:extLst>
          </p:cNvPr>
          <p:cNvPicPr>
            <a:picLocks noChangeAspect="1"/>
          </p:cNvPicPr>
          <p:nvPr/>
        </p:nvPicPr>
        <p:blipFill>
          <a:blip r:embed="rId3"/>
          <a:stretch>
            <a:fillRect/>
          </a:stretch>
        </p:blipFill>
        <p:spPr>
          <a:xfrm flipH="1">
            <a:off x="4335480" y="1252455"/>
            <a:ext cx="3964812" cy="396481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827"/>
                                        </p:tgtEl>
                                        <p:attrNameLst>
                                          <p:attrName>style.visibility</p:attrName>
                                        </p:attrNameLst>
                                      </p:cBhvr>
                                      <p:to>
                                        <p:strVal val="visible"/>
                                      </p:to>
                                    </p:set>
                                    <p:anim calcmode="lin" valueType="num">
                                      <p:cBhvr>
                                        <p:cTn id="7" dur="1000" fill="hold"/>
                                        <p:tgtEl>
                                          <p:spTgt spid="8827"/>
                                        </p:tgtEl>
                                        <p:attrNameLst>
                                          <p:attrName>ppt_w</p:attrName>
                                        </p:attrNameLst>
                                      </p:cBhvr>
                                      <p:tavLst>
                                        <p:tav tm="0">
                                          <p:val>
                                            <p:fltVal val="0"/>
                                          </p:val>
                                        </p:tav>
                                        <p:tav tm="100000">
                                          <p:val>
                                            <p:strVal val="#ppt_w"/>
                                          </p:val>
                                        </p:tav>
                                      </p:tavLst>
                                    </p:anim>
                                    <p:anim calcmode="lin" valueType="num">
                                      <p:cBhvr>
                                        <p:cTn id="8" dur="1000" fill="hold"/>
                                        <p:tgtEl>
                                          <p:spTgt spid="8827"/>
                                        </p:tgtEl>
                                        <p:attrNameLst>
                                          <p:attrName>ppt_h</p:attrName>
                                        </p:attrNameLst>
                                      </p:cBhvr>
                                      <p:tavLst>
                                        <p:tav tm="0">
                                          <p:val>
                                            <p:fltVal val="0"/>
                                          </p:val>
                                        </p:tav>
                                        <p:tav tm="100000">
                                          <p:val>
                                            <p:strVal val="#ppt_h"/>
                                          </p:val>
                                        </p:tav>
                                      </p:tavLst>
                                    </p:anim>
                                    <p:anim calcmode="lin" valueType="num">
                                      <p:cBhvr>
                                        <p:cTn id="9" dur="1000" fill="hold"/>
                                        <p:tgtEl>
                                          <p:spTgt spid="8827"/>
                                        </p:tgtEl>
                                        <p:attrNameLst>
                                          <p:attrName>style.rotation</p:attrName>
                                        </p:attrNameLst>
                                      </p:cBhvr>
                                      <p:tavLst>
                                        <p:tav tm="0">
                                          <p:val>
                                            <p:fltVal val="90"/>
                                          </p:val>
                                        </p:tav>
                                        <p:tav tm="100000">
                                          <p:val>
                                            <p:fltVal val="0"/>
                                          </p:val>
                                        </p:tav>
                                      </p:tavLst>
                                    </p:anim>
                                    <p:animEffect transition="in" filter="fade">
                                      <p:cBhvr>
                                        <p:cTn id="10" dur="1000"/>
                                        <p:tgtEl>
                                          <p:spTgt spid="882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8828"/>
                                        </p:tgtEl>
                                        <p:attrNameLst>
                                          <p:attrName>style.visibility</p:attrName>
                                        </p:attrNameLst>
                                      </p:cBhvr>
                                      <p:to>
                                        <p:strVal val="visible"/>
                                      </p:to>
                                    </p:set>
                                    <p:anim calcmode="lin" valueType="num">
                                      <p:cBhvr>
                                        <p:cTn id="13" dur="1000" fill="hold"/>
                                        <p:tgtEl>
                                          <p:spTgt spid="8828"/>
                                        </p:tgtEl>
                                        <p:attrNameLst>
                                          <p:attrName>ppt_w</p:attrName>
                                        </p:attrNameLst>
                                      </p:cBhvr>
                                      <p:tavLst>
                                        <p:tav tm="0">
                                          <p:val>
                                            <p:fltVal val="0"/>
                                          </p:val>
                                        </p:tav>
                                        <p:tav tm="100000">
                                          <p:val>
                                            <p:strVal val="#ppt_w"/>
                                          </p:val>
                                        </p:tav>
                                      </p:tavLst>
                                    </p:anim>
                                    <p:anim calcmode="lin" valueType="num">
                                      <p:cBhvr>
                                        <p:cTn id="14" dur="1000" fill="hold"/>
                                        <p:tgtEl>
                                          <p:spTgt spid="8828"/>
                                        </p:tgtEl>
                                        <p:attrNameLst>
                                          <p:attrName>ppt_h</p:attrName>
                                        </p:attrNameLst>
                                      </p:cBhvr>
                                      <p:tavLst>
                                        <p:tav tm="0">
                                          <p:val>
                                            <p:fltVal val="0"/>
                                          </p:val>
                                        </p:tav>
                                        <p:tav tm="100000">
                                          <p:val>
                                            <p:strVal val="#ppt_h"/>
                                          </p:val>
                                        </p:tav>
                                      </p:tavLst>
                                    </p:anim>
                                    <p:anim calcmode="lin" valueType="num">
                                      <p:cBhvr>
                                        <p:cTn id="15" dur="1000" fill="hold"/>
                                        <p:tgtEl>
                                          <p:spTgt spid="8828"/>
                                        </p:tgtEl>
                                        <p:attrNameLst>
                                          <p:attrName>style.rotation</p:attrName>
                                        </p:attrNameLst>
                                      </p:cBhvr>
                                      <p:tavLst>
                                        <p:tav tm="0">
                                          <p:val>
                                            <p:fltVal val="90"/>
                                          </p:val>
                                        </p:tav>
                                        <p:tav tm="100000">
                                          <p:val>
                                            <p:fltVal val="0"/>
                                          </p:val>
                                        </p:tav>
                                      </p:tavLst>
                                    </p:anim>
                                    <p:animEffect transition="in" filter="fade">
                                      <p:cBhvr>
                                        <p:cTn id="16" dur="1000"/>
                                        <p:tgtEl>
                                          <p:spTgt spid="8828"/>
                                        </p:tgtEl>
                                      </p:cBhvr>
                                    </p:animEffect>
                                  </p:childTnLst>
                                </p:cTn>
                              </p:par>
                              <p:par>
                                <p:cTn id="17" presetID="31" presetClass="entr" presetSubtype="0" fill="hold" nodeType="withEffect">
                                  <p:stCondLst>
                                    <p:cond delay="0"/>
                                  </p:stCondLst>
                                  <p:childTnLst>
                                    <p:set>
                                      <p:cBhvr>
                                        <p:cTn id="18" dur="1" fill="hold">
                                          <p:stCondLst>
                                            <p:cond delay="0"/>
                                          </p:stCondLst>
                                        </p:cTn>
                                        <p:tgtEl>
                                          <p:spTgt spid="8865"/>
                                        </p:tgtEl>
                                        <p:attrNameLst>
                                          <p:attrName>style.visibility</p:attrName>
                                        </p:attrNameLst>
                                      </p:cBhvr>
                                      <p:to>
                                        <p:strVal val="visible"/>
                                      </p:to>
                                    </p:set>
                                    <p:anim calcmode="lin" valueType="num">
                                      <p:cBhvr>
                                        <p:cTn id="19" dur="1000" fill="hold"/>
                                        <p:tgtEl>
                                          <p:spTgt spid="8865"/>
                                        </p:tgtEl>
                                        <p:attrNameLst>
                                          <p:attrName>ppt_w</p:attrName>
                                        </p:attrNameLst>
                                      </p:cBhvr>
                                      <p:tavLst>
                                        <p:tav tm="0">
                                          <p:val>
                                            <p:fltVal val="0"/>
                                          </p:val>
                                        </p:tav>
                                        <p:tav tm="100000">
                                          <p:val>
                                            <p:strVal val="#ppt_w"/>
                                          </p:val>
                                        </p:tav>
                                      </p:tavLst>
                                    </p:anim>
                                    <p:anim calcmode="lin" valueType="num">
                                      <p:cBhvr>
                                        <p:cTn id="20" dur="1000" fill="hold"/>
                                        <p:tgtEl>
                                          <p:spTgt spid="8865"/>
                                        </p:tgtEl>
                                        <p:attrNameLst>
                                          <p:attrName>ppt_h</p:attrName>
                                        </p:attrNameLst>
                                      </p:cBhvr>
                                      <p:tavLst>
                                        <p:tav tm="0">
                                          <p:val>
                                            <p:fltVal val="0"/>
                                          </p:val>
                                        </p:tav>
                                        <p:tav tm="100000">
                                          <p:val>
                                            <p:strVal val="#ppt_h"/>
                                          </p:val>
                                        </p:tav>
                                      </p:tavLst>
                                    </p:anim>
                                    <p:anim calcmode="lin" valueType="num">
                                      <p:cBhvr>
                                        <p:cTn id="21" dur="1000" fill="hold"/>
                                        <p:tgtEl>
                                          <p:spTgt spid="8865"/>
                                        </p:tgtEl>
                                        <p:attrNameLst>
                                          <p:attrName>style.rotation</p:attrName>
                                        </p:attrNameLst>
                                      </p:cBhvr>
                                      <p:tavLst>
                                        <p:tav tm="0">
                                          <p:val>
                                            <p:fltVal val="90"/>
                                          </p:val>
                                        </p:tav>
                                        <p:tav tm="100000">
                                          <p:val>
                                            <p:fltVal val="0"/>
                                          </p:val>
                                        </p:tav>
                                      </p:tavLst>
                                    </p:anim>
                                    <p:animEffect transition="in" filter="fade">
                                      <p:cBhvr>
                                        <p:cTn id="22" dur="1000"/>
                                        <p:tgtEl>
                                          <p:spTgt spid="8865"/>
                                        </p:tgtEl>
                                      </p:cBhvr>
                                    </p:animEffect>
                                  </p:childTnLst>
                                </p:cTn>
                              </p:par>
                              <p:par>
                                <p:cTn id="23" presetID="31" presetClass="entr" presetSubtype="0" fill="hold" nodeType="withEffect">
                                  <p:stCondLst>
                                    <p:cond delay="0"/>
                                  </p:stCondLst>
                                  <p:childTnLst>
                                    <p:set>
                                      <p:cBhvr>
                                        <p:cTn id="24" dur="1" fill="hold">
                                          <p:stCondLst>
                                            <p:cond delay="0"/>
                                          </p:stCondLst>
                                        </p:cTn>
                                        <p:tgtEl>
                                          <p:spTgt spid="8900"/>
                                        </p:tgtEl>
                                        <p:attrNameLst>
                                          <p:attrName>style.visibility</p:attrName>
                                        </p:attrNameLst>
                                      </p:cBhvr>
                                      <p:to>
                                        <p:strVal val="visible"/>
                                      </p:to>
                                    </p:set>
                                    <p:anim calcmode="lin" valueType="num">
                                      <p:cBhvr>
                                        <p:cTn id="25" dur="1000" fill="hold"/>
                                        <p:tgtEl>
                                          <p:spTgt spid="8900"/>
                                        </p:tgtEl>
                                        <p:attrNameLst>
                                          <p:attrName>ppt_w</p:attrName>
                                        </p:attrNameLst>
                                      </p:cBhvr>
                                      <p:tavLst>
                                        <p:tav tm="0">
                                          <p:val>
                                            <p:fltVal val="0"/>
                                          </p:val>
                                        </p:tav>
                                        <p:tav tm="100000">
                                          <p:val>
                                            <p:strVal val="#ppt_w"/>
                                          </p:val>
                                        </p:tav>
                                      </p:tavLst>
                                    </p:anim>
                                    <p:anim calcmode="lin" valueType="num">
                                      <p:cBhvr>
                                        <p:cTn id="26" dur="1000" fill="hold"/>
                                        <p:tgtEl>
                                          <p:spTgt spid="8900"/>
                                        </p:tgtEl>
                                        <p:attrNameLst>
                                          <p:attrName>ppt_h</p:attrName>
                                        </p:attrNameLst>
                                      </p:cBhvr>
                                      <p:tavLst>
                                        <p:tav tm="0">
                                          <p:val>
                                            <p:fltVal val="0"/>
                                          </p:val>
                                        </p:tav>
                                        <p:tav tm="100000">
                                          <p:val>
                                            <p:strVal val="#ppt_h"/>
                                          </p:val>
                                        </p:tav>
                                      </p:tavLst>
                                    </p:anim>
                                    <p:anim calcmode="lin" valueType="num">
                                      <p:cBhvr>
                                        <p:cTn id="27" dur="1000" fill="hold"/>
                                        <p:tgtEl>
                                          <p:spTgt spid="8900"/>
                                        </p:tgtEl>
                                        <p:attrNameLst>
                                          <p:attrName>style.rotation</p:attrName>
                                        </p:attrNameLst>
                                      </p:cBhvr>
                                      <p:tavLst>
                                        <p:tav tm="0">
                                          <p:val>
                                            <p:fltVal val="90"/>
                                          </p:val>
                                        </p:tav>
                                        <p:tav tm="100000">
                                          <p:val>
                                            <p:fltVal val="0"/>
                                          </p:val>
                                        </p:tav>
                                      </p:tavLst>
                                    </p:anim>
                                    <p:animEffect transition="in" filter="fade">
                                      <p:cBhvr>
                                        <p:cTn id="28" dur="1000"/>
                                        <p:tgtEl>
                                          <p:spTgt spid="8900"/>
                                        </p:tgtEl>
                                      </p:cBhvr>
                                    </p:animEffect>
                                  </p:childTnLst>
                                </p:cTn>
                              </p:par>
                              <p:par>
                                <p:cTn id="29" presetID="31" presetClass="entr" presetSubtype="0" fill="hold" nodeType="withEffect">
                                  <p:stCondLst>
                                    <p:cond delay="0"/>
                                  </p:stCondLst>
                                  <p:childTnLst>
                                    <p:set>
                                      <p:cBhvr>
                                        <p:cTn id="30" dur="1" fill="hold">
                                          <p:stCondLst>
                                            <p:cond delay="0"/>
                                          </p:stCondLst>
                                        </p:cTn>
                                        <p:tgtEl>
                                          <p:spTgt spid="8935"/>
                                        </p:tgtEl>
                                        <p:attrNameLst>
                                          <p:attrName>style.visibility</p:attrName>
                                        </p:attrNameLst>
                                      </p:cBhvr>
                                      <p:to>
                                        <p:strVal val="visible"/>
                                      </p:to>
                                    </p:set>
                                    <p:anim calcmode="lin" valueType="num">
                                      <p:cBhvr>
                                        <p:cTn id="31" dur="1000" fill="hold"/>
                                        <p:tgtEl>
                                          <p:spTgt spid="8935"/>
                                        </p:tgtEl>
                                        <p:attrNameLst>
                                          <p:attrName>ppt_w</p:attrName>
                                        </p:attrNameLst>
                                      </p:cBhvr>
                                      <p:tavLst>
                                        <p:tav tm="0">
                                          <p:val>
                                            <p:fltVal val="0"/>
                                          </p:val>
                                        </p:tav>
                                        <p:tav tm="100000">
                                          <p:val>
                                            <p:strVal val="#ppt_w"/>
                                          </p:val>
                                        </p:tav>
                                      </p:tavLst>
                                    </p:anim>
                                    <p:anim calcmode="lin" valueType="num">
                                      <p:cBhvr>
                                        <p:cTn id="32" dur="1000" fill="hold"/>
                                        <p:tgtEl>
                                          <p:spTgt spid="8935"/>
                                        </p:tgtEl>
                                        <p:attrNameLst>
                                          <p:attrName>ppt_h</p:attrName>
                                        </p:attrNameLst>
                                      </p:cBhvr>
                                      <p:tavLst>
                                        <p:tav tm="0">
                                          <p:val>
                                            <p:fltVal val="0"/>
                                          </p:val>
                                        </p:tav>
                                        <p:tav tm="100000">
                                          <p:val>
                                            <p:strVal val="#ppt_h"/>
                                          </p:val>
                                        </p:tav>
                                      </p:tavLst>
                                    </p:anim>
                                    <p:anim calcmode="lin" valueType="num">
                                      <p:cBhvr>
                                        <p:cTn id="33" dur="1000" fill="hold"/>
                                        <p:tgtEl>
                                          <p:spTgt spid="8935"/>
                                        </p:tgtEl>
                                        <p:attrNameLst>
                                          <p:attrName>style.rotation</p:attrName>
                                        </p:attrNameLst>
                                      </p:cBhvr>
                                      <p:tavLst>
                                        <p:tav tm="0">
                                          <p:val>
                                            <p:fltVal val="90"/>
                                          </p:val>
                                        </p:tav>
                                        <p:tav tm="100000">
                                          <p:val>
                                            <p:fltVal val="0"/>
                                          </p:val>
                                        </p:tav>
                                      </p:tavLst>
                                    </p:anim>
                                    <p:animEffect transition="in" filter="fade">
                                      <p:cBhvr>
                                        <p:cTn id="34" dur="1000"/>
                                        <p:tgtEl>
                                          <p:spTgt spid="8935"/>
                                        </p:tgtEl>
                                      </p:cBhvr>
                                    </p:animEffect>
                                  </p:childTnLst>
                                </p:cTn>
                              </p:par>
                              <p:par>
                                <p:cTn id="35" presetID="31" presetClass="entr" presetSubtype="0" fill="hold" nodeType="withEffect">
                                  <p:stCondLst>
                                    <p:cond delay="0"/>
                                  </p:stCondLst>
                                  <p:childTnLst>
                                    <p:set>
                                      <p:cBhvr>
                                        <p:cTn id="36" dur="1" fill="hold">
                                          <p:stCondLst>
                                            <p:cond delay="0"/>
                                          </p:stCondLst>
                                        </p:cTn>
                                        <p:tgtEl>
                                          <p:spTgt spid="8970"/>
                                        </p:tgtEl>
                                        <p:attrNameLst>
                                          <p:attrName>style.visibility</p:attrName>
                                        </p:attrNameLst>
                                      </p:cBhvr>
                                      <p:to>
                                        <p:strVal val="visible"/>
                                      </p:to>
                                    </p:set>
                                    <p:anim calcmode="lin" valueType="num">
                                      <p:cBhvr>
                                        <p:cTn id="37" dur="1000" fill="hold"/>
                                        <p:tgtEl>
                                          <p:spTgt spid="8970"/>
                                        </p:tgtEl>
                                        <p:attrNameLst>
                                          <p:attrName>ppt_w</p:attrName>
                                        </p:attrNameLst>
                                      </p:cBhvr>
                                      <p:tavLst>
                                        <p:tav tm="0">
                                          <p:val>
                                            <p:fltVal val="0"/>
                                          </p:val>
                                        </p:tav>
                                        <p:tav tm="100000">
                                          <p:val>
                                            <p:strVal val="#ppt_w"/>
                                          </p:val>
                                        </p:tav>
                                      </p:tavLst>
                                    </p:anim>
                                    <p:anim calcmode="lin" valueType="num">
                                      <p:cBhvr>
                                        <p:cTn id="38" dur="1000" fill="hold"/>
                                        <p:tgtEl>
                                          <p:spTgt spid="8970"/>
                                        </p:tgtEl>
                                        <p:attrNameLst>
                                          <p:attrName>ppt_h</p:attrName>
                                        </p:attrNameLst>
                                      </p:cBhvr>
                                      <p:tavLst>
                                        <p:tav tm="0">
                                          <p:val>
                                            <p:fltVal val="0"/>
                                          </p:val>
                                        </p:tav>
                                        <p:tav tm="100000">
                                          <p:val>
                                            <p:strVal val="#ppt_h"/>
                                          </p:val>
                                        </p:tav>
                                      </p:tavLst>
                                    </p:anim>
                                    <p:anim calcmode="lin" valueType="num">
                                      <p:cBhvr>
                                        <p:cTn id="39" dur="1000" fill="hold"/>
                                        <p:tgtEl>
                                          <p:spTgt spid="8970"/>
                                        </p:tgtEl>
                                        <p:attrNameLst>
                                          <p:attrName>style.rotation</p:attrName>
                                        </p:attrNameLst>
                                      </p:cBhvr>
                                      <p:tavLst>
                                        <p:tav tm="0">
                                          <p:val>
                                            <p:fltVal val="90"/>
                                          </p:val>
                                        </p:tav>
                                        <p:tav tm="100000">
                                          <p:val>
                                            <p:fltVal val="0"/>
                                          </p:val>
                                        </p:tav>
                                      </p:tavLst>
                                    </p:anim>
                                    <p:animEffect transition="in" filter="fade">
                                      <p:cBhvr>
                                        <p:cTn id="40" dur="1000"/>
                                        <p:tgtEl>
                                          <p:spTgt spid="8970"/>
                                        </p:tgtEl>
                                      </p:cBhvr>
                                    </p:animEffect>
                                  </p:childTnLst>
                                </p:cTn>
                              </p:par>
                              <p:par>
                                <p:cTn id="41" presetID="31" presetClass="entr" presetSubtype="0" fill="hold" grpId="0" nodeType="withEffect">
                                  <p:stCondLst>
                                    <p:cond delay="0"/>
                                  </p:stCondLst>
                                  <p:childTnLst>
                                    <p:set>
                                      <p:cBhvr>
                                        <p:cTn id="42" dur="1" fill="hold">
                                          <p:stCondLst>
                                            <p:cond delay="0"/>
                                          </p:stCondLst>
                                        </p:cTn>
                                        <p:tgtEl>
                                          <p:spTgt spid="9005"/>
                                        </p:tgtEl>
                                        <p:attrNameLst>
                                          <p:attrName>style.visibility</p:attrName>
                                        </p:attrNameLst>
                                      </p:cBhvr>
                                      <p:to>
                                        <p:strVal val="visible"/>
                                      </p:to>
                                    </p:set>
                                    <p:anim calcmode="lin" valueType="num">
                                      <p:cBhvr>
                                        <p:cTn id="43" dur="1000" fill="hold"/>
                                        <p:tgtEl>
                                          <p:spTgt spid="9005"/>
                                        </p:tgtEl>
                                        <p:attrNameLst>
                                          <p:attrName>ppt_w</p:attrName>
                                        </p:attrNameLst>
                                      </p:cBhvr>
                                      <p:tavLst>
                                        <p:tav tm="0">
                                          <p:val>
                                            <p:fltVal val="0"/>
                                          </p:val>
                                        </p:tav>
                                        <p:tav tm="100000">
                                          <p:val>
                                            <p:strVal val="#ppt_w"/>
                                          </p:val>
                                        </p:tav>
                                      </p:tavLst>
                                    </p:anim>
                                    <p:anim calcmode="lin" valueType="num">
                                      <p:cBhvr>
                                        <p:cTn id="44" dur="1000" fill="hold"/>
                                        <p:tgtEl>
                                          <p:spTgt spid="9005"/>
                                        </p:tgtEl>
                                        <p:attrNameLst>
                                          <p:attrName>ppt_h</p:attrName>
                                        </p:attrNameLst>
                                      </p:cBhvr>
                                      <p:tavLst>
                                        <p:tav tm="0">
                                          <p:val>
                                            <p:fltVal val="0"/>
                                          </p:val>
                                        </p:tav>
                                        <p:tav tm="100000">
                                          <p:val>
                                            <p:strVal val="#ppt_h"/>
                                          </p:val>
                                        </p:tav>
                                      </p:tavLst>
                                    </p:anim>
                                    <p:anim calcmode="lin" valueType="num">
                                      <p:cBhvr>
                                        <p:cTn id="45" dur="1000" fill="hold"/>
                                        <p:tgtEl>
                                          <p:spTgt spid="9005"/>
                                        </p:tgtEl>
                                        <p:attrNameLst>
                                          <p:attrName>style.rotation</p:attrName>
                                        </p:attrNameLst>
                                      </p:cBhvr>
                                      <p:tavLst>
                                        <p:tav tm="0">
                                          <p:val>
                                            <p:fltVal val="90"/>
                                          </p:val>
                                        </p:tav>
                                        <p:tav tm="100000">
                                          <p:val>
                                            <p:fltVal val="0"/>
                                          </p:val>
                                        </p:tav>
                                      </p:tavLst>
                                    </p:anim>
                                    <p:animEffect transition="in" filter="fade">
                                      <p:cBhvr>
                                        <p:cTn id="46" dur="1000"/>
                                        <p:tgtEl>
                                          <p:spTgt spid="9005"/>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9006"/>
                                        </p:tgtEl>
                                        <p:attrNameLst>
                                          <p:attrName>style.visibility</p:attrName>
                                        </p:attrNameLst>
                                      </p:cBhvr>
                                      <p:to>
                                        <p:strVal val="visible"/>
                                      </p:to>
                                    </p:set>
                                    <p:anim calcmode="lin" valueType="num">
                                      <p:cBhvr>
                                        <p:cTn id="49" dur="1000" fill="hold"/>
                                        <p:tgtEl>
                                          <p:spTgt spid="9006"/>
                                        </p:tgtEl>
                                        <p:attrNameLst>
                                          <p:attrName>ppt_w</p:attrName>
                                        </p:attrNameLst>
                                      </p:cBhvr>
                                      <p:tavLst>
                                        <p:tav tm="0">
                                          <p:val>
                                            <p:fltVal val="0"/>
                                          </p:val>
                                        </p:tav>
                                        <p:tav tm="100000">
                                          <p:val>
                                            <p:strVal val="#ppt_w"/>
                                          </p:val>
                                        </p:tav>
                                      </p:tavLst>
                                    </p:anim>
                                    <p:anim calcmode="lin" valueType="num">
                                      <p:cBhvr>
                                        <p:cTn id="50" dur="1000" fill="hold"/>
                                        <p:tgtEl>
                                          <p:spTgt spid="9006"/>
                                        </p:tgtEl>
                                        <p:attrNameLst>
                                          <p:attrName>ppt_h</p:attrName>
                                        </p:attrNameLst>
                                      </p:cBhvr>
                                      <p:tavLst>
                                        <p:tav tm="0">
                                          <p:val>
                                            <p:fltVal val="0"/>
                                          </p:val>
                                        </p:tav>
                                        <p:tav tm="100000">
                                          <p:val>
                                            <p:strVal val="#ppt_h"/>
                                          </p:val>
                                        </p:tav>
                                      </p:tavLst>
                                    </p:anim>
                                    <p:anim calcmode="lin" valueType="num">
                                      <p:cBhvr>
                                        <p:cTn id="51" dur="1000" fill="hold"/>
                                        <p:tgtEl>
                                          <p:spTgt spid="9006"/>
                                        </p:tgtEl>
                                        <p:attrNameLst>
                                          <p:attrName>style.rotation</p:attrName>
                                        </p:attrNameLst>
                                      </p:cBhvr>
                                      <p:tavLst>
                                        <p:tav tm="0">
                                          <p:val>
                                            <p:fltVal val="90"/>
                                          </p:val>
                                        </p:tav>
                                        <p:tav tm="100000">
                                          <p:val>
                                            <p:fltVal val="0"/>
                                          </p:val>
                                        </p:tav>
                                      </p:tavLst>
                                    </p:anim>
                                    <p:animEffect transition="in" filter="fade">
                                      <p:cBhvr>
                                        <p:cTn id="52" dur="1000"/>
                                        <p:tgtEl>
                                          <p:spTgt spid="9006"/>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9008"/>
                                        </p:tgtEl>
                                        <p:attrNameLst>
                                          <p:attrName>style.visibility</p:attrName>
                                        </p:attrNameLst>
                                      </p:cBhvr>
                                      <p:to>
                                        <p:strVal val="visible"/>
                                      </p:to>
                                    </p:set>
                                    <p:anim calcmode="lin" valueType="num">
                                      <p:cBhvr>
                                        <p:cTn id="55" dur="1000" fill="hold"/>
                                        <p:tgtEl>
                                          <p:spTgt spid="9008"/>
                                        </p:tgtEl>
                                        <p:attrNameLst>
                                          <p:attrName>ppt_w</p:attrName>
                                        </p:attrNameLst>
                                      </p:cBhvr>
                                      <p:tavLst>
                                        <p:tav tm="0">
                                          <p:val>
                                            <p:fltVal val="0"/>
                                          </p:val>
                                        </p:tav>
                                        <p:tav tm="100000">
                                          <p:val>
                                            <p:strVal val="#ppt_w"/>
                                          </p:val>
                                        </p:tav>
                                      </p:tavLst>
                                    </p:anim>
                                    <p:anim calcmode="lin" valueType="num">
                                      <p:cBhvr>
                                        <p:cTn id="56" dur="1000" fill="hold"/>
                                        <p:tgtEl>
                                          <p:spTgt spid="9008"/>
                                        </p:tgtEl>
                                        <p:attrNameLst>
                                          <p:attrName>ppt_h</p:attrName>
                                        </p:attrNameLst>
                                      </p:cBhvr>
                                      <p:tavLst>
                                        <p:tav tm="0">
                                          <p:val>
                                            <p:fltVal val="0"/>
                                          </p:val>
                                        </p:tav>
                                        <p:tav tm="100000">
                                          <p:val>
                                            <p:strVal val="#ppt_h"/>
                                          </p:val>
                                        </p:tav>
                                      </p:tavLst>
                                    </p:anim>
                                    <p:anim calcmode="lin" valueType="num">
                                      <p:cBhvr>
                                        <p:cTn id="57" dur="1000" fill="hold"/>
                                        <p:tgtEl>
                                          <p:spTgt spid="9008"/>
                                        </p:tgtEl>
                                        <p:attrNameLst>
                                          <p:attrName>style.rotation</p:attrName>
                                        </p:attrNameLst>
                                      </p:cBhvr>
                                      <p:tavLst>
                                        <p:tav tm="0">
                                          <p:val>
                                            <p:fltVal val="90"/>
                                          </p:val>
                                        </p:tav>
                                        <p:tav tm="100000">
                                          <p:val>
                                            <p:fltVal val="0"/>
                                          </p:val>
                                        </p:tav>
                                      </p:tavLst>
                                    </p:anim>
                                    <p:animEffect transition="in" filter="fade">
                                      <p:cBhvr>
                                        <p:cTn id="58" dur="1000"/>
                                        <p:tgtEl>
                                          <p:spTgt spid="9008"/>
                                        </p:tgtEl>
                                      </p:cBhvr>
                                    </p:animEffect>
                                  </p:childTnLst>
                                </p:cTn>
                              </p:par>
                              <p:par>
                                <p:cTn id="59" presetID="31" presetClass="entr" presetSubtype="0" fill="hold" nodeType="withEffect">
                                  <p:stCondLst>
                                    <p:cond delay="0"/>
                                  </p:stCondLst>
                                  <p:childTnLst>
                                    <p:set>
                                      <p:cBhvr>
                                        <p:cTn id="60" dur="1" fill="hold">
                                          <p:stCondLst>
                                            <p:cond delay="0"/>
                                          </p:stCondLst>
                                        </p:cTn>
                                        <p:tgtEl>
                                          <p:spTgt spid="9009"/>
                                        </p:tgtEl>
                                        <p:attrNameLst>
                                          <p:attrName>style.visibility</p:attrName>
                                        </p:attrNameLst>
                                      </p:cBhvr>
                                      <p:to>
                                        <p:strVal val="visible"/>
                                      </p:to>
                                    </p:set>
                                    <p:anim calcmode="lin" valueType="num">
                                      <p:cBhvr>
                                        <p:cTn id="61" dur="1000" fill="hold"/>
                                        <p:tgtEl>
                                          <p:spTgt spid="9009"/>
                                        </p:tgtEl>
                                        <p:attrNameLst>
                                          <p:attrName>ppt_w</p:attrName>
                                        </p:attrNameLst>
                                      </p:cBhvr>
                                      <p:tavLst>
                                        <p:tav tm="0">
                                          <p:val>
                                            <p:fltVal val="0"/>
                                          </p:val>
                                        </p:tav>
                                        <p:tav tm="100000">
                                          <p:val>
                                            <p:strVal val="#ppt_w"/>
                                          </p:val>
                                        </p:tav>
                                      </p:tavLst>
                                    </p:anim>
                                    <p:anim calcmode="lin" valueType="num">
                                      <p:cBhvr>
                                        <p:cTn id="62" dur="1000" fill="hold"/>
                                        <p:tgtEl>
                                          <p:spTgt spid="9009"/>
                                        </p:tgtEl>
                                        <p:attrNameLst>
                                          <p:attrName>ppt_h</p:attrName>
                                        </p:attrNameLst>
                                      </p:cBhvr>
                                      <p:tavLst>
                                        <p:tav tm="0">
                                          <p:val>
                                            <p:fltVal val="0"/>
                                          </p:val>
                                        </p:tav>
                                        <p:tav tm="100000">
                                          <p:val>
                                            <p:strVal val="#ppt_h"/>
                                          </p:val>
                                        </p:tav>
                                      </p:tavLst>
                                    </p:anim>
                                    <p:anim calcmode="lin" valueType="num">
                                      <p:cBhvr>
                                        <p:cTn id="63" dur="1000" fill="hold"/>
                                        <p:tgtEl>
                                          <p:spTgt spid="9009"/>
                                        </p:tgtEl>
                                        <p:attrNameLst>
                                          <p:attrName>style.rotation</p:attrName>
                                        </p:attrNameLst>
                                      </p:cBhvr>
                                      <p:tavLst>
                                        <p:tav tm="0">
                                          <p:val>
                                            <p:fltVal val="90"/>
                                          </p:val>
                                        </p:tav>
                                        <p:tav tm="100000">
                                          <p:val>
                                            <p:fltVal val="0"/>
                                          </p:val>
                                        </p:tav>
                                      </p:tavLst>
                                    </p:anim>
                                    <p:animEffect transition="in" filter="fade">
                                      <p:cBhvr>
                                        <p:cTn id="64" dur="1000"/>
                                        <p:tgtEl>
                                          <p:spTgt spid="9009"/>
                                        </p:tgtEl>
                                      </p:cBhvr>
                                    </p:animEffect>
                                  </p:childTnLst>
                                </p:cTn>
                              </p:par>
                              <p:par>
                                <p:cTn id="65" presetID="31" presetClass="entr" presetSubtype="0" fill="hold" nodeType="withEffect">
                                  <p:stCondLst>
                                    <p:cond delay="0"/>
                                  </p:stCondLst>
                                  <p:childTnLst>
                                    <p:set>
                                      <p:cBhvr>
                                        <p:cTn id="66" dur="1" fill="hold">
                                          <p:stCondLst>
                                            <p:cond delay="0"/>
                                          </p:stCondLst>
                                        </p:cTn>
                                        <p:tgtEl>
                                          <p:spTgt spid="9040"/>
                                        </p:tgtEl>
                                        <p:attrNameLst>
                                          <p:attrName>style.visibility</p:attrName>
                                        </p:attrNameLst>
                                      </p:cBhvr>
                                      <p:to>
                                        <p:strVal val="visible"/>
                                      </p:to>
                                    </p:set>
                                    <p:anim calcmode="lin" valueType="num">
                                      <p:cBhvr>
                                        <p:cTn id="67" dur="1000" fill="hold"/>
                                        <p:tgtEl>
                                          <p:spTgt spid="9040"/>
                                        </p:tgtEl>
                                        <p:attrNameLst>
                                          <p:attrName>ppt_w</p:attrName>
                                        </p:attrNameLst>
                                      </p:cBhvr>
                                      <p:tavLst>
                                        <p:tav tm="0">
                                          <p:val>
                                            <p:fltVal val="0"/>
                                          </p:val>
                                        </p:tav>
                                        <p:tav tm="100000">
                                          <p:val>
                                            <p:strVal val="#ppt_w"/>
                                          </p:val>
                                        </p:tav>
                                      </p:tavLst>
                                    </p:anim>
                                    <p:anim calcmode="lin" valueType="num">
                                      <p:cBhvr>
                                        <p:cTn id="68" dur="1000" fill="hold"/>
                                        <p:tgtEl>
                                          <p:spTgt spid="9040"/>
                                        </p:tgtEl>
                                        <p:attrNameLst>
                                          <p:attrName>ppt_h</p:attrName>
                                        </p:attrNameLst>
                                      </p:cBhvr>
                                      <p:tavLst>
                                        <p:tav tm="0">
                                          <p:val>
                                            <p:fltVal val="0"/>
                                          </p:val>
                                        </p:tav>
                                        <p:tav tm="100000">
                                          <p:val>
                                            <p:strVal val="#ppt_h"/>
                                          </p:val>
                                        </p:tav>
                                      </p:tavLst>
                                    </p:anim>
                                    <p:anim calcmode="lin" valueType="num">
                                      <p:cBhvr>
                                        <p:cTn id="69" dur="1000" fill="hold"/>
                                        <p:tgtEl>
                                          <p:spTgt spid="9040"/>
                                        </p:tgtEl>
                                        <p:attrNameLst>
                                          <p:attrName>style.rotation</p:attrName>
                                        </p:attrNameLst>
                                      </p:cBhvr>
                                      <p:tavLst>
                                        <p:tav tm="0">
                                          <p:val>
                                            <p:fltVal val="90"/>
                                          </p:val>
                                        </p:tav>
                                        <p:tav tm="100000">
                                          <p:val>
                                            <p:fltVal val="0"/>
                                          </p:val>
                                        </p:tav>
                                      </p:tavLst>
                                    </p:anim>
                                    <p:animEffect transition="in" filter="fade">
                                      <p:cBhvr>
                                        <p:cTn id="70" dur="1000"/>
                                        <p:tgtEl>
                                          <p:spTgt spid="9040"/>
                                        </p:tgtEl>
                                      </p:cBhvr>
                                    </p:animEffect>
                                  </p:childTnLst>
                                </p:cTn>
                              </p:par>
                              <p:par>
                                <p:cTn id="71" presetID="31" presetClass="entr" presetSubtype="0" fill="hold" nodeType="withEffect">
                                  <p:stCondLst>
                                    <p:cond delay="0"/>
                                  </p:stCondLst>
                                  <p:childTnLst>
                                    <p:set>
                                      <p:cBhvr>
                                        <p:cTn id="72" dur="1" fill="hold">
                                          <p:stCondLst>
                                            <p:cond delay="0"/>
                                          </p:stCondLst>
                                        </p:cTn>
                                        <p:tgtEl>
                                          <p:spTgt spid="2"/>
                                        </p:tgtEl>
                                        <p:attrNameLst>
                                          <p:attrName>style.visibility</p:attrName>
                                        </p:attrNameLst>
                                      </p:cBhvr>
                                      <p:to>
                                        <p:strVal val="visible"/>
                                      </p:to>
                                    </p:set>
                                    <p:anim calcmode="lin" valueType="num">
                                      <p:cBhvr>
                                        <p:cTn id="73" dur="1000" fill="hold"/>
                                        <p:tgtEl>
                                          <p:spTgt spid="2"/>
                                        </p:tgtEl>
                                        <p:attrNameLst>
                                          <p:attrName>ppt_w</p:attrName>
                                        </p:attrNameLst>
                                      </p:cBhvr>
                                      <p:tavLst>
                                        <p:tav tm="0">
                                          <p:val>
                                            <p:fltVal val="0"/>
                                          </p:val>
                                        </p:tav>
                                        <p:tav tm="100000">
                                          <p:val>
                                            <p:strVal val="#ppt_w"/>
                                          </p:val>
                                        </p:tav>
                                      </p:tavLst>
                                    </p:anim>
                                    <p:anim calcmode="lin" valueType="num">
                                      <p:cBhvr>
                                        <p:cTn id="74" dur="1000" fill="hold"/>
                                        <p:tgtEl>
                                          <p:spTgt spid="2"/>
                                        </p:tgtEl>
                                        <p:attrNameLst>
                                          <p:attrName>ppt_h</p:attrName>
                                        </p:attrNameLst>
                                      </p:cBhvr>
                                      <p:tavLst>
                                        <p:tav tm="0">
                                          <p:val>
                                            <p:fltVal val="0"/>
                                          </p:val>
                                        </p:tav>
                                        <p:tav tm="100000">
                                          <p:val>
                                            <p:strVal val="#ppt_h"/>
                                          </p:val>
                                        </p:tav>
                                      </p:tavLst>
                                    </p:anim>
                                    <p:anim calcmode="lin" valueType="num">
                                      <p:cBhvr>
                                        <p:cTn id="75" dur="1000" fill="hold"/>
                                        <p:tgtEl>
                                          <p:spTgt spid="2"/>
                                        </p:tgtEl>
                                        <p:attrNameLst>
                                          <p:attrName>style.rotation</p:attrName>
                                        </p:attrNameLst>
                                      </p:cBhvr>
                                      <p:tavLst>
                                        <p:tav tm="0">
                                          <p:val>
                                            <p:fltVal val="90"/>
                                          </p:val>
                                        </p:tav>
                                        <p:tav tm="100000">
                                          <p:val>
                                            <p:fltVal val="0"/>
                                          </p:val>
                                        </p:tav>
                                      </p:tavLst>
                                    </p:anim>
                                    <p:animEffect transition="in" filter="fade">
                                      <p:cBhvr>
                                        <p:cTn id="7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27" grpId="0"/>
      <p:bldP spid="8828" grpId="0" animBg="1"/>
      <p:bldP spid="9005" grpId="0" animBg="1"/>
      <p:bldP spid="9006" grpId="0" animBg="1"/>
      <p:bldP spid="900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120"/>
        <p:cNvGrpSpPr/>
        <p:nvPr/>
      </p:nvGrpSpPr>
      <p:grpSpPr>
        <a:xfrm>
          <a:off x="0" y="0"/>
          <a:ext cx="0" cy="0"/>
          <a:chOff x="0" y="0"/>
          <a:chExt cx="0" cy="0"/>
        </a:xfrm>
      </p:grpSpPr>
      <p:sp>
        <p:nvSpPr>
          <p:cNvPr id="4126" name="Google Shape;4126;p46"/>
          <p:cNvSpPr/>
          <p:nvPr/>
        </p:nvSpPr>
        <p:spPr>
          <a:xfrm>
            <a:off x="5849203" y="424775"/>
            <a:ext cx="1528667" cy="645053"/>
          </a:xfrm>
          <a:custGeom>
            <a:avLst/>
            <a:gdLst/>
            <a:ahLst/>
            <a:cxnLst/>
            <a:rect l="l" t="t" r="r" b="b"/>
            <a:pathLst>
              <a:path w="48847" h="20612" extrusionOk="0">
                <a:moveTo>
                  <a:pt x="44190" y="18786"/>
                </a:moveTo>
                <a:cubicBezTo>
                  <a:pt x="43939" y="18398"/>
                  <a:pt x="43642" y="17918"/>
                  <a:pt x="43323" y="17348"/>
                </a:cubicBezTo>
                <a:cubicBezTo>
                  <a:pt x="40698" y="12805"/>
                  <a:pt x="33325" y="14540"/>
                  <a:pt x="33325" y="14540"/>
                </a:cubicBezTo>
                <a:cubicBezTo>
                  <a:pt x="38826" y="4976"/>
                  <a:pt x="20794" y="0"/>
                  <a:pt x="20223" y="11322"/>
                </a:cubicBezTo>
                <a:cubicBezTo>
                  <a:pt x="15248" y="6049"/>
                  <a:pt x="7875" y="13148"/>
                  <a:pt x="11801" y="16298"/>
                </a:cubicBezTo>
                <a:cubicBezTo>
                  <a:pt x="11801" y="16298"/>
                  <a:pt x="6095" y="14951"/>
                  <a:pt x="4040" y="18466"/>
                </a:cubicBezTo>
                <a:cubicBezTo>
                  <a:pt x="3995" y="18580"/>
                  <a:pt x="3926" y="18694"/>
                  <a:pt x="3858" y="18786"/>
                </a:cubicBezTo>
                <a:lnTo>
                  <a:pt x="913" y="18786"/>
                </a:lnTo>
                <a:cubicBezTo>
                  <a:pt x="411" y="18786"/>
                  <a:pt x="0" y="19196"/>
                  <a:pt x="0" y="19699"/>
                </a:cubicBezTo>
                <a:cubicBezTo>
                  <a:pt x="0" y="20201"/>
                  <a:pt x="411" y="20612"/>
                  <a:pt x="913" y="20612"/>
                </a:cubicBezTo>
                <a:lnTo>
                  <a:pt x="47933" y="20612"/>
                </a:lnTo>
                <a:cubicBezTo>
                  <a:pt x="48436" y="20612"/>
                  <a:pt x="48846" y="20201"/>
                  <a:pt x="48846" y="19699"/>
                </a:cubicBezTo>
                <a:cubicBezTo>
                  <a:pt x="48846" y="19196"/>
                  <a:pt x="48436" y="18786"/>
                  <a:pt x="47933" y="18786"/>
                </a:cubicBezTo>
                <a:close/>
              </a:path>
            </a:pathLst>
          </a:custGeom>
          <a:solidFill>
            <a:srgbClr val="60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46"/>
          <p:cNvSpPr/>
          <p:nvPr/>
        </p:nvSpPr>
        <p:spPr>
          <a:xfrm>
            <a:off x="-368728" y="931138"/>
            <a:ext cx="1528667" cy="494085"/>
          </a:xfrm>
          <a:custGeom>
            <a:avLst/>
            <a:gdLst/>
            <a:ahLst/>
            <a:cxnLst/>
            <a:rect l="l" t="t" r="r" b="b"/>
            <a:pathLst>
              <a:path w="48847" h="15788" extrusionOk="0">
                <a:moveTo>
                  <a:pt x="26824" y="0"/>
                </a:moveTo>
                <a:cubicBezTo>
                  <a:pt x="23574" y="0"/>
                  <a:pt x="20455" y="1904"/>
                  <a:pt x="20223" y="6498"/>
                </a:cubicBezTo>
                <a:cubicBezTo>
                  <a:pt x="18956" y="5148"/>
                  <a:pt x="17528" y="4610"/>
                  <a:pt x="16171" y="4610"/>
                </a:cubicBezTo>
                <a:cubicBezTo>
                  <a:pt x="12226" y="4610"/>
                  <a:pt x="8880" y="9153"/>
                  <a:pt x="11801" y="11496"/>
                </a:cubicBezTo>
                <a:cubicBezTo>
                  <a:pt x="11801" y="11496"/>
                  <a:pt x="10727" y="11243"/>
                  <a:pt x="9345" y="11243"/>
                </a:cubicBezTo>
                <a:cubicBezTo>
                  <a:pt x="7541" y="11243"/>
                  <a:pt x="5213" y="11675"/>
                  <a:pt x="4063" y="13665"/>
                </a:cubicBezTo>
                <a:cubicBezTo>
                  <a:pt x="3995" y="13779"/>
                  <a:pt x="3926" y="13870"/>
                  <a:pt x="3880" y="13984"/>
                </a:cubicBezTo>
                <a:lnTo>
                  <a:pt x="913" y="13984"/>
                </a:lnTo>
                <a:cubicBezTo>
                  <a:pt x="411" y="13984"/>
                  <a:pt x="0" y="14395"/>
                  <a:pt x="0" y="14897"/>
                </a:cubicBezTo>
                <a:cubicBezTo>
                  <a:pt x="0" y="15399"/>
                  <a:pt x="411" y="15787"/>
                  <a:pt x="913" y="15787"/>
                </a:cubicBezTo>
                <a:lnTo>
                  <a:pt x="47933" y="15787"/>
                </a:lnTo>
                <a:cubicBezTo>
                  <a:pt x="48435" y="15787"/>
                  <a:pt x="48846" y="15399"/>
                  <a:pt x="48846" y="14897"/>
                </a:cubicBezTo>
                <a:cubicBezTo>
                  <a:pt x="48846" y="14395"/>
                  <a:pt x="48435" y="13984"/>
                  <a:pt x="47933" y="13984"/>
                </a:cubicBezTo>
                <a:lnTo>
                  <a:pt x="44190" y="13984"/>
                </a:lnTo>
                <a:cubicBezTo>
                  <a:pt x="43939" y="13596"/>
                  <a:pt x="43665" y="13117"/>
                  <a:pt x="43323" y="12546"/>
                </a:cubicBezTo>
                <a:cubicBezTo>
                  <a:pt x="41826" y="9956"/>
                  <a:pt x="38786" y="9400"/>
                  <a:pt x="36449" y="9400"/>
                </a:cubicBezTo>
                <a:cubicBezTo>
                  <a:pt x="34687" y="9400"/>
                  <a:pt x="33325" y="9716"/>
                  <a:pt x="33325" y="9716"/>
                </a:cubicBezTo>
                <a:lnTo>
                  <a:pt x="33325" y="9716"/>
                </a:lnTo>
                <a:cubicBezTo>
                  <a:pt x="36589" y="4054"/>
                  <a:pt x="31567" y="0"/>
                  <a:pt x="26824" y="0"/>
                </a:cubicBezTo>
                <a:close/>
              </a:path>
            </a:pathLst>
          </a:custGeom>
          <a:solidFill>
            <a:srgbClr val="60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46"/>
          <p:cNvSpPr txBox="1">
            <a:spLocks noGrp="1"/>
          </p:cNvSpPr>
          <p:nvPr>
            <p:ph type="title"/>
          </p:nvPr>
        </p:nvSpPr>
        <p:spPr>
          <a:xfrm>
            <a:off x="724593" y="204489"/>
            <a:ext cx="6827875" cy="572700"/>
          </a:xfrm>
          <a:prstGeom prst="rect">
            <a:avLst/>
          </a:prstGeom>
        </p:spPr>
        <p:txBody>
          <a:bodyPr spcFirstLastPara="1" wrap="square" lIns="91425" tIns="91425" rIns="91425" bIns="91425" anchor="t" anchorCtr="0">
            <a:noAutofit/>
          </a:bodyPr>
          <a:lstStyle/>
          <a:p>
            <a:r>
              <a:rPr lang="en-US" b="1">
                <a:effectLst/>
                <a:latin typeface="Times New Roman" panose="02020603050405020304" pitchFamily="18" charset="0"/>
                <a:ea typeface="Times New Roman" panose="02020603050405020304" pitchFamily="18" charset="0"/>
                <a:cs typeface="Times New Roman" panose="02020603050405020304" pitchFamily="18" charset="0"/>
              </a:rPr>
              <a:t>2. </a:t>
            </a:r>
            <a:r>
              <a:rPr lang="vi-VN" b="1">
                <a:effectLst/>
                <a:latin typeface="Times New Roman" panose="02020603050405020304" pitchFamily="18" charset="0"/>
                <a:ea typeface="Calibri" panose="020F0502020204030204" pitchFamily="34" charset="0"/>
                <a:cs typeface="Times New Roman" panose="02020603050405020304" pitchFamily="18" charset="0"/>
              </a:rPr>
              <a:t>Rút kinh nghiệm đọc văn bản nghị luận</a:t>
            </a:r>
            <a:r>
              <a:rPr lang="en-US">
                <a:effectLst/>
                <a:latin typeface="Calibri" panose="020F0502020204030204" pitchFamily="34" charset="0"/>
                <a:ea typeface="Calibri" panose="020F0502020204030204" pitchFamily="34" charset="0"/>
                <a:cs typeface="Times New Roman" panose="02020603050405020304" pitchFamily="18" charset="0"/>
              </a:rPr>
              <a:t/>
            </a:r>
            <a:br>
              <a:rPr lang="en-US">
                <a:effectLst/>
                <a:latin typeface="Calibri" panose="020F0502020204030204" pitchFamily="34" charset="0"/>
                <a:ea typeface="Calibri" panose="020F0502020204030204" pitchFamily="34" charset="0"/>
                <a:cs typeface="Times New Roman" panose="02020603050405020304" pitchFamily="18" charset="0"/>
              </a:rPr>
            </a:br>
            <a:endParaRPr b="1">
              <a:latin typeface="Times New Roman" panose="02020603050405020304" pitchFamily="18" charset="0"/>
              <a:cs typeface="Times New Roman" panose="02020603050405020304" pitchFamily="18" charset="0"/>
            </a:endParaRPr>
          </a:p>
        </p:txBody>
      </p:sp>
      <p:grpSp>
        <p:nvGrpSpPr>
          <p:cNvPr id="4129" name="Google Shape;4129;p46"/>
          <p:cNvGrpSpPr/>
          <p:nvPr/>
        </p:nvGrpSpPr>
        <p:grpSpPr>
          <a:xfrm>
            <a:off x="242100" y="1154938"/>
            <a:ext cx="307025" cy="307025"/>
            <a:chOff x="462375" y="3055200"/>
            <a:chExt cx="307025" cy="307025"/>
          </a:xfrm>
        </p:grpSpPr>
        <p:sp>
          <p:nvSpPr>
            <p:cNvPr id="4130" name="Google Shape;4130;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1" name="Google Shape;4181;p46"/>
          <p:cNvGrpSpPr/>
          <p:nvPr/>
        </p:nvGrpSpPr>
        <p:grpSpPr>
          <a:xfrm>
            <a:off x="8297712" y="1729951"/>
            <a:ext cx="307025" cy="307025"/>
            <a:chOff x="462375" y="3055200"/>
            <a:chExt cx="307025" cy="307025"/>
          </a:xfrm>
        </p:grpSpPr>
        <p:sp>
          <p:nvSpPr>
            <p:cNvPr id="4182" name="Google Shape;4182;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7" name="Google Shape;4207;p46"/>
          <p:cNvGrpSpPr/>
          <p:nvPr/>
        </p:nvGrpSpPr>
        <p:grpSpPr>
          <a:xfrm>
            <a:off x="7203135" y="293062"/>
            <a:ext cx="307025" cy="307025"/>
            <a:chOff x="462375" y="3055200"/>
            <a:chExt cx="307025" cy="307025"/>
          </a:xfrm>
        </p:grpSpPr>
        <p:sp>
          <p:nvSpPr>
            <p:cNvPr id="4208" name="Google Shape;4208;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3" name="Google Shape;4233;p46"/>
          <p:cNvGrpSpPr/>
          <p:nvPr/>
        </p:nvGrpSpPr>
        <p:grpSpPr>
          <a:xfrm>
            <a:off x="437525" y="4117700"/>
            <a:ext cx="307025" cy="307025"/>
            <a:chOff x="462375" y="3055200"/>
            <a:chExt cx="307025" cy="307025"/>
          </a:xfrm>
        </p:grpSpPr>
        <p:sp>
          <p:nvSpPr>
            <p:cNvPr id="4234" name="Google Shape;4234;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9" name="Google Shape;4259;p46"/>
          <p:cNvSpPr/>
          <p:nvPr/>
        </p:nvSpPr>
        <p:spPr>
          <a:xfrm>
            <a:off x="6346475" y="835150"/>
            <a:ext cx="861675" cy="390900"/>
          </a:xfrm>
          <a:custGeom>
            <a:avLst/>
            <a:gdLst/>
            <a:ahLst/>
            <a:cxnLst/>
            <a:rect l="l" t="t" r="r" b="b"/>
            <a:pathLst>
              <a:path w="34467" h="15636" extrusionOk="0">
                <a:moveTo>
                  <a:pt x="31180" y="14334"/>
                </a:moveTo>
                <a:cubicBezTo>
                  <a:pt x="30997" y="14083"/>
                  <a:pt x="30792" y="13741"/>
                  <a:pt x="30564" y="13330"/>
                </a:cubicBezTo>
                <a:cubicBezTo>
                  <a:pt x="28715" y="10135"/>
                  <a:pt x="23511" y="11344"/>
                  <a:pt x="23511" y="11344"/>
                </a:cubicBezTo>
                <a:cubicBezTo>
                  <a:pt x="27391" y="4588"/>
                  <a:pt x="15431" y="0"/>
                  <a:pt x="14266" y="9062"/>
                </a:cubicBezTo>
                <a:cubicBezTo>
                  <a:pt x="10774" y="5341"/>
                  <a:pt x="5547" y="10363"/>
                  <a:pt x="8332" y="12577"/>
                </a:cubicBezTo>
                <a:cubicBezTo>
                  <a:pt x="8332" y="12577"/>
                  <a:pt x="4292" y="11641"/>
                  <a:pt x="2854" y="14129"/>
                </a:cubicBezTo>
                <a:cubicBezTo>
                  <a:pt x="2808" y="14197"/>
                  <a:pt x="2762" y="14266"/>
                  <a:pt x="2717" y="14334"/>
                </a:cubicBezTo>
                <a:lnTo>
                  <a:pt x="640" y="14334"/>
                </a:lnTo>
                <a:cubicBezTo>
                  <a:pt x="297" y="14334"/>
                  <a:pt x="1" y="14631"/>
                  <a:pt x="1" y="14973"/>
                </a:cubicBezTo>
                <a:cubicBezTo>
                  <a:pt x="1" y="15339"/>
                  <a:pt x="297" y="15635"/>
                  <a:pt x="640" y="15635"/>
                </a:cubicBezTo>
                <a:lnTo>
                  <a:pt x="33828" y="15635"/>
                </a:lnTo>
                <a:cubicBezTo>
                  <a:pt x="34170" y="15635"/>
                  <a:pt x="34467" y="15339"/>
                  <a:pt x="34467" y="14973"/>
                </a:cubicBezTo>
                <a:cubicBezTo>
                  <a:pt x="34467" y="14631"/>
                  <a:pt x="34170" y="14334"/>
                  <a:pt x="33828" y="14334"/>
                </a:cubicBezTo>
                <a:close/>
              </a:path>
            </a:pathLst>
          </a:custGeom>
          <a:solidFill>
            <a:srgbClr val="F3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60" name="Google Shape;4260;p46"/>
          <p:cNvGrpSpPr/>
          <p:nvPr/>
        </p:nvGrpSpPr>
        <p:grpSpPr>
          <a:xfrm flipH="1">
            <a:off x="7377875" y="-354425"/>
            <a:ext cx="1766125" cy="2169100"/>
            <a:chOff x="142825" y="-61675"/>
            <a:chExt cx="1766125" cy="2169100"/>
          </a:xfrm>
        </p:grpSpPr>
        <p:sp>
          <p:nvSpPr>
            <p:cNvPr id="4261" name="Google Shape;4261;p46"/>
            <p:cNvSpPr/>
            <p:nvPr/>
          </p:nvSpPr>
          <p:spPr>
            <a:xfrm>
              <a:off x="209575" y="-61675"/>
              <a:ext cx="1699375" cy="533125"/>
            </a:xfrm>
            <a:custGeom>
              <a:avLst/>
              <a:gdLst/>
              <a:ahLst/>
              <a:cxnLst/>
              <a:rect l="l" t="t" r="r" b="b"/>
              <a:pathLst>
                <a:path w="67975" h="21325" extrusionOk="0">
                  <a:moveTo>
                    <a:pt x="39695" y="1"/>
                  </a:moveTo>
                  <a:cubicBezTo>
                    <a:pt x="39588" y="1"/>
                    <a:pt x="39481" y="2"/>
                    <a:pt x="39374" y="4"/>
                  </a:cubicBezTo>
                  <a:cubicBezTo>
                    <a:pt x="28053" y="278"/>
                    <a:pt x="1" y="18881"/>
                    <a:pt x="1" y="18881"/>
                  </a:cubicBezTo>
                  <a:cubicBezTo>
                    <a:pt x="5507" y="20649"/>
                    <a:pt x="12181" y="21325"/>
                    <a:pt x="19171" y="21325"/>
                  </a:cubicBezTo>
                  <a:cubicBezTo>
                    <a:pt x="28698" y="21325"/>
                    <a:pt x="38809" y="20068"/>
                    <a:pt x="47340" y="18607"/>
                  </a:cubicBezTo>
                  <a:cubicBezTo>
                    <a:pt x="45446" y="15959"/>
                    <a:pt x="44191" y="12307"/>
                    <a:pt x="44191" y="12307"/>
                  </a:cubicBezTo>
                  <a:lnTo>
                    <a:pt x="44191" y="12307"/>
                  </a:lnTo>
                  <a:lnTo>
                    <a:pt x="50467" y="18036"/>
                  </a:lnTo>
                  <a:cubicBezTo>
                    <a:pt x="52636" y="17648"/>
                    <a:pt x="54667" y="17237"/>
                    <a:pt x="56516" y="16849"/>
                  </a:cubicBezTo>
                  <a:cubicBezTo>
                    <a:pt x="55033" y="15183"/>
                    <a:pt x="54028" y="14019"/>
                    <a:pt x="53754" y="12946"/>
                  </a:cubicBezTo>
                  <a:lnTo>
                    <a:pt x="53754" y="12946"/>
                  </a:lnTo>
                  <a:cubicBezTo>
                    <a:pt x="56334" y="14704"/>
                    <a:pt x="57680" y="15822"/>
                    <a:pt x="58959" y="16324"/>
                  </a:cubicBezTo>
                  <a:cubicBezTo>
                    <a:pt x="64482" y="15115"/>
                    <a:pt x="67974" y="14156"/>
                    <a:pt x="67974" y="14156"/>
                  </a:cubicBezTo>
                  <a:cubicBezTo>
                    <a:pt x="67974" y="14156"/>
                    <a:pt x="51019" y="1"/>
                    <a:pt x="39695"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46"/>
            <p:cNvSpPr/>
            <p:nvPr/>
          </p:nvSpPr>
          <p:spPr>
            <a:xfrm>
              <a:off x="142825" y="403075"/>
              <a:ext cx="1543575" cy="1218175"/>
            </a:xfrm>
            <a:custGeom>
              <a:avLst/>
              <a:gdLst/>
              <a:ahLst/>
              <a:cxnLst/>
              <a:rect l="l" t="t" r="r" b="b"/>
              <a:pathLst>
                <a:path w="61743" h="48727" extrusionOk="0">
                  <a:moveTo>
                    <a:pt x="8037" y="0"/>
                  </a:moveTo>
                  <a:cubicBezTo>
                    <a:pt x="5134" y="0"/>
                    <a:pt x="2595" y="1717"/>
                    <a:pt x="0" y="3509"/>
                  </a:cubicBezTo>
                  <a:cubicBezTo>
                    <a:pt x="8537" y="8850"/>
                    <a:pt x="15681" y="13552"/>
                    <a:pt x="21912" y="17866"/>
                  </a:cubicBezTo>
                  <a:cubicBezTo>
                    <a:pt x="22574" y="16223"/>
                    <a:pt x="24309" y="14351"/>
                    <a:pt x="25793" y="13324"/>
                  </a:cubicBezTo>
                  <a:lnTo>
                    <a:pt x="25793" y="13324"/>
                  </a:lnTo>
                  <a:cubicBezTo>
                    <a:pt x="25542" y="14009"/>
                    <a:pt x="24263" y="19464"/>
                    <a:pt x="24218" y="19487"/>
                  </a:cubicBezTo>
                  <a:cubicBezTo>
                    <a:pt x="25359" y="20286"/>
                    <a:pt x="33736" y="26426"/>
                    <a:pt x="33736" y="26426"/>
                  </a:cubicBezTo>
                  <a:lnTo>
                    <a:pt x="39077" y="19624"/>
                  </a:lnTo>
                  <a:lnTo>
                    <a:pt x="35676" y="27909"/>
                  </a:lnTo>
                  <a:cubicBezTo>
                    <a:pt x="37593" y="29370"/>
                    <a:pt x="45400" y="35761"/>
                    <a:pt x="45400" y="35761"/>
                  </a:cubicBezTo>
                  <a:lnTo>
                    <a:pt x="48321" y="29074"/>
                  </a:lnTo>
                  <a:cubicBezTo>
                    <a:pt x="49440" y="31653"/>
                    <a:pt x="49668" y="32999"/>
                    <a:pt x="48687" y="38683"/>
                  </a:cubicBezTo>
                  <a:cubicBezTo>
                    <a:pt x="52202" y="41742"/>
                    <a:pt x="56333" y="45394"/>
                    <a:pt x="59917" y="48726"/>
                  </a:cubicBezTo>
                  <a:cubicBezTo>
                    <a:pt x="61743" y="38044"/>
                    <a:pt x="57976" y="23230"/>
                    <a:pt x="49508" y="13552"/>
                  </a:cubicBezTo>
                  <a:cubicBezTo>
                    <a:pt x="40812" y="3578"/>
                    <a:pt x="16389" y="1067"/>
                    <a:pt x="8993" y="63"/>
                  </a:cubicBezTo>
                  <a:cubicBezTo>
                    <a:pt x="8670" y="20"/>
                    <a:pt x="8351" y="0"/>
                    <a:pt x="803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46"/>
            <p:cNvSpPr/>
            <p:nvPr/>
          </p:nvSpPr>
          <p:spPr>
            <a:xfrm>
              <a:off x="235825" y="403000"/>
              <a:ext cx="1414625" cy="1019650"/>
            </a:xfrm>
            <a:custGeom>
              <a:avLst/>
              <a:gdLst/>
              <a:ahLst/>
              <a:cxnLst/>
              <a:rect l="l" t="t" r="r" b="b"/>
              <a:pathLst>
                <a:path w="56585" h="40786" extrusionOk="0">
                  <a:moveTo>
                    <a:pt x="4306" y="1"/>
                  </a:moveTo>
                  <a:cubicBezTo>
                    <a:pt x="2798" y="1"/>
                    <a:pt x="1376" y="468"/>
                    <a:pt x="1" y="1184"/>
                  </a:cubicBezTo>
                  <a:cubicBezTo>
                    <a:pt x="640" y="1618"/>
                    <a:pt x="1370" y="2074"/>
                    <a:pt x="2169" y="2531"/>
                  </a:cubicBezTo>
                  <a:cubicBezTo>
                    <a:pt x="2169" y="2531"/>
                    <a:pt x="3673" y="2261"/>
                    <a:pt x="6447" y="2261"/>
                  </a:cubicBezTo>
                  <a:cubicBezTo>
                    <a:pt x="11745" y="2261"/>
                    <a:pt x="21675" y="3245"/>
                    <a:pt x="34604" y="8967"/>
                  </a:cubicBezTo>
                  <a:cubicBezTo>
                    <a:pt x="54005" y="17573"/>
                    <a:pt x="56516" y="40124"/>
                    <a:pt x="56585" y="40786"/>
                  </a:cubicBezTo>
                  <a:cubicBezTo>
                    <a:pt x="56037" y="31496"/>
                    <a:pt x="52316" y="20996"/>
                    <a:pt x="45788" y="13555"/>
                  </a:cubicBezTo>
                  <a:cubicBezTo>
                    <a:pt x="37092" y="3581"/>
                    <a:pt x="12669" y="1070"/>
                    <a:pt x="5273" y="66"/>
                  </a:cubicBezTo>
                  <a:cubicBezTo>
                    <a:pt x="4947" y="22"/>
                    <a:pt x="4624" y="1"/>
                    <a:pt x="4306"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46"/>
            <p:cNvSpPr/>
            <p:nvPr/>
          </p:nvSpPr>
          <p:spPr>
            <a:xfrm>
              <a:off x="144525" y="452000"/>
              <a:ext cx="645975" cy="1655425"/>
            </a:xfrm>
            <a:custGeom>
              <a:avLst/>
              <a:gdLst/>
              <a:ahLst/>
              <a:cxnLst/>
              <a:rect l="l" t="t" r="r" b="b"/>
              <a:pathLst>
                <a:path w="25839" h="66217" extrusionOk="0">
                  <a:moveTo>
                    <a:pt x="4589" y="0"/>
                  </a:moveTo>
                  <a:cubicBezTo>
                    <a:pt x="1302" y="4200"/>
                    <a:pt x="23" y="10911"/>
                    <a:pt x="1" y="18580"/>
                  </a:cubicBezTo>
                  <a:lnTo>
                    <a:pt x="5091" y="16092"/>
                  </a:lnTo>
                  <a:lnTo>
                    <a:pt x="46" y="21456"/>
                  </a:lnTo>
                  <a:cubicBezTo>
                    <a:pt x="183" y="25519"/>
                    <a:pt x="617" y="29787"/>
                    <a:pt x="1233" y="34055"/>
                  </a:cubicBezTo>
                  <a:lnTo>
                    <a:pt x="6255" y="31134"/>
                  </a:lnTo>
                  <a:lnTo>
                    <a:pt x="1827" y="37776"/>
                  </a:lnTo>
                  <a:cubicBezTo>
                    <a:pt x="2032" y="39008"/>
                    <a:pt x="2260" y="40241"/>
                    <a:pt x="2511" y="41474"/>
                  </a:cubicBezTo>
                  <a:lnTo>
                    <a:pt x="10637" y="34375"/>
                  </a:lnTo>
                  <a:lnTo>
                    <a:pt x="10637" y="34375"/>
                  </a:lnTo>
                  <a:cubicBezTo>
                    <a:pt x="6940" y="40287"/>
                    <a:pt x="5798" y="41633"/>
                    <a:pt x="3219" y="44966"/>
                  </a:cubicBezTo>
                  <a:cubicBezTo>
                    <a:pt x="4064" y="48937"/>
                    <a:pt x="5022" y="52726"/>
                    <a:pt x="5958" y="56173"/>
                  </a:cubicBezTo>
                  <a:lnTo>
                    <a:pt x="11048" y="49622"/>
                  </a:lnTo>
                  <a:lnTo>
                    <a:pt x="6871" y="59369"/>
                  </a:lnTo>
                  <a:cubicBezTo>
                    <a:pt x="7624" y="61971"/>
                    <a:pt x="8378" y="64299"/>
                    <a:pt x="9039" y="66216"/>
                  </a:cubicBezTo>
                  <a:cubicBezTo>
                    <a:pt x="25839" y="40127"/>
                    <a:pt x="23990" y="23784"/>
                    <a:pt x="4589"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46"/>
            <p:cNvSpPr/>
            <p:nvPr/>
          </p:nvSpPr>
          <p:spPr>
            <a:xfrm>
              <a:off x="274050" y="470825"/>
              <a:ext cx="470250" cy="1221750"/>
            </a:xfrm>
            <a:custGeom>
              <a:avLst/>
              <a:gdLst/>
              <a:ahLst/>
              <a:cxnLst/>
              <a:rect l="l" t="t" r="r" b="b"/>
              <a:pathLst>
                <a:path w="18810" h="48870" extrusionOk="0">
                  <a:moveTo>
                    <a:pt x="1" y="0"/>
                  </a:moveTo>
                  <a:lnTo>
                    <a:pt x="1" y="0"/>
                  </a:lnTo>
                  <a:cubicBezTo>
                    <a:pt x="2717" y="4314"/>
                    <a:pt x="18307" y="30358"/>
                    <a:pt x="12486" y="48869"/>
                  </a:cubicBezTo>
                  <a:cubicBezTo>
                    <a:pt x="18809" y="31727"/>
                    <a:pt x="14495" y="17964"/>
                    <a:pt x="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4270;p47">
            <a:extLst>
              <a:ext uri="{FF2B5EF4-FFF2-40B4-BE49-F238E27FC236}">
                <a16:creationId xmlns:a16="http://schemas.microsoft.com/office/drawing/2014/main" id="{4C696148-B5A0-DF2A-B7E9-BA90DA3DC256}"/>
              </a:ext>
            </a:extLst>
          </p:cNvPr>
          <p:cNvSpPr/>
          <p:nvPr/>
        </p:nvSpPr>
        <p:spPr>
          <a:xfrm>
            <a:off x="-294875" y="174362"/>
            <a:ext cx="1073950" cy="487350"/>
          </a:xfrm>
          <a:custGeom>
            <a:avLst/>
            <a:gdLst/>
            <a:ahLst/>
            <a:cxnLst/>
            <a:rect l="l" t="t" r="r" b="b"/>
            <a:pathLst>
              <a:path w="42958" h="19494" extrusionOk="0">
                <a:moveTo>
                  <a:pt x="38872" y="17896"/>
                </a:moveTo>
                <a:cubicBezTo>
                  <a:pt x="38644" y="17553"/>
                  <a:pt x="38392" y="17143"/>
                  <a:pt x="38096" y="16618"/>
                </a:cubicBezTo>
                <a:cubicBezTo>
                  <a:pt x="35790" y="12646"/>
                  <a:pt x="29308" y="14152"/>
                  <a:pt x="29308" y="14152"/>
                </a:cubicBezTo>
                <a:cubicBezTo>
                  <a:pt x="34147" y="5730"/>
                  <a:pt x="19242" y="1"/>
                  <a:pt x="17781" y="11322"/>
                </a:cubicBezTo>
                <a:cubicBezTo>
                  <a:pt x="13422" y="6666"/>
                  <a:pt x="6916" y="12943"/>
                  <a:pt x="10363" y="15705"/>
                </a:cubicBezTo>
                <a:cubicBezTo>
                  <a:pt x="10363" y="15705"/>
                  <a:pt x="5341" y="14518"/>
                  <a:pt x="3561" y="17622"/>
                </a:cubicBezTo>
                <a:cubicBezTo>
                  <a:pt x="3493" y="17713"/>
                  <a:pt x="3447" y="17804"/>
                  <a:pt x="3401" y="17896"/>
                </a:cubicBezTo>
                <a:lnTo>
                  <a:pt x="799" y="17896"/>
                </a:lnTo>
                <a:cubicBezTo>
                  <a:pt x="343" y="17896"/>
                  <a:pt x="0" y="18238"/>
                  <a:pt x="0" y="18695"/>
                </a:cubicBezTo>
                <a:cubicBezTo>
                  <a:pt x="0" y="19128"/>
                  <a:pt x="343" y="19494"/>
                  <a:pt x="799" y="19494"/>
                </a:cubicBezTo>
                <a:lnTo>
                  <a:pt x="42159" y="19494"/>
                </a:lnTo>
                <a:cubicBezTo>
                  <a:pt x="42615" y="19494"/>
                  <a:pt x="42957" y="19128"/>
                  <a:pt x="42957" y="18695"/>
                </a:cubicBezTo>
                <a:cubicBezTo>
                  <a:pt x="42957" y="18238"/>
                  <a:pt x="42615" y="17896"/>
                  <a:pt x="42159" y="17896"/>
                </a:cubicBezTo>
                <a:close/>
              </a:path>
            </a:pathLst>
          </a:custGeom>
          <a:solidFill>
            <a:srgbClr val="F3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4284;p47">
            <a:extLst>
              <a:ext uri="{FF2B5EF4-FFF2-40B4-BE49-F238E27FC236}">
                <a16:creationId xmlns:a16="http://schemas.microsoft.com/office/drawing/2014/main" id="{3D5FC324-1661-5336-97CA-39BF34D0AACE}"/>
              </a:ext>
            </a:extLst>
          </p:cNvPr>
          <p:cNvGrpSpPr/>
          <p:nvPr/>
        </p:nvGrpSpPr>
        <p:grpSpPr>
          <a:xfrm>
            <a:off x="-274232" y="62638"/>
            <a:ext cx="849101" cy="1067750"/>
            <a:chOff x="142825" y="-61675"/>
            <a:chExt cx="1766125" cy="2169100"/>
          </a:xfrm>
        </p:grpSpPr>
        <p:sp>
          <p:nvSpPr>
            <p:cNvPr id="4" name="Google Shape;4285;p47">
              <a:extLst>
                <a:ext uri="{FF2B5EF4-FFF2-40B4-BE49-F238E27FC236}">
                  <a16:creationId xmlns:a16="http://schemas.microsoft.com/office/drawing/2014/main" id="{CEC528BF-0902-BCE7-A72C-B8A65C5CFAFA}"/>
                </a:ext>
              </a:extLst>
            </p:cNvPr>
            <p:cNvSpPr/>
            <p:nvPr/>
          </p:nvSpPr>
          <p:spPr>
            <a:xfrm>
              <a:off x="209575" y="-61675"/>
              <a:ext cx="1699375" cy="533125"/>
            </a:xfrm>
            <a:custGeom>
              <a:avLst/>
              <a:gdLst/>
              <a:ahLst/>
              <a:cxnLst/>
              <a:rect l="l" t="t" r="r" b="b"/>
              <a:pathLst>
                <a:path w="67975" h="21325" extrusionOk="0">
                  <a:moveTo>
                    <a:pt x="39695" y="1"/>
                  </a:moveTo>
                  <a:cubicBezTo>
                    <a:pt x="39588" y="1"/>
                    <a:pt x="39481" y="2"/>
                    <a:pt x="39374" y="4"/>
                  </a:cubicBezTo>
                  <a:cubicBezTo>
                    <a:pt x="28053" y="278"/>
                    <a:pt x="1" y="18881"/>
                    <a:pt x="1" y="18881"/>
                  </a:cubicBezTo>
                  <a:cubicBezTo>
                    <a:pt x="5507" y="20649"/>
                    <a:pt x="12181" y="21325"/>
                    <a:pt x="19171" y="21325"/>
                  </a:cubicBezTo>
                  <a:cubicBezTo>
                    <a:pt x="28698" y="21325"/>
                    <a:pt x="38809" y="20068"/>
                    <a:pt x="47340" y="18607"/>
                  </a:cubicBezTo>
                  <a:cubicBezTo>
                    <a:pt x="45446" y="15959"/>
                    <a:pt x="44191" y="12307"/>
                    <a:pt x="44191" y="12307"/>
                  </a:cubicBezTo>
                  <a:lnTo>
                    <a:pt x="44191" y="12307"/>
                  </a:lnTo>
                  <a:lnTo>
                    <a:pt x="50467" y="18036"/>
                  </a:lnTo>
                  <a:cubicBezTo>
                    <a:pt x="52636" y="17648"/>
                    <a:pt x="54667" y="17237"/>
                    <a:pt x="56516" y="16849"/>
                  </a:cubicBezTo>
                  <a:cubicBezTo>
                    <a:pt x="55033" y="15183"/>
                    <a:pt x="54028" y="14019"/>
                    <a:pt x="53754" y="12946"/>
                  </a:cubicBezTo>
                  <a:lnTo>
                    <a:pt x="53754" y="12946"/>
                  </a:lnTo>
                  <a:cubicBezTo>
                    <a:pt x="56334" y="14704"/>
                    <a:pt x="57680" y="15822"/>
                    <a:pt x="58959" y="16324"/>
                  </a:cubicBezTo>
                  <a:cubicBezTo>
                    <a:pt x="64482" y="15115"/>
                    <a:pt x="67974" y="14156"/>
                    <a:pt x="67974" y="14156"/>
                  </a:cubicBezTo>
                  <a:cubicBezTo>
                    <a:pt x="67974" y="14156"/>
                    <a:pt x="51019" y="1"/>
                    <a:pt x="39695"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286;p47">
              <a:extLst>
                <a:ext uri="{FF2B5EF4-FFF2-40B4-BE49-F238E27FC236}">
                  <a16:creationId xmlns:a16="http://schemas.microsoft.com/office/drawing/2014/main" id="{2CD84A0F-0762-B805-CFD5-DD0961B9B97C}"/>
                </a:ext>
              </a:extLst>
            </p:cNvPr>
            <p:cNvSpPr/>
            <p:nvPr/>
          </p:nvSpPr>
          <p:spPr>
            <a:xfrm>
              <a:off x="142825" y="403075"/>
              <a:ext cx="1543575" cy="1218175"/>
            </a:xfrm>
            <a:custGeom>
              <a:avLst/>
              <a:gdLst/>
              <a:ahLst/>
              <a:cxnLst/>
              <a:rect l="l" t="t" r="r" b="b"/>
              <a:pathLst>
                <a:path w="61743" h="48727" extrusionOk="0">
                  <a:moveTo>
                    <a:pt x="8037" y="0"/>
                  </a:moveTo>
                  <a:cubicBezTo>
                    <a:pt x="5134" y="0"/>
                    <a:pt x="2595" y="1717"/>
                    <a:pt x="0" y="3509"/>
                  </a:cubicBezTo>
                  <a:cubicBezTo>
                    <a:pt x="8537" y="8850"/>
                    <a:pt x="15681" y="13552"/>
                    <a:pt x="21912" y="17866"/>
                  </a:cubicBezTo>
                  <a:cubicBezTo>
                    <a:pt x="22574" y="16223"/>
                    <a:pt x="24309" y="14351"/>
                    <a:pt x="25793" y="13324"/>
                  </a:cubicBezTo>
                  <a:lnTo>
                    <a:pt x="25793" y="13324"/>
                  </a:lnTo>
                  <a:cubicBezTo>
                    <a:pt x="25542" y="14009"/>
                    <a:pt x="24263" y="19464"/>
                    <a:pt x="24218" y="19487"/>
                  </a:cubicBezTo>
                  <a:cubicBezTo>
                    <a:pt x="25359" y="20286"/>
                    <a:pt x="33736" y="26426"/>
                    <a:pt x="33736" y="26426"/>
                  </a:cubicBezTo>
                  <a:lnTo>
                    <a:pt x="39077" y="19624"/>
                  </a:lnTo>
                  <a:lnTo>
                    <a:pt x="35676" y="27909"/>
                  </a:lnTo>
                  <a:cubicBezTo>
                    <a:pt x="37593" y="29370"/>
                    <a:pt x="45400" y="35761"/>
                    <a:pt x="45400" y="35761"/>
                  </a:cubicBezTo>
                  <a:lnTo>
                    <a:pt x="48321" y="29074"/>
                  </a:lnTo>
                  <a:cubicBezTo>
                    <a:pt x="49440" y="31653"/>
                    <a:pt x="49668" y="32999"/>
                    <a:pt x="48687" y="38683"/>
                  </a:cubicBezTo>
                  <a:cubicBezTo>
                    <a:pt x="52202" y="41742"/>
                    <a:pt x="56333" y="45394"/>
                    <a:pt x="59917" y="48726"/>
                  </a:cubicBezTo>
                  <a:cubicBezTo>
                    <a:pt x="61743" y="38044"/>
                    <a:pt x="57976" y="23230"/>
                    <a:pt x="49508" y="13552"/>
                  </a:cubicBezTo>
                  <a:cubicBezTo>
                    <a:pt x="40812" y="3578"/>
                    <a:pt x="16389" y="1067"/>
                    <a:pt x="8993" y="63"/>
                  </a:cubicBezTo>
                  <a:cubicBezTo>
                    <a:pt x="8670" y="20"/>
                    <a:pt x="8351" y="0"/>
                    <a:pt x="803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287;p47">
              <a:extLst>
                <a:ext uri="{FF2B5EF4-FFF2-40B4-BE49-F238E27FC236}">
                  <a16:creationId xmlns:a16="http://schemas.microsoft.com/office/drawing/2014/main" id="{9C2D0C05-DAA8-7767-EEFB-F65F9CDCCA2E}"/>
                </a:ext>
              </a:extLst>
            </p:cNvPr>
            <p:cNvSpPr/>
            <p:nvPr/>
          </p:nvSpPr>
          <p:spPr>
            <a:xfrm>
              <a:off x="235825" y="403000"/>
              <a:ext cx="1414625" cy="1019650"/>
            </a:xfrm>
            <a:custGeom>
              <a:avLst/>
              <a:gdLst/>
              <a:ahLst/>
              <a:cxnLst/>
              <a:rect l="l" t="t" r="r" b="b"/>
              <a:pathLst>
                <a:path w="56585" h="40786" extrusionOk="0">
                  <a:moveTo>
                    <a:pt x="4306" y="1"/>
                  </a:moveTo>
                  <a:cubicBezTo>
                    <a:pt x="2798" y="1"/>
                    <a:pt x="1376" y="468"/>
                    <a:pt x="1" y="1184"/>
                  </a:cubicBezTo>
                  <a:cubicBezTo>
                    <a:pt x="640" y="1618"/>
                    <a:pt x="1370" y="2074"/>
                    <a:pt x="2169" y="2531"/>
                  </a:cubicBezTo>
                  <a:cubicBezTo>
                    <a:pt x="2169" y="2531"/>
                    <a:pt x="3673" y="2261"/>
                    <a:pt x="6447" y="2261"/>
                  </a:cubicBezTo>
                  <a:cubicBezTo>
                    <a:pt x="11745" y="2261"/>
                    <a:pt x="21675" y="3245"/>
                    <a:pt x="34604" y="8967"/>
                  </a:cubicBezTo>
                  <a:cubicBezTo>
                    <a:pt x="54005" y="17573"/>
                    <a:pt x="56516" y="40124"/>
                    <a:pt x="56585" y="40786"/>
                  </a:cubicBezTo>
                  <a:cubicBezTo>
                    <a:pt x="56037" y="31496"/>
                    <a:pt x="52316" y="20996"/>
                    <a:pt x="45788" y="13555"/>
                  </a:cubicBezTo>
                  <a:cubicBezTo>
                    <a:pt x="37092" y="3581"/>
                    <a:pt x="12669" y="1070"/>
                    <a:pt x="5273" y="66"/>
                  </a:cubicBezTo>
                  <a:cubicBezTo>
                    <a:pt x="4947" y="22"/>
                    <a:pt x="4624" y="1"/>
                    <a:pt x="4306"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288;p47">
              <a:extLst>
                <a:ext uri="{FF2B5EF4-FFF2-40B4-BE49-F238E27FC236}">
                  <a16:creationId xmlns:a16="http://schemas.microsoft.com/office/drawing/2014/main" id="{135DB291-05CA-9A27-E786-9615CC838D74}"/>
                </a:ext>
              </a:extLst>
            </p:cNvPr>
            <p:cNvSpPr/>
            <p:nvPr/>
          </p:nvSpPr>
          <p:spPr>
            <a:xfrm>
              <a:off x="144525" y="452000"/>
              <a:ext cx="645975" cy="1655425"/>
            </a:xfrm>
            <a:custGeom>
              <a:avLst/>
              <a:gdLst/>
              <a:ahLst/>
              <a:cxnLst/>
              <a:rect l="l" t="t" r="r" b="b"/>
              <a:pathLst>
                <a:path w="25839" h="66217" extrusionOk="0">
                  <a:moveTo>
                    <a:pt x="4589" y="0"/>
                  </a:moveTo>
                  <a:cubicBezTo>
                    <a:pt x="1302" y="4200"/>
                    <a:pt x="23" y="10911"/>
                    <a:pt x="1" y="18580"/>
                  </a:cubicBezTo>
                  <a:lnTo>
                    <a:pt x="5091" y="16092"/>
                  </a:lnTo>
                  <a:lnTo>
                    <a:pt x="46" y="21456"/>
                  </a:lnTo>
                  <a:cubicBezTo>
                    <a:pt x="183" y="25519"/>
                    <a:pt x="617" y="29787"/>
                    <a:pt x="1233" y="34055"/>
                  </a:cubicBezTo>
                  <a:lnTo>
                    <a:pt x="6255" y="31134"/>
                  </a:lnTo>
                  <a:lnTo>
                    <a:pt x="1827" y="37776"/>
                  </a:lnTo>
                  <a:cubicBezTo>
                    <a:pt x="2032" y="39008"/>
                    <a:pt x="2260" y="40241"/>
                    <a:pt x="2511" y="41474"/>
                  </a:cubicBezTo>
                  <a:lnTo>
                    <a:pt x="10637" y="34375"/>
                  </a:lnTo>
                  <a:lnTo>
                    <a:pt x="10637" y="34375"/>
                  </a:lnTo>
                  <a:cubicBezTo>
                    <a:pt x="6940" y="40287"/>
                    <a:pt x="5798" y="41633"/>
                    <a:pt x="3219" y="44966"/>
                  </a:cubicBezTo>
                  <a:cubicBezTo>
                    <a:pt x="4064" y="48937"/>
                    <a:pt x="5022" y="52726"/>
                    <a:pt x="5958" y="56173"/>
                  </a:cubicBezTo>
                  <a:lnTo>
                    <a:pt x="11048" y="49622"/>
                  </a:lnTo>
                  <a:lnTo>
                    <a:pt x="6871" y="59369"/>
                  </a:lnTo>
                  <a:cubicBezTo>
                    <a:pt x="7624" y="61971"/>
                    <a:pt x="8378" y="64299"/>
                    <a:pt x="9039" y="66216"/>
                  </a:cubicBezTo>
                  <a:cubicBezTo>
                    <a:pt x="25839" y="40127"/>
                    <a:pt x="23990" y="23784"/>
                    <a:pt x="4589"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289;p47">
              <a:extLst>
                <a:ext uri="{FF2B5EF4-FFF2-40B4-BE49-F238E27FC236}">
                  <a16:creationId xmlns:a16="http://schemas.microsoft.com/office/drawing/2014/main" id="{7D5BFD72-AF9B-5E3F-490C-DF40E100068D}"/>
                </a:ext>
              </a:extLst>
            </p:cNvPr>
            <p:cNvSpPr/>
            <p:nvPr/>
          </p:nvSpPr>
          <p:spPr>
            <a:xfrm>
              <a:off x="274050" y="470825"/>
              <a:ext cx="470250" cy="1221750"/>
            </a:xfrm>
            <a:custGeom>
              <a:avLst/>
              <a:gdLst/>
              <a:ahLst/>
              <a:cxnLst/>
              <a:rect l="l" t="t" r="r" b="b"/>
              <a:pathLst>
                <a:path w="18810" h="48870" extrusionOk="0">
                  <a:moveTo>
                    <a:pt x="1" y="0"/>
                  </a:moveTo>
                  <a:lnTo>
                    <a:pt x="1" y="0"/>
                  </a:lnTo>
                  <a:cubicBezTo>
                    <a:pt x="2717" y="4314"/>
                    <a:pt x="18307" y="30358"/>
                    <a:pt x="12486" y="48869"/>
                  </a:cubicBezTo>
                  <a:cubicBezTo>
                    <a:pt x="18809" y="31727"/>
                    <a:pt x="14495" y="17964"/>
                    <a:pt x="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组合 11">
            <a:extLst>
              <a:ext uri="{FF2B5EF4-FFF2-40B4-BE49-F238E27FC236}">
                <a16:creationId xmlns:a16="http://schemas.microsoft.com/office/drawing/2014/main" id="{A15D451F-5F2B-ECD6-17F0-44AB4C705399}"/>
              </a:ext>
            </a:extLst>
          </p:cNvPr>
          <p:cNvGrpSpPr/>
          <p:nvPr/>
        </p:nvGrpSpPr>
        <p:grpSpPr>
          <a:xfrm>
            <a:off x="4952864" y="1594575"/>
            <a:ext cx="3180473" cy="2154059"/>
            <a:chOff x="-1489" y="2170"/>
            <a:chExt cx="13172" cy="7215"/>
          </a:xfrm>
          <a:solidFill>
            <a:srgbClr val="5E8381">
              <a:lumMod val="20000"/>
              <a:lumOff val="80000"/>
            </a:srgbClr>
          </a:solidFill>
        </p:grpSpPr>
        <p:sp>
          <p:nvSpPr>
            <p:cNvPr id="12" name="椭圆形标注 12">
              <a:extLst>
                <a:ext uri="{FF2B5EF4-FFF2-40B4-BE49-F238E27FC236}">
                  <a16:creationId xmlns:a16="http://schemas.microsoft.com/office/drawing/2014/main" id="{70F68CC3-3304-7DF0-9566-C25DD8FE96F3}"/>
                </a:ext>
              </a:extLst>
            </p:cNvPr>
            <p:cNvSpPr/>
            <p:nvPr/>
          </p:nvSpPr>
          <p:spPr>
            <a:xfrm flipH="1">
              <a:off x="-1489" y="2170"/>
              <a:ext cx="13172" cy="7215"/>
            </a:xfrm>
            <a:prstGeom prst="wedgeEllipseCallout">
              <a:avLst>
                <a:gd name="adj1" fmla="val 52101"/>
                <a:gd name="adj2" fmla="val 48024"/>
              </a:avLst>
            </a:prstGeom>
            <a:grpFill/>
            <a:ln w="25400" cap="flat" cmpd="sng" algn="ctr">
              <a:no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Tx/>
                <a:buFontTx/>
                <a:buNone/>
                <a:defRPr/>
              </a:pPr>
              <a:endParaRPr lang="zh-CN" altLang="en-US" sz="3200">
                <a:solidFill>
                  <a:srgbClr val="C2E5F3"/>
                </a:solidFill>
                <a:latin typeface="思源黑体 CN Light" panose="020B0300000000000000" charset="-122"/>
                <a:ea typeface="思源黑体 CN Light" panose="020B0300000000000000" charset="-122"/>
              </a:endParaRPr>
            </a:p>
          </p:txBody>
        </p:sp>
        <p:sp>
          <p:nvSpPr>
            <p:cNvPr id="13" name="文本框 13">
              <a:extLst>
                <a:ext uri="{FF2B5EF4-FFF2-40B4-BE49-F238E27FC236}">
                  <a16:creationId xmlns:a16="http://schemas.microsoft.com/office/drawing/2014/main" id="{53BA2DF1-293D-B205-E82E-E6F121778B69}"/>
                </a:ext>
              </a:extLst>
            </p:cNvPr>
            <p:cNvSpPr txBox="1"/>
            <p:nvPr/>
          </p:nvSpPr>
          <p:spPr>
            <a:xfrm>
              <a:off x="-1464" y="3655"/>
              <a:ext cx="11828" cy="4020"/>
            </a:xfrm>
            <a:prstGeom prst="rect">
              <a:avLst/>
            </a:prstGeom>
            <a:noFill/>
            <a:ln w="9525">
              <a:noFill/>
            </a:ln>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spcAft>
                  <a:spcPts val="800"/>
                </a:spcAft>
              </a:pPr>
              <a:r>
                <a:rPr lang="vi-VN" sz="2400" i="1" kern="100">
                  <a:effectLst/>
                  <a:latin typeface="Times New Roman" panose="02020603050405020304" pitchFamily="18" charset="0"/>
                  <a:ea typeface="SimSun" panose="02010600030101010101" pitchFamily="2" charset="-122"/>
                  <a:cs typeface="Times New Roman" panose="02020603050405020304" pitchFamily="18" charset="0"/>
                </a:rPr>
                <a:t>Em hãy rút ra kinh nghiệm đọc văn bản nghị luận</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4" name="Picture 13" descr="Cartoon of a couple of girls in native american clothing&#10;&#10;Description automatically generated">
            <a:extLst>
              <a:ext uri="{FF2B5EF4-FFF2-40B4-BE49-F238E27FC236}">
                <a16:creationId xmlns:a16="http://schemas.microsoft.com/office/drawing/2014/main" id="{DB16E3F9-0536-B8FB-CB36-7A291B0FA2AC}"/>
              </a:ext>
            </a:extLst>
          </p:cNvPr>
          <p:cNvPicPr>
            <a:picLocks noChangeAspect="1"/>
          </p:cNvPicPr>
          <p:nvPr/>
        </p:nvPicPr>
        <p:blipFill>
          <a:blip r:embed="rId3"/>
          <a:stretch>
            <a:fillRect/>
          </a:stretch>
        </p:blipFill>
        <p:spPr>
          <a:xfrm>
            <a:off x="1006414" y="2145323"/>
            <a:ext cx="3120396" cy="3120396"/>
          </a:xfrm>
          <a:prstGeom prst="rect">
            <a:avLst/>
          </a:prstGeom>
        </p:spPr>
      </p:pic>
    </p:spTree>
    <p:extLst>
      <p:ext uri="{BB962C8B-B14F-4D97-AF65-F5344CB8AC3E}">
        <p14:creationId xmlns:p14="http://schemas.microsoft.com/office/powerpoint/2010/main" val="3023959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20"/>
        <p:cNvGrpSpPr/>
        <p:nvPr/>
      </p:nvGrpSpPr>
      <p:grpSpPr>
        <a:xfrm>
          <a:off x="0" y="0"/>
          <a:ext cx="0" cy="0"/>
          <a:chOff x="0" y="0"/>
          <a:chExt cx="0" cy="0"/>
        </a:xfrm>
      </p:grpSpPr>
      <p:sp>
        <p:nvSpPr>
          <p:cNvPr id="4126" name="Google Shape;4126;p46"/>
          <p:cNvSpPr/>
          <p:nvPr/>
        </p:nvSpPr>
        <p:spPr>
          <a:xfrm>
            <a:off x="5849203" y="424775"/>
            <a:ext cx="1528667" cy="645053"/>
          </a:xfrm>
          <a:custGeom>
            <a:avLst/>
            <a:gdLst/>
            <a:ahLst/>
            <a:cxnLst/>
            <a:rect l="l" t="t" r="r" b="b"/>
            <a:pathLst>
              <a:path w="48847" h="20612" extrusionOk="0">
                <a:moveTo>
                  <a:pt x="44190" y="18786"/>
                </a:moveTo>
                <a:cubicBezTo>
                  <a:pt x="43939" y="18398"/>
                  <a:pt x="43642" y="17918"/>
                  <a:pt x="43323" y="17348"/>
                </a:cubicBezTo>
                <a:cubicBezTo>
                  <a:pt x="40698" y="12805"/>
                  <a:pt x="33325" y="14540"/>
                  <a:pt x="33325" y="14540"/>
                </a:cubicBezTo>
                <a:cubicBezTo>
                  <a:pt x="38826" y="4976"/>
                  <a:pt x="20794" y="0"/>
                  <a:pt x="20223" y="11322"/>
                </a:cubicBezTo>
                <a:cubicBezTo>
                  <a:pt x="15248" y="6049"/>
                  <a:pt x="7875" y="13148"/>
                  <a:pt x="11801" y="16298"/>
                </a:cubicBezTo>
                <a:cubicBezTo>
                  <a:pt x="11801" y="16298"/>
                  <a:pt x="6095" y="14951"/>
                  <a:pt x="4040" y="18466"/>
                </a:cubicBezTo>
                <a:cubicBezTo>
                  <a:pt x="3995" y="18580"/>
                  <a:pt x="3926" y="18694"/>
                  <a:pt x="3858" y="18786"/>
                </a:cubicBezTo>
                <a:lnTo>
                  <a:pt x="913" y="18786"/>
                </a:lnTo>
                <a:cubicBezTo>
                  <a:pt x="411" y="18786"/>
                  <a:pt x="0" y="19196"/>
                  <a:pt x="0" y="19699"/>
                </a:cubicBezTo>
                <a:cubicBezTo>
                  <a:pt x="0" y="20201"/>
                  <a:pt x="411" y="20612"/>
                  <a:pt x="913" y="20612"/>
                </a:cubicBezTo>
                <a:lnTo>
                  <a:pt x="47933" y="20612"/>
                </a:lnTo>
                <a:cubicBezTo>
                  <a:pt x="48436" y="20612"/>
                  <a:pt x="48846" y="20201"/>
                  <a:pt x="48846" y="19699"/>
                </a:cubicBezTo>
                <a:cubicBezTo>
                  <a:pt x="48846" y="19196"/>
                  <a:pt x="48436" y="18786"/>
                  <a:pt x="47933" y="18786"/>
                </a:cubicBezTo>
                <a:close/>
              </a:path>
            </a:pathLst>
          </a:custGeom>
          <a:solidFill>
            <a:srgbClr val="60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46"/>
          <p:cNvSpPr/>
          <p:nvPr/>
        </p:nvSpPr>
        <p:spPr>
          <a:xfrm>
            <a:off x="-368728" y="931138"/>
            <a:ext cx="1528667" cy="494085"/>
          </a:xfrm>
          <a:custGeom>
            <a:avLst/>
            <a:gdLst/>
            <a:ahLst/>
            <a:cxnLst/>
            <a:rect l="l" t="t" r="r" b="b"/>
            <a:pathLst>
              <a:path w="48847" h="15788" extrusionOk="0">
                <a:moveTo>
                  <a:pt x="26824" y="0"/>
                </a:moveTo>
                <a:cubicBezTo>
                  <a:pt x="23574" y="0"/>
                  <a:pt x="20455" y="1904"/>
                  <a:pt x="20223" y="6498"/>
                </a:cubicBezTo>
                <a:cubicBezTo>
                  <a:pt x="18956" y="5148"/>
                  <a:pt x="17528" y="4610"/>
                  <a:pt x="16171" y="4610"/>
                </a:cubicBezTo>
                <a:cubicBezTo>
                  <a:pt x="12226" y="4610"/>
                  <a:pt x="8880" y="9153"/>
                  <a:pt x="11801" y="11496"/>
                </a:cubicBezTo>
                <a:cubicBezTo>
                  <a:pt x="11801" y="11496"/>
                  <a:pt x="10727" y="11243"/>
                  <a:pt x="9345" y="11243"/>
                </a:cubicBezTo>
                <a:cubicBezTo>
                  <a:pt x="7541" y="11243"/>
                  <a:pt x="5213" y="11675"/>
                  <a:pt x="4063" y="13665"/>
                </a:cubicBezTo>
                <a:cubicBezTo>
                  <a:pt x="3995" y="13779"/>
                  <a:pt x="3926" y="13870"/>
                  <a:pt x="3880" y="13984"/>
                </a:cubicBezTo>
                <a:lnTo>
                  <a:pt x="913" y="13984"/>
                </a:lnTo>
                <a:cubicBezTo>
                  <a:pt x="411" y="13984"/>
                  <a:pt x="0" y="14395"/>
                  <a:pt x="0" y="14897"/>
                </a:cubicBezTo>
                <a:cubicBezTo>
                  <a:pt x="0" y="15399"/>
                  <a:pt x="411" y="15787"/>
                  <a:pt x="913" y="15787"/>
                </a:cubicBezTo>
                <a:lnTo>
                  <a:pt x="47933" y="15787"/>
                </a:lnTo>
                <a:cubicBezTo>
                  <a:pt x="48435" y="15787"/>
                  <a:pt x="48846" y="15399"/>
                  <a:pt x="48846" y="14897"/>
                </a:cubicBezTo>
                <a:cubicBezTo>
                  <a:pt x="48846" y="14395"/>
                  <a:pt x="48435" y="13984"/>
                  <a:pt x="47933" y="13984"/>
                </a:cubicBezTo>
                <a:lnTo>
                  <a:pt x="44190" y="13984"/>
                </a:lnTo>
                <a:cubicBezTo>
                  <a:pt x="43939" y="13596"/>
                  <a:pt x="43665" y="13117"/>
                  <a:pt x="43323" y="12546"/>
                </a:cubicBezTo>
                <a:cubicBezTo>
                  <a:pt x="41826" y="9956"/>
                  <a:pt x="38786" y="9400"/>
                  <a:pt x="36449" y="9400"/>
                </a:cubicBezTo>
                <a:cubicBezTo>
                  <a:pt x="34687" y="9400"/>
                  <a:pt x="33325" y="9716"/>
                  <a:pt x="33325" y="9716"/>
                </a:cubicBezTo>
                <a:lnTo>
                  <a:pt x="33325" y="9716"/>
                </a:lnTo>
                <a:cubicBezTo>
                  <a:pt x="36589" y="4054"/>
                  <a:pt x="31567" y="0"/>
                  <a:pt x="26824" y="0"/>
                </a:cubicBezTo>
                <a:close/>
              </a:path>
            </a:pathLst>
          </a:custGeom>
          <a:solidFill>
            <a:srgbClr val="60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46"/>
          <p:cNvSpPr txBox="1">
            <a:spLocks noGrp="1"/>
          </p:cNvSpPr>
          <p:nvPr>
            <p:ph type="title"/>
          </p:nvPr>
        </p:nvSpPr>
        <p:spPr>
          <a:xfrm>
            <a:off x="724593" y="204489"/>
            <a:ext cx="6827875" cy="572700"/>
          </a:xfrm>
          <a:prstGeom prst="rect">
            <a:avLst/>
          </a:prstGeom>
        </p:spPr>
        <p:txBody>
          <a:bodyPr spcFirstLastPara="1" wrap="square" lIns="91425" tIns="91425" rIns="91425" bIns="91425" anchor="t" anchorCtr="0">
            <a:noAutofit/>
          </a:bodyPr>
          <a:lstStyle/>
          <a:p>
            <a:r>
              <a:rPr lang="en-US" b="1">
                <a:effectLst/>
                <a:latin typeface="Times New Roman" panose="02020603050405020304" pitchFamily="18" charset="0"/>
                <a:ea typeface="Times New Roman" panose="02020603050405020304" pitchFamily="18" charset="0"/>
                <a:cs typeface="Times New Roman" panose="02020603050405020304" pitchFamily="18" charset="0"/>
              </a:rPr>
              <a:t>2. </a:t>
            </a:r>
            <a:r>
              <a:rPr lang="vi-VN" b="1">
                <a:effectLst/>
                <a:latin typeface="Times New Roman" panose="02020603050405020304" pitchFamily="18" charset="0"/>
                <a:ea typeface="Calibri" panose="020F0502020204030204" pitchFamily="34" charset="0"/>
                <a:cs typeface="Times New Roman" panose="02020603050405020304" pitchFamily="18" charset="0"/>
              </a:rPr>
              <a:t>Rút kinh nghiệm đọc văn bản nghị luận</a:t>
            </a:r>
            <a:r>
              <a:rPr lang="en-US">
                <a:effectLst/>
                <a:latin typeface="Calibri" panose="020F0502020204030204" pitchFamily="34" charset="0"/>
                <a:ea typeface="Calibri" panose="020F0502020204030204" pitchFamily="34" charset="0"/>
                <a:cs typeface="Times New Roman" panose="02020603050405020304" pitchFamily="18" charset="0"/>
              </a:rPr>
              <a:t/>
            </a:r>
            <a:br>
              <a:rPr lang="en-US">
                <a:effectLst/>
                <a:latin typeface="Calibri" panose="020F0502020204030204" pitchFamily="34" charset="0"/>
                <a:ea typeface="Calibri" panose="020F0502020204030204" pitchFamily="34" charset="0"/>
                <a:cs typeface="Times New Roman" panose="02020603050405020304" pitchFamily="18" charset="0"/>
              </a:rPr>
            </a:br>
            <a:endParaRPr b="1">
              <a:latin typeface="Times New Roman" panose="02020603050405020304" pitchFamily="18" charset="0"/>
              <a:cs typeface="Times New Roman" panose="02020603050405020304" pitchFamily="18" charset="0"/>
            </a:endParaRPr>
          </a:p>
        </p:txBody>
      </p:sp>
      <p:grpSp>
        <p:nvGrpSpPr>
          <p:cNvPr id="4129" name="Google Shape;4129;p46"/>
          <p:cNvGrpSpPr/>
          <p:nvPr/>
        </p:nvGrpSpPr>
        <p:grpSpPr>
          <a:xfrm>
            <a:off x="242100" y="1154938"/>
            <a:ext cx="307025" cy="307025"/>
            <a:chOff x="462375" y="3055200"/>
            <a:chExt cx="307025" cy="307025"/>
          </a:xfrm>
        </p:grpSpPr>
        <p:sp>
          <p:nvSpPr>
            <p:cNvPr id="4130" name="Google Shape;4130;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1" name="Google Shape;4181;p46"/>
          <p:cNvGrpSpPr/>
          <p:nvPr/>
        </p:nvGrpSpPr>
        <p:grpSpPr>
          <a:xfrm>
            <a:off x="8297712" y="1729951"/>
            <a:ext cx="307025" cy="307025"/>
            <a:chOff x="462375" y="3055200"/>
            <a:chExt cx="307025" cy="307025"/>
          </a:xfrm>
        </p:grpSpPr>
        <p:sp>
          <p:nvSpPr>
            <p:cNvPr id="4182" name="Google Shape;4182;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7" name="Google Shape;4207;p46"/>
          <p:cNvGrpSpPr/>
          <p:nvPr/>
        </p:nvGrpSpPr>
        <p:grpSpPr>
          <a:xfrm>
            <a:off x="7203135" y="293062"/>
            <a:ext cx="307025" cy="307025"/>
            <a:chOff x="462375" y="3055200"/>
            <a:chExt cx="307025" cy="307025"/>
          </a:xfrm>
        </p:grpSpPr>
        <p:sp>
          <p:nvSpPr>
            <p:cNvPr id="4208" name="Google Shape;4208;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3" name="Google Shape;4233;p46"/>
          <p:cNvGrpSpPr/>
          <p:nvPr/>
        </p:nvGrpSpPr>
        <p:grpSpPr>
          <a:xfrm>
            <a:off x="2671838" y="2674470"/>
            <a:ext cx="307025" cy="307025"/>
            <a:chOff x="462375" y="3055200"/>
            <a:chExt cx="307025" cy="307025"/>
          </a:xfrm>
        </p:grpSpPr>
        <p:sp>
          <p:nvSpPr>
            <p:cNvPr id="4234" name="Google Shape;4234;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9" name="Google Shape;4259;p46"/>
          <p:cNvSpPr/>
          <p:nvPr/>
        </p:nvSpPr>
        <p:spPr>
          <a:xfrm>
            <a:off x="6346475" y="835150"/>
            <a:ext cx="861675" cy="390900"/>
          </a:xfrm>
          <a:custGeom>
            <a:avLst/>
            <a:gdLst/>
            <a:ahLst/>
            <a:cxnLst/>
            <a:rect l="l" t="t" r="r" b="b"/>
            <a:pathLst>
              <a:path w="34467" h="15636" extrusionOk="0">
                <a:moveTo>
                  <a:pt x="31180" y="14334"/>
                </a:moveTo>
                <a:cubicBezTo>
                  <a:pt x="30997" y="14083"/>
                  <a:pt x="30792" y="13741"/>
                  <a:pt x="30564" y="13330"/>
                </a:cubicBezTo>
                <a:cubicBezTo>
                  <a:pt x="28715" y="10135"/>
                  <a:pt x="23511" y="11344"/>
                  <a:pt x="23511" y="11344"/>
                </a:cubicBezTo>
                <a:cubicBezTo>
                  <a:pt x="27391" y="4588"/>
                  <a:pt x="15431" y="0"/>
                  <a:pt x="14266" y="9062"/>
                </a:cubicBezTo>
                <a:cubicBezTo>
                  <a:pt x="10774" y="5341"/>
                  <a:pt x="5547" y="10363"/>
                  <a:pt x="8332" y="12577"/>
                </a:cubicBezTo>
                <a:cubicBezTo>
                  <a:pt x="8332" y="12577"/>
                  <a:pt x="4292" y="11641"/>
                  <a:pt x="2854" y="14129"/>
                </a:cubicBezTo>
                <a:cubicBezTo>
                  <a:pt x="2808" y="14197"/>
                  <a:pt x="2762" y="14266"/>
                  <a:pt x="2717" y="14334"/>
                </a:cubicBezTo>
                <a:lnTo>
                  <a:pt x="640" y="14334"/>
                </a:lnTo>
                <a:cubicBezTo>
                  <a:pt x="297" y="14334"/>
                  <a:pt x="1" y="14631"/>
                  <a:pt x="1" y="14973"/>
                </a:cubicBezTo>
                <a:cubicBezTo>
                  <a:pt x="1" y="15339"/>
                  <a:pt x="297" y="15635"/>
                  <a:pt x="640" y="15635"/>
                </a:cubicBezTo>
                <a:lnTo>
                  <a:pt x="33828" y="15635"/>
                </a:lnTo>
                <a:cubicBezTo>
                  <a:pt x="34170" y="15635"/>
                  <a:pt x="34467" y="15339"/>
                  <a:pt x="34467" y="14973"/>
                </a:cubicBezTo>
                <a:cubicBezTo>
                  <a:pt x="34467" y="14631"/>
                  <a:pt x="34170" y="14334"/>
                  <a:pt x="33828" y="14334"/>
                </a:cubicBezTo>
                <a:close/>
              </a:path>
            </a:pathLst>
          </a:custGeom>
          <a:solidFill>
            <a:srgbClr val="F3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60" name="Google Shape;4260;p46"/>
          <p:cNvGrpSpPr/>
          <p:nvPr/>
        </p:nvGrpSpPr>
        <p:grpSpPr>
          <a:xfrm flipH="1">
            <a:off x="7377875" y="-354425"/>
            <a:ext cx="1766125" cy="2169100"/>
            <a:chOff x="142825" y="-61675"/>
            <a:chExt cx="1766125" cy="2169100"/>
          </a:xfrm>
        </p:grpSpPr>
        <p:sp>
          <p:nvSpPr>
            <p:cNvPr id="4261" name="Google Shape;4261;p46"/>
            <p:cNvSpPr/>
            <p:nvPr/>
          </p:nvSpPr>
          <p:spPr>
            <a:xfrm>
              <a:off x="209575" y="-61675"/>
              <a:ext cx="1699375" cy="533125"/>
            </a:xfrm>
            <a:custGeom>
              <a:avLst/>
              <a:gdLst/>
              <a:ahLst/>
              <a:cxnLst/>
              <a:rect l="l" t="t" r="r" b="b"/>
              <a:pathLst>
                <a:path w="67975" h="21325" extrusionOk="0">
                  <a:moveTo>
                    <a:pt x="39695" y="1"/>
                  </a:moveTo>
                  <a:cubicBezTo>
                    <a:pt x="39588" y="1"/>
                    <a:pt x="39481" y="2"/>
                    <a:pt x="39374" y="4"/>
                  </a:cubicBezTo>
                  <a:cubicBezTo>
                    <a:pt x="28053" y="278"/>
                    <a:pt x="1" y="18881"/>
                    <a:pt x="1" y="18881"/>
                  </a:cubicBezTo>
                  <a:cubicBezTo>
                    <a:pt x="5507" y="20649"/>
                    <a:pt x="12181" y="21325"/>
                    <a:pt x="19171" y="21325"/>
                  </a:cubicBezTo>
                  <a:cubicBezTo>
                    <a:pt x="28698" y="21325"/>
                    <a:pt x="38809" y="20068"/>
                    <a:pt x="47340" y="18607"/>
                  </a:cubicBezTo>
                  <a:cubicBezTo>
                    <a:pt x="45446" y="15959"/>
                    <a:pt x="44191" y="12307"/>
                    <a:pt x="44191" y="12307"/>
                  </a:cubicBezTo>
                  <a:lnTo>
                    <a:pt x="44191" y="12307"/>
                  </a:lnTo>
                  <a:lnTo>
                    <a:pt x="50467" y="18036"/>
                  </a:lnTo>
                  <a:cubicBezTo>
                    <a:pt x="52636" y="17648"/>
                    <a:pt x="54667" y="17237"/>
                    <a:pt x="56516" y="16849"/>
                  </a:cubicBezTo>
                  <a:cubicBezTo>
                    <a:pt x="55033" y="15183"/>
                    <a:pt x="54028" y="14019"/>
                    <a:pt x="53754" y="12946"/>
                  </a:cubicBezTo>
                  <a:lnTo>
                    <a:pt x="53754" y="12946"/>
                  </a:lnTo>
                  <a:cubicBezTo>
                    <a:pt x="56334" y="14704"/>
                    <a:pt x="57680" y="15822"/>
                    <a:pt x="58959" y="16324"/>
                  </a:cubicBezTo>
                  <a:cubicBezTo>
                    <a:pt x="64482" y="15115"/>
                    <a:pt x="67974" y="14156"/>
                    <a:pt x="67974" y="14156"/>
                  </a:cubicBezTo>
                  <a:cubicBezTo>
                    <a:pt x="67974" y="14156"/>
                    <a:pt x="51019" y="1"/>
                    <a:pt x="39695"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46"/>
            <p:cNvSpPr/>
            <p:nvPr/>
          </p:nvSpPr>
          <p:spPr>
            <a:xfrm>
              <a:off x="142825" y="403075"/>
              <a:ext cx="1543575" cy="1218175"/>
            </a:xfrm>
            <a:custGeom>
              <a:avLst/>
              <a:gdLst/>
              <a:ahLst/>
              <a:cxnLst/>
              <a:rect l="l" t="t" r="r" b="b"/>
              <a:pathLst>
                <a:path w="61743" h="48727" extrusionOk="0">
                  <a:moveTo>
                    <a:pt x="8037" y="0"/>
                  </a:moveTo>
                  <a:cubicBezTo>
                    <a:pt x="5134" y="0"/>
                    <a:pt x="2595" y="1717"/>
                    <a:pt x="0" y="3509"/>
                  </a:cubicBezTo>
                  <a:cubicBezTo>
                    <a:pt x="8537" y="8850"/>
                    <a:pt x="15681" y="13552"/>
                    <a:pt x="21912" y="17866"/>
                  </a:cubicBezTo>
                  <a:cubicBezTo>
                    <a:pt x="22574" y="16223"/>
                    <a:pt x="24309" y="14351"/>
                    <a:pt x="25793" y="13324"/>
                  </a:cubicBezTo>
                  <a:lnTo>
                    <a:pt x="25793" y="13324"/>
                  </a:lnTo>
                  <a:cubicBezTo>
                    <a:pt x="25542" y="14009"/>
                    <a:pt x="24263" y="19464"/>
                    <a:pt x="24218" y="19487"/>
                  </a:cubicBezTo>
                  <a:cubicBezTo>
                    <a:pt x="25359" y="20286"/>
                    <a:pt x="33736" y="26426"/>
                    <a:pt x="33736" y="26426"/>
                  </a:cubicBezTo>
                  <a:lnTo>
                    <a:pt x="39077" y="19624"/>
                  </a:lnTo>
                  <a:lnTo>
                    <a:pt x="35676" y="27909"/>
                  </a:lnTo>
                  <a:cubicBezTo>
                    <a:pt x="37593" y="29370"/>
                    <a:pt x="45400" y="35761"/>
                    <a:pt x="45400" y="35761"/>
                  </a:cubicBezTo>
                  <a:lnTo>
                    <a:pt x="48321" y="29074"/>
                  </a:lnTo>
                  <a:cubicBezTo>
                    <a:pt x="49440" y="31653"/>
                    <a:pt x="49668" y="32999"/>
                    <a:pt x="48687" y="38683"/>
                  </a:cubicBezTo>
                  <a:cubicBezTo>
                    <a:pt x="52202" y="41742"/>
                    <a:pt x="56333" y="45394"/>
                    <a:pt x="59917" y="48726"/>
                  </a:cubicBezTo>
                  <a:cubicBezTo>
                    <a:pt x="61743" y="38044"/>
                    <a:pt x="57976" y="23230"/>
                    <a:pt x="49508" y="13552"/>
                  </a:cubicBezTo>
                  <a:cubicBezTo>
                    <a:pt x="40812" y="3578"/>
                    <a:pt x="16389" y="1067"/>
                    <a:pt x="8993" y="63"/>
                  </a:cubicBezTo>
                  <a:cubicBezTo>
                    <a:pt x="8670" y="20"/>
                    <a:pt x="8351" y="0"/>
                    <a:pt x="803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46"/>
            <p:cNvSpPr/>
            <p:nvPr/>
          </p:nvSpPr>
          <p:spPr>
            <a:xfrm>
              <a:off x="235825" y="403000"/>
              <a:ext cx="1414625" cy="1019650"/>
            </a:xfrm>
            <a:custGeom>
              <a:avLst/>
              <a:gdLst/>
              <a:ahLst/>
              <a:cxnLst/>
              <a:rect l="l" t="t" r="r" b="b"/>
              <a:pathLst>
                <a:path w="56585" h="40786" extrusionOk="0">
                  <a:moveTo>
                    <a:pt x="4306" y="1"/>
                  </a:moveTo>
                  <a:cubicBezTo>
                    <a:pt x="2798" y="1"/>
                    <a:pt x="1376" y="468"/>
                    <a:pt x="1" y="1184"/>
                  </a:cubicBezTo>
                  <a:cubicBezTo>
                    <a:pt x="640" y="1618"/>
                    <a:pt x="1370" y="2074"/>
                    <a:pt x="2169" y="2531"/>
                  </a:cubicBezTo>
                  <a:cubicBezTo>
                    <a:pt x="2169" y="2531"/>
                    <a:pt x="3673" y="2261"/>
                    <a:pt x="6447" y="2261"/>
                  </a:cubicBezTo>
                  <a:cubicBezTo>
                    <a:pt x="11745" y="2261"/>
                    <a:pt x="21675" y="3245"/>
                    <a:pt x="34604" y="8967"/>
                  </a:cubicBezTo>
                  <a:cubicBezTo>
                    <a:pt x="54005" y="17573"/>
                    <a:pt x="56516" y="40124"/>
                    <a:pt x="56585" y="40786"/>
                  </a:cubicBezTo>
                  <a:cubicBezTo>
                    <a:pt x="56037" y="31496"/>
                    <a:pt x="52316" y="20996"/>
                    <a:pt x="45788" y="13555"/>
                  </a:cubicBezTo>
                  <a:cubicBezTo>
                    <a:pt x="37092" y="3581"/>
                    <a:pt x="12669" y="1070"/>
                    <a:pt x="5273" y="66"/>
                  </a:cubicBezTo>
                  <a:cubicBezTo>
                    <a:pt x="4947" y="22"/>
                    <a:pt x="4624" y="1"/>
                    <a:pt x="4306"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46"/>
            <p:cNvSpPr/>
            <p:nvPr/>
          </p:nvSpPr>
          <p:spPr>
            <a:xfrm>
              <a:off x="144525" y="452000"/>
              <a:ext cx="645975" cy="1655425"/>
            </a:xfrm>
            <a:custGeom>
              <a:avLst/>
              <a:gdLst/>
              <a:ahLst/>
              <a:cxnLst/>
              <a:rect l="l" t="t" r="r" b="b"/>
              <a:pathLst>
                <a:path w="25839" h="66217" extrusionOk="0">
                  <a:moveTo>
                    <a:pt x="4589" y="0"/>
                  </a:moveTo>
                  <a:cubicBezTo>
                    <a:pt x="1302" y="4200"/>
                    <a:pt x="23" y="10911"/>
                    <a:pt x="1" y="18580"/>
                  </a:cubicBezTo>
                  <a:lnTo>
                    <a:pt x="5091" y="16092"/>
                  </a:lnTo>
                  <a:lnTo>
                    <a:pt x="46" y="21456"/>
                  </a:lnTo>
                  <a:cubicBezTo>
                    <a:pt x="183" y="25519"/>
                    <a:pt x="617" y="29787"/>
                    <a:pt x="1233" y="34055"/>
                  </a:cubicBezTo>
                  <a:lnTo>
                    <a:pt x="6255" y="31134"/>
                  </a:lnTo>
                  <a:lnTo>
                    <a:pt x="1827" y="37776"/>
                  </a:lnTo>
                  <a:cubicBezTo>
                    <a:pt x="2032" y="39008"/>
                    <a:pt x="2260" y="40241"/>
                    <a:pt x="2511" y="41474"/>
                  </a:cubicBezTo>
                  <a:lnTo>
                    <a:pt x="10637" y="34375"/>
                  </a:lnTo>
                  <a:lnTo>
                    <a:pt x="10637" y="34375"/>
                  </a:lnTo>
                  <a:cubicBezTo>
                    <a:pt x="6940" y="40287"/>
                    <a:pt x="5798" y="41633"/>
                    <a:pt x="3219" y="44966"/>
                  </a:cubicBezTo>
                  <a:cubicBezTo>
                    <a:pt x="4064" y="48937"/>
                    <a:pt x="5022" y="52726"/>
                    <a:pt x="5958" y="56173"/>
                  </a:cubicBezTo>
                  <a:lnTo>
                    <a:pt x="11048" y="49622"/>
                  </a:lnTo>
                  <a:lnTo>
                    <a:pt x="6871" y="59369"/>
                  </a:lnTo>
                  <a:cubicBezTo>
                    <a:pt x="7624" y="61971"/>
                    <a:pt x="8378" y="64299"/>
                    <a:pt x="9039" y="66216"/>
                  </a:cubicBezTo>
                  <a:cubicBezTo>
                    <a:pt x="25839" y="40127"/>
                    <a:pt x="23990" y="23784"/>
                    <a:pt x="4589"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46"/>
            <p:cNvSpPr/>
            <p:nvPr/>
          </p:nvSpPr>
          <p:spPr>
            <a:xfrm>
              <a:off x="274050" y="470825"/>
              <a:ext cx="470250" cy="1221750"/>
            </a:xfrm>
            <a:custGeom>
              <a:avLst/>
              <a:gdLst/>
              <a:ahLst/>
              <a:cxnLst/>
              <a:rect l="l" t="t" r="r" b="b"/>
              <a:pathLst>
                <a:path w="18810" h="48870" extrusionOk="0">
                  <a:moveTo>
                    <a:pt x="1" y="0"/>
                  </a:moveTo>
                  <a:lnTo>
                    <a:pt x="1" y="0"/>
                  </a:lnTo>
                  <a:cubicBezTo>
                    <a:pt x="2717" y="4314"/>
                    <a:pt x="18307" y="30358"/>
                    <a:pt x="12486" y="48869"/>
                  </a:cubicBezTo>
                  <a:cubicBezTo>
                    <a:pt x="18809" y="31727"/>
                    <a:pt x="14495" y="17964"/>
                    <a:pt x="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4270;p47">
            <a:extLst>
              <a:ext uri="{FF2B5EF4-FFF2-40B4-BE49-F238E27FC236}">
                <a16:creationId xmlns:a16="http://schemas.microsoft.com/office/drawing/2014/main" id="{4C696148-B5A0-DF2A-B7E9-BA90DA3DC256}"/>
              </a:ext>
            </a:extLst>
          </p:cNvPr>
          <p:cNvSpPr/>
          <p:nvPr/>
        </p:nvSpPr>
        <p:spPr>
          <a:xfrm>
            <a:off x="-294875" y="174362"/>
            <a:ext cx="1073950" cy="487350"/>
          </a:xfrm>
          <a:custGeom>
            <a:avLst/>
            <a:gdLst/>
            <a:ahLst/>
            <a:cxnLst/>
            <a:rect l="l" t="t" r="r" b="b"/>
            <a:pathLst>
              <a:path w="42958" h="19494" extrusionOk="0">
                <a:moveTo>
                  <a:pt x="38872" y="17896"/>
                </a:moveTo>
                <a:cubicBezTo>
                  <a:pt x="38644" y="17553"/>
                  <a:pt x="38392" y="17143"/>
                  <a:pt x="38096" y="16618"/>
                </a:cubicBezTo>
                <a:cubicBezTo>
                  <a:pt x="35790" y="12646"/>
                  <a:pt x="29308" y="14152"/>
                  <a:pt x="29308" y="14152"/>
                </a:cubicBezTo>
                <a:cubicBezTo>
                  <a:pt x="34147" y="5730"/>
                  <a:pt x="19242" y="1"/>
                  <a:pt x="17781" y="11322"/>
                </a:cubicBezTo>
                <a:cubicBezTo>
                  <a:pt x="13422" y="6666"/>
                  <a:pt x="6916" y="12943"/>
                  <a:pt x="10363" y="15705"/>
                </a:cubicBezTo>
                <a:cubicBezTo>
                  <a:pt x="10363" y="15705"/>
                  <a:pt x="5341" y="14518"/>
                  <a:pt x="3561" y="17622"/>
                </a:cubicBezTo>
                <a:cubicBezTo>
                  <a:pt x="3493" y="17713"/>
                  <a:pt x="3447" y="17804"/>
                  <a:pt x="3401" y="17896"/>
                </a:cubicBezTo>
                <a:lnTo>
                  <a:pt x="799" y="17896"/>
                </a:lnTo>
                <a:cubicBezTo>
                  <a:pt x="343" y="17896"/>
                  <a:pt x="0" y="18238"/>
                  <a:pt x="0" y="18695"/>
                </a:cubicBezTo>
                <a:cubicBezTo>
                  <a:pt x="0" y="19128"/>
                  <a:pt x="343" y="19494"/>
                  <a:pt x="799" y="19494"/>
                </a:cubicBezTo>
                <a:lnTo>
                  <a:pt x="42159" y="19494"/>
                </a:lnTo>
                <a:cubicBezTo>
                  <a:pt x="42615" y="19494"/>
                  <a:pt x="42957" y="19128"/>
                  <a:pt x="42957" y="18695"/>
                </a:cubicBezTo>
                <a:cubicBezTo>
                  <a:pt x="42957" y="18238"/>
                  <a:pt x="42615" y="17896"/>
                  <a:pt x="42159" y="17896"/>
                </a:cubicBezTo>
                <a:close/>
              </a:path>
            </a:pathLst>
          </a:custGeom>
          <a:solidFill>
            <a:srgbClr val="F3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4284;p47">
            <a:extLst>
              <a:ext uri="{FF2B5EF4-FFF2-40B4-BE49-F238E27FC236}">
                <a16:creationId xmlns:a16="http://schemas.microsoft.com/office/drawing/2014/main" id="{3D5FC324-1661-5336-97CA-39BF34D0AACE}"/>
              </a:ext>
            </a:extLst>
          </p:cNvPr>
          <p:cNvGrpSpPr/>
          <p:nvPr/>
        </p:nvGrpSpPr>
        <p:grpSpPr>
          <a:xfrm>
            <a:off x="-274232" y="62638"/>
            <a:ext cx="849101" cy="1067750"/>
            <a:chOff x="142825" y="-61675"/>
            <a:chExt cx="1766125" cy="2169100"/>
          </a:xfrm>
        </p:grpSpPr>
        <p:sp>
          <p:nvSpPr>
            <p:cNvPr id="4" name="Google Shape;4285;p47">
              <a:extLst>
                <a:ext uri="{FF2B5EF4-FFF2-40B4-BE49-F238E27FC236}">
                  <a16:creationId xmlns:a16="http://schemas.microsoft.com/office/drawing/2014/main" id="{CEC528BF-0902-BCE7-A72C-B8A65C5CFAFA}"/>
                </a:ext>
              </a:extLst>
            </p:cNvPr>
            <p:cNvSpPr/>
            <p:nvPr/>
          </p:nvSpPr>
          <p:spPr>
            <a:xfrm>
              <a:off x="209575" y="-61675"/>
              <a:ext cx="1699375" cy="533125"/>
            </a:xfrm>
            <a:custGeom>
              <a:avLst/>
              <a:gdLst/>
              <a:ahLst/>
              <a:cxnLst/>
              <a:rect l="l" t="t" r="r" b="b"/>
              <a:pathLst>
                <a:path w="67975" h="21325" extrusionOk="0">
                  <a:moveTo>
                    <a:pt x="39695" y="1"/>
                  </a:moveTo>
                  <a:cubicBezTo>
                    <a:pt x="39588" y="1"/>
                    <a:pt x="39481" y="2"/>
                    <a:pt x="39374" y="4"/>
                  </a:cubicBezTo>
                  <a:cubicBezTo>
                    <a:pt x="28053" y="278"/>
                    <a:pt x="1" y="18881"/>
                    <a:pt x="1" y="18881"/>
                  </a:cubicBezTo>
                  <a:cubicBezTo>
                    <a:pt x="5507" y="20649"/>
                    <a:pt x="12181" y="21325"/>
                    <a:pt x="19171" y="21325"/>
                  </a:cubicBezTo>
                  <a:cubicBezTo>
                    <a:pt x="28698" y="21325"/>
                    <a:pt x="38809" y="20068"/>
                    <a:pt x="47340" y="18607"/>
                  </a:cubicBezTo>
                  <a:cubicBezTo>
                    <a:pt x="45446" y="15959"/>
                    <a:pt x="44191" y="12307"/>
                    <a:pt x="44191" y="12307"/>
                  </a:cubicBezTo>
                  <a:lnTo>
                    <a:pt x="44191" y="12307"/>
                  </a:lnTo>
                  <a:lnTo>
                    <a:pt x="50467" y="18036"/>
                  </a:lnTo>
                  <a:cubicBezTo>
                    <a:pt x="52636" y="17648"/>
                    <a:pt x="54667" y="17237"/>
                    <a:pt x="56516" y="16849"/>
                  </a:cubicBezTo>
                  <a:cubicBezTo>
                    <a:pt x="55033" y="15183"/>
                    <a:pt x="54028" y="14019"/>
                    <a:pt x="53754" y="12946"/>
                  </a:cubicBezTo>
                  <a:lnTo>
                    <a:pt x="53754" y="12946"/>
                  </a:lnTo>
                  <a:cubicBezTo>
                    <a:pt x="56334" y="14704"/>
                    <a:pt x="57680" y="15822"/>
                    <a:pt x="58959" y="16324"/>
                  </a:cubicBezTo>
                  <a:cubicBezTo>
                    <a:pt x="64482" y="15115"/>
                    <a:pt x="67974" y="14156"/>
                    <a:pt x="67974" y="14156"/>
                  </a:cubicBezTo>
                  <a:cubicBezTo>
                    <a:pt x="67974" y="14156"/>
                    <a:pt x="51019" y="1"/>
                    <a:pt x="39695"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286;p47">
              <a:extLst>
                <a:ext uri="{FF2B5EF4-FFF2-40B4-BE49-F238E27FC236}">
                  <a16:creationId xmlns:a16="http://schemas.microsoft.com/office/drawing/2014/main" id="{2CD84A0F-0762-B805-CFD5-DD0961B9B97C}"/>
                </a:ext>
              </a:extLst>
            </p:cNvPr>
            <p:cNvSpPr/>
            <p:nvPr/>
          </p:nvSpPr>
          <p:spPr>
            <a:xfrm>
              <a:off x="142825" y="403075"/>
              <a:ext cx="1543575" cy="1218175"/>
            </a:xfrm>
            <a:custGeom>
              <a:avLst/>
              <a:gdLst/>
              <a:ahLst/>
              <a:cxnLst/>
              <a:rect l="l" t="t" r="r" b="b"/>
              <a:pathLst>
                <a:path w="61743" h="48727" extrusionOk="0">
                  <a:moveTo>
                    <a:pt x="8037" y="0"/>
                  </a:moveTo>
                  <a:cubicBezTo>
                    <a:pt x="5134" y="0"/>
                    <a:pt x="2595" y="1717"/>
                    <a:pt x="0" y="3509"/>
                  </a:cubicBezTo>
                  <a:cubicBezTo>
                    <a:pt x="8537" y="8850"/>
                    <a:pt x="15681" y="13552"/>
                    <a:pt x="21912" y="17866"/>
                  </a:cubicBezTo>
                  <a:cubicBezTo>
                    <a:pt x="22574" y="16223"/>
                    <a:pt x="24309" y="14351"/>
                    <a:pt x="25793" y="13324"/>
                  </a:cubicBezTo>
                  <a:lnTo>
                    <a:pt x="25793" y="13324"/>
                  </a:lnTo>
                  <a:cubicBezTo>
                    <a:pt x="25542" y="14009"/>
                    <a:pt x="24263" y="19464"/>
                    <a:pt x="24218" y="19487"/>
                  </a:cubicBezTo>
                  <a:cubicBezTo>
                    <a:pt x="25359" y="20286"/>
                    <a:pt x="33736" y="26426"/>
                    <a:pt x="33736" y="26426"/>
                  </a:cubicBezTo>
                  <a:lnTo>
                    <a:pt x="39077" y="19624"/>
                  </a:lnTo>
                  <a:lnTo>
                    <a:pt x="35676" y="27909"/>
                  </a:lnTo>
                  <a:cubicBezTo>
                    <a:pt x="37593" y="29370"/>
                    <a:pt x="45400" y="35761"/>
                    <a:pt x="45400" y="35761"/>
                  </a:cubicBezTo>
                  <a:lnTo>
                    <a:pt x="48321" y="29074"/>
                  </a:lnTo>
                  <a:cubicBezTo>
                    <a:pt x="49440" y="31653"/>
                    <a:pt x="49668" y="32999"/>
                    <a:pt x="48687" y="38683"/>
                  </a:cubicBezTo>
                  <a:cubicBezTo>
                    <a:pt x="52202" y="41742"/>
                    <a:pt x="56333" y="45394"/>
                    <a:pt x="59917" y="48726"/>
                  </a:cubicBezTo>
                  <a:cubicBezTo>
                    <a:pt x="61743" y="38044"/>
                    <a:pt x="57976" y="23230"/>
                    <a:pt x="49508" y="13552"/>
                  </a:cubicBezTo>
                  <a:cubicBezTo>
                    <a:pt x="40812" y="3578"/>
                    <a:pt x="16389" y="1067"/>
                    <a:pt x="8993" y="63"/>
                  </a:cubicBezTo>
                  <a:cubicBezTo>
                    <a:pt x="8670" y="20"/>
                    <a:pt x="8351" y="0"/>
                    <a:pt x="803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287;p47">
              <a:extLst>
                <a:ext uri="{FF2B5EF4-FFF2-40B4-BE49-F238E27FC236}">
                  <a16:creationId xmlns:a16="http://schemas.microsoft.com/office/drawing/2014/main" id="{9C2D0C05-DAA8-7767-EEFB-F65F9CDCCA2E}"/>
                </a:ext>
              </a:extLst>
            </p:cNvPr>
            <p:cNvSpPr/>
            <p:nvPr/>
          </p:nvSpPr>
          <p:spPr>
            <a:xfrm>
              <a:off x="235825" y="403000"/>
              <a:ext cx="1414625" cy="1019650"/>
            </a:xfrm>
            <a:custGeom>
              <a:avLst/>
              <a:gdLst/>
              <a:ahLst/>
              <a:cxnLst/>
              <a:rect l="l" t="t" r="r" b="b"/>
              <a:pathLst>
                <a:path w="56585" h="40786" extrusionOk="0">
                  <a:moveTo>
                    <a:pt x="4306" y="1"/>
                  </a:moveTo>
                  <a:cubicBezTo>
                    <a:pt x="2798" y="1"/>
                    <a:pt x="1376" y="468"/>
                    <a:pt x="1" y="1184"/>
                  </a:cubicBezTo>
                  <a:cubicBezTo>
                    <a:pt x="640" y="1618"/>
                    <a:pt x="1370" y="2074"/>
                    <a:pt x="2169" y="2531"/>
                  </a:cubicBezTo>
                  <a:cubicBezTo>
                    <a:pt x="2169" y="2531"/>
                    <a:pt x="3673" y="2261"/>
                    <a:pt x="6447" y="2261"/>
                  </a:cubicBezTo>
                  <a:cubicBezTo>
                    <a:pt x="11745" y="2261"/>
                    <a:pt x="21675" y="3245"/>
                    <a:pt x="34604" y="8967"/>
                  </a:cubicBezTo>
                  <a:cubicBezTo>
                    <a:pt x="54005" y="17573"/>
                    <a:pt x="56516" y="40124"/>
                    <a:pt x="56585" y="40786"/>
                  </a:cubicBezTo>
                  <a:cubicBezTo>
                    <a:pt x="56037" y="31496"/>
                    <a:pt x="52316" y="20996"/>
                    <a:pt x="45788" y="13555"/>
                  </a:cubicBezTo>
                  <a:cubicBezTo>
                    <a:pt x="37092" y="3581"/>
                    <a:pt x="12669" y="1070"/>
                    <a:pt x="5273" y="66"/>
                  </a:cubicBezTo>
                  <a:cubicBezTo>
                    <a:pt x="4947" y="22"/>
                    <a:pt x="4624" y="1"/>
                    <a:pt x="4306"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288;p47">
              <a:extLst>
                <a:ext uri="{FF2B5EF4-FFF2-40B4-BE49-F238E27FC236}">
                  <a16:creationId xmlns:a16="http://schemas.microsoft.com/office/drawing/2014/main" id="{135DB291-05CA-9A27-E786-9615CC838D74}"/>
                </a:ext>
              </a:extLst>
            </p:cNvPr>
            <p:cNvSpPr/>
            <p:nvPr/>
          </p:nvSpPr>
          <p:spPr>
            <a:xfrm>
              <a:off x="144525" y="452000"/>
              <a:ext cx="645975" cy="1655425"/>
            </a:xfrm>
            <a:custGeom>
              <a:avLst/>
              <a:gdLst/>
              <a:ahLst/>
              <a:cxnLst/>
              <a:rect l="l" t="t" r="r" b="b"/>
              <a:pathLst>
                <a:path w="25839" h="66217" extrusionOk="0">
                  <a:moveTo>
                    <a:pt x="4589" y="0"/>
                  </a:moveTo>
                  <a:cubicBezTo>
                    <a:pt x="1302" y="4200"/>
                    <a:pt x="23" y="10911"/>
                    <a:pt x="1" y="18580"/>
                  </a:cubicBezTo>
                  <a:lnTo>
                    <a:pt x="5091" y="16092"/>
                  </a:lnTo>
                  <a:lnTo>
                    <a:pt x="46" y="21456"/>
                  </a:lnTo>
                  <a:cubicBezTo>
                    <a:pt x="183" y="25519"/>
                    <a:pt x="617" y="29787"/>
                    <a:pt x="1233" y="34055"/>
                  </a:cubicBezTo>
                  <a:lnTo>
                    <a:pt x="6255" y="31134"/>
                  </a:lnTo>
                  <a:lnTo>
                    <a:pt x="1827" y="37776"/>
                  </a:lnTo>
                  <a:cubicBezTo>
                    <a:pt x="2032" y="39008"/>
                    <a:pt x="2260" y="40241"/>
                    <a:pt x="2511" y="41474"/>
                  </a:cubicBezTo>
                  <a:lnTo>
                    <a:pt x="10637" y="34375"/>
                  </a:lnTo>
                  <a:lnTo>
                    <a:pt x="10637" y="34375"/>
                  </a:lnTo>
                  <a:cubicBezTo>
                    <a:pt x="6940" y="40287"/>
                    <a:pt x="5798" y="41633"/>
                    <a:pt x="3219" y="44966"/>
                  </a:cubicBezTo>
                  <a:cubicBezTo>
                    <a:pt x="4064" y="48937"/>
                    <a:pt x="5022" y="52726"/>
                    <a:pt x="5958" y="56173"/>
                  </a:cubicBezTo>
                  <a:lnTo>
                    <a:pt x="11048" y="49622"/>
                  </a:lnTo>
                  <a:lnTo>
                    <a:pt x="6871" y="59369"/>
                  </a:lnTo>
                  <a:cubicBezTo>
                    <a:pt x="7624" y="61971"/>
                    <a:pt x="8378" y="64299"/>
                    <a:pt x="9039" y="66216"/>
                  </a:cubicBezTo>
                  <a:cubicBezTo>
                    <a:pt x="25839" y="40127"/>
                    <a:pt x="23990" y="23784"/>
                    <a:pt x="4589"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289;p47">
              <a:extLst>
                <a:ext uri="{FF2B5EF4-FFF2-40B4-BE49-F238E27FC236}">
                  <a16:creationId xmlns:a16="http://schemas.microsoft.com/office/drawing/2014/main" id="{7D5BFD72-AF9B-5E3F-490C-DF40E100068D}"/>
                </a:ext>
              </a:extLst>
            </p:cNvPr>
            <p:cNvSpPr/>
            <p:nvPr/>
          </p:nvSpPr>
          <p:spPr>
            <a:xfrm>
              <a:off x="274050" y="470825"/>
              <a:ext cx="470250" cy="1221750"/>
            </a:xfrm>
            <a:custGeom>
              <a:avLst/>
              <a:gdLst/>
              <a:ahLst/>
              <a:cxnLst/>
              <a:rect l="l" t="t" r="r" b="b"/>
              <a:pathLst>
                <a:path w="18810" h="48870" extrusionOk="0">
                  <a:moveTo>
                    <a:pt x="1" y="0"/>
                  </a:moveTo>
                  <a:lnTo>
                    <a:pt x="1" y="0"/>
                  </a:lnTo>
                  <a:cubicBezTo>
                    <a:pt x="2717" y="4314"/>
                    <a:pt x="18307" y="30358"/>
                    <a:pt x="12486" y="48869"/>
                  </a:cubicBezTo>
                  <a:cubicBezTo>
                    <a:pt x="18809" y="31727"/>
                    <a:pt x="14495" y="17964"/>
                    <a:pt x="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Google Shape;466;p25">
            <a:extLst>
              <a:ext uri="{FF2B5EF4-FFF2-40B4-BE49-F238E27FC236}">
                <a16:creationId xmlns:a16="http://schemas.microsoft.com/office/drawing/2014/main" id="{80676B1C-C736-BE40-39E7-FCCBF97F9AC5}"/>
              </a:ext>
            </a:extLst>
          </p:cNvPr>
          <p:cNvGrpSpPr/>
          <p:nvPr/>
        </p:nvGrpSpPr>
        <p:grpSpPr>
          <a:xfrm>
            <a:off x="3199597" y="2192070"/>
            <a:ext cx="2744805" cy="2641800"/>
            <a:chOff x="3196366" y="2383066"/>
            <a:chExt cx="2744805" cy="2641800"/>
          </a:xfrm>
        </p:grpSpPr>
        <p:sp>
          <p:nvSpPr>
            <p:cNvPr id="10" name="Google Shape;467;p25">
              <a:extLst>
                <a:ext uri="{FF2B5EF4-FFF2-40B4-BE49-F238E27FC236}">
                  <a16:creationId xmlns:a16="http://schemas.microsoft.com/office/drawing/2014/main" id="{BDB4D78D-D380-0069-E8C1-2A25D190AF6D}"/>
                </a:ext>
              </a:extLst>
            </p:cNvPr>
            <p:cNvSpPr/>
            <p:nvPr/>
          </p:nvSpPr>
          <p:spPr>
            <a:xfrm>
              <a:off x="3250679" y="2383066"/>
              <a:ext cx="2641500" cy="2641800"/>
            </a:xfrm>
            <a:prstGeom prst="arc">
              <a:avLst>
                <a:gd name="adj1" fmla="val 10325226"/>
                <a:gd name="adj2" fmla="val 446848"/>
              </a:avLst>
            </a:prstGeom>
            <a:noFill/>
            <a:ln w="19050" cap="flat" cmpd="sng">
              <a:solidFill>
                <a:srgbClr val="895E4D"/>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15" name="Google Shape;469;p25">
              <a:extLst>
                <a:ext uri="{FF2B5EF4-FFF2-40B4-BE49-F238E27FC236}">
                  <a16:creationId xmlns:a16="http://schemas.microsoft.com/office/drawing/2014/main" id="{DF20D0FC-5C8D-BA01-7E38-039172A110EF}"/>
                </a:ext>
              </a:extLst>
            </p:cNvPr>
            <p:cNvSpPr/>
            <p:nvPr/>
          </p:nvSpPr>
          <p:spPr>
            <a:xfrm>
              <a:off x="5247159" y="2544574"/>
              <a:ext cx="131969" cy="131326"/>
            </a:xfrm>
            <a:custGeom>
              <a:avLst/>
              <a:gdLst/>
              <a:ahLst/>
              <a:cxnLst/>
              <a:rect l="l" t="t" r="r" b="b"/>
              <a:pathLst>
                <a:path w="2394" h="2382" extrusionOk="0">
                  <a:moveTo>
                    <a:pt x="1191" y="0"/>
                  </a:moveTo>
                  <a:cubicBezTo>
                    <a:pt x="536" y="0"/>
                    <a:pt x="0" y="524"/>
                    <a:pt x="0" y="1191"/>
                  </a:cubicBezTo>
                  <a:cubicBezTo>
                    <a:pt x="0" y="1846"/>
                    <a:pt x="536" y="2382"/>
                    <a:pt x="1191" y="2382"/>
                  </a:cubicBezTo>
                  <a:cubicBezTo>
                    <a:pt x="1858" y="2382"/>
                    <a:pt x="2393" y="1846"/>
                    <a:pt x="2393" y="1191"/>
                  </a:cubicBezTo>
                  <a:cubicBezTo>
                    <a:pt x="2393" y="524"/>
                    <a:pt x="1858" y="0"/>
                    <a:pt x="1191" y="0"/>
                  </a:cubicBezTo>
                  <a:close/>
                </a:path>
              </a:pathLst>
            </a:custGeom>
            <a:solidFill>
              <a:srgbClr val="833605"/>
            </a:solidFill>
            <a:ln w="19050" cap="flat" cmpd="sng">
              <a:solidFill>
                <a:srgbClr val="833605"/>
              </a:solidFill>
              <a:prstDash val="solid"/>
              <a:miter lim="11906"/>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16" name="Google Shape;470;p25">
              <a:extLst>
                <a:ext uri="{FF2B5EF4-FFF2-40B4-BE49-F238E27FC236}">
                  <a16:creationId xmlns:a16="http://schemas.microsoft.com/office/drawing/2014/main" id="{F39EE7A0-29B3-C372-97F8-B877E3B6D546}"/>
                </a:ext>
              </a:extLst>
            </p:cNvPr>
            <p:cNvSpPr/>
            <p:nvPr/>
          </p:nvSpPr>
          <p:spPr>
            <a:xfrm>
              <a:off x="3518071" y="2740537"/>
              <a:ext cx="131969" cy="131987"/>
            </a:xfrm>
            <a:custGeom>
              <a:avLst/>
              <a:gdLst/>
              <a:ahLst/>
              <a:cxnLst/>
              <a:rect l="l" t="t" r="r" b="b"/>
              <a:pathLst>
                <a:path w="2382" h="2382" extrusionOk="0">
                  <a:moveTo>
                    <a:pt x="1191" y="0"/>
                  </a:moveTo>
                  <a:cubicBezTo>
                    <a:pt x="536" y="0"/>
                    <a:pt x="0" y="524"/>
                    <a:pt x="0" y="1191"/>
                  </a:cubicBezTo>
                  <a:cubicBezTo>
                    <a:pt x="0" y="1846"/>
                    <a:pt x="536" y="2382"/>
                    <a:pt x="1191" y="2382"/>
                  </a:cubicBezTo>
                  <a:cubicBezTo>
                    <a:pt x="1858" y="2382"/>
                    <a:pt x="2382" y="1846"/>
                    <a:pt x="2382" y="1191"/>
                  </a:cubicBezTo>
                  <a:cubicBezTo>
                    <a:pt x="2382" y="524"/>
                    <a:pt x="1858" y="0"/>
                    <a:pt x="1191" y="0"/>
                  </a:cubicBezTo>
                  <a:close/>
                </a:path>
              </a:pathLst>
            </a:custGeom>
            <a:solidFill>
              <a:srgbClr val="C07546"/>
            </a:solidFill>
            <a:ln w="19050" cap="flat" cmpd="sng">
              <a:solidFill>
                <a:srgbClr val="C07546"/>
              </a:solidFill>
              <a:prstDash val="solid"/>
              <a:miter lim="11906"/>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17" name="Google Shape;471;p25">
              <a:extLst>
                <a:ext uri="{FF2B5EF4-FFF2-40B4-BE49-F238E27FC236}">
                  <a16:creationId xmlns:a16="http://schemas.microsoft.com/office/drawing/2014/main" id="{97D64B8B-F8E4-7ADE-9A5F-22D6BFBC41AB}"/>
                </a:ext>
              </a:extLst>
            </p:cNvPr>
            <p:cNvSpPr/>
            <p:nvPr/>
          </p:nvSpPr>
          <p:spPr>
            <a:xfrm>
              <a:off x="3196366" y="3810282"/>
              <a:ext cx="131969" cy="131987"/>
            </a:xfrm>
            <a:custGeom>
              <a:avLst/>
              <a:gdLst/>
              <a:ahLst/>
              <a:cxnLst/>
              <a:rect l="l" t="t" r="r" b="b"/>
              <a:pathLst>
                <a:path w="2382" h="2382" extrusionOk="0">
                  <a:moveTo>
                    <a:pt x="1191" y="0"/>
                  </a:moveTo>
                  <a:cubicBezTo>
                    <a:pt x="536" y="0"/>
                    <a:pt x="1" y="524"/>
                    <a:pt x="1" y="1191"/>
                  </a:cubicBezTo>
                  <a:cubicBezTo>
                    <a:pt x="1" y="1846"/>
                    <a:pt x="536" y="2381"/>
                    <a:pt x="1191" y="2381"/>
                  </a:cubicBezTo>
                  <a:cubicBezTo>
                    <a:pt x="1846" y="2381"/>
                    <a:pt x="2382" y="1846"/>
                    <a:pt x="2382" y="1191"/>
                  </a:cubicBezTo>
                  <a:cubicBezTo>
                    <a:pt x="2382" y="524"/>
                    <a:pt x="1846" y="0"/>
                    <a:pt x="1191" y="0"/>
                  </a:cubicBezTo>
                  <a:close/>
                </a:path>
              </a:pathLst>
            </a:custGeom>
            <a:solidFill>
              <a:srgbClr val="E4AA6E"/>
            </a:solidFill>
            <a:ln w="19050" cap="flat" cmpd="sng">
              <a:solidFill>
                <a:srgbClr val="E4AA6E"/>
              </a:solidFill>
              <a:prstDash val="solid"/>
              <a:miter lim="11906"/>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18" name="Google Shape;472;p25">
              <a:extLst>
                <a:ext uri="{FF2B5EF4-FFF2-40B4-BE49-F238E27FC236}">
                  <a16:creationId xmlns:a16="http://schemas.microsoft.com/office/drawing/2014/main" id="{F7601EF9-EB23-912A-2591-0FC0534353A1}"/>
                </a:ext>
              </a:extLst>
            </p:cNvPr>
            <p:cNvSpPr/>
            <p:nvPr/>
          </p:nvSpPr>
          <p:spPr>
            <a:xfrm>
              <a:off x="5809202" y="3810282"/>
              <a:ext cx="131969" cy="131987"/>
            </a:xfrm>
            <a:custGeom>
              <a:avLst/>
              <a:gdLst/>
              <a:ahLst/>
              <a:cxnLst/>
              <a:rect l="l" t="t" r="r" b="b"/>
              <a:pathLst>
                <a:path w="2382" h="2382" extrusionOk="0">
                  <a:moveTo>
                    <a:pt x="1191" y="0"/>
                  </a:moveTo>
                  <a:cubicBezTo>
                    <a:pt x="536" y="0"/>
                    <a:pt x="1" y="524"/>
                    <a:pt x="1" y="1191"/>
                  </a:cubicBezTo>
                  <a:cubicBezTo>
                    <a:pt x="1" y="1846"/>
                    <a:pt x="536" y="2381"/>
                    <a:pt x="1191" y="2381"/>
                  </a:cubicBezTo>
                  <a:cubicBezTo>
                    <a:pt x="1858" y="2381"/>
                    <a:pt x="2382" y="1846"/>
                    <a:pt x="2382" y="1191"/>
                  </a:cubicBezTo>
                  <a:cubicBezTo>
                    <a:pt x="2382" y="524"/>
                    <a:pt x="1858" y="0"/>
                    <a:pt x="1191" y="0"/>
                  </a:cubicBezTo>
                  <a:close/>
                </a:path>
              </a:pathLst>
            </a:custGeom>
            <a:solidFill>
              <a:srgbClr val="62B0B8"/>
            </a:solidFill>
            <a:ln w="19050" cap="flat" cmpd="sng">
              <a:solidFill>
                <a:srgbClr val="62B0B8"/>
              </a:solidFill>
              <a:prstDash val="solid"/>
              <a:miter lim="11906"/>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grpSp>
      <p:grpSp>
        <p:nvGrpSpPr>
          <p:cNvPr id="19" name="Google Shape;473;p25">
            <a:extLst>
              <a:ext uri="{FF2B5EF4-FFF2-40B4-BE49-F238E27FC236}">
                <a16:creationId xmlns:a16="http://schemas.microsoft.com/office/drawing/2014/main" id="{32719B59-FA36-65BD-5D20-0F27E74E335B}"/>
              </a:ext>
            </a:extLst>
          </p:cNvPr>
          <p:cNvGrpSpPr/>
          <p:nvPr/>
        </p:nvGrpSpPr>
        <p:grpSpPr>
          <a:xfrm>
            <a:off x="3259565" y="3326573"/>
            <a:ext cx="2551808" cy="1664418"/>
            <a:chOff x="-3259375" y="1838325"/>
            <a:chExt cx="3040648" cy="2327896"/>
          </a:xfrm>
        </p:grpSpPr>
        <p:grpSp>
          <p:nvGrpSpPr>
            <p:cNvPr id="20" name="Google Shape;474;p25">
              <a:extLst>
                <a:ext uri="{FF2B5EF4-FFF2-40B4-BE49-F238E27FC236}">
                  <a16:creationId xmlns:a16="http://schemas.microsoft.com/office/drawing/2014/main" id="{E06F0B18-41E3-08AD-FF68-17ECEFEB00C1}"/>
                </a:ext>
              </a:extLst>
            </p:cNvPr>
            <p:cNvGrpSpPr/>
            <p:nvPr/>
          </p:nvGrpSpPr>
          <p:grpSpPr>
            <a:xfrm>
              <a:off x="-3259375" y="1838325"/>
              <a:ext cx="1477879" cy="2326437"/>
              <a:chOff x="-3335575" y="1838325"/>
              <a:chExt cx="1477879" cy="2326437"/>
            </a:xfrm>
          </p:grpSpPr>
          <p:sp>
            <p:nvSpPr>
              <p:cNvPr id="59" name="Google Shape;475;p25">
                <a:extLst>
                  <a:ext uri="{FF2B5EF4-FFF2-40B4-BE49-F238E27FC236}">
                    <a16:creationId xmlns:a16="http://schemas.microsoft.com/office/drawing/2014/main" id="{82011296-668E-3D32-FAAA-9C384131D34D}"/>
                  </a:ext>
                </a:extLst>
              </p:cNvPr>
              <p:cNvSpPr/>
              <p:nvPr/>
            </p:nvSpPr>
            <p:spPr>
              <a:xfrm>
                <a:off x="-2588416" y="3095227"/>
                <a:ext cx="228779" cy="236802"/>
              </a:xfrm>
              <a:custGeom>
                <a:avLst/>
                <a:gdLst/>
                <a:ahLst/>
                <a:cxnLst/>
                <a:rect l="l" t="t" r="r" b="b"/>
                <a:pathLst>
                  <a:path w="4135" h="4280" extrusionOk="0">
                    <a:moveTo>
                      <a:pt x="1281" y="0"/>
                    </a:moveTo>
                    <a:lnTo>
                      <a:pt x="1" y="4280"/>
                    </a:lnTo>
                    <a:lnTo>
                      <a:pt x="1" y="4280"/>
                    </a:lnTo>
                    <a:lnTo>
                      <a:pt x="4039" y="3417"/>
                    </a:lnTo>
                    <a:cubicBezTo>
                      <a:pt x="4134" y="1078"/>
                      <a:pt x="1281" y="0"/>
                      <a:pt x="1281" y="0"/>
                    </a:cubicBezTo>
                    <a:close/>
                  </a:path>
                </a:pathLst>
              </a:custGeom>
              <a:solidFill>
                <a:srgbClr val="C3C3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60" name="Google Shape;476;p25">
                <a:extLst>
                  <a:ext uri="{FF2B5EF4-FFF2-40B4-BE49-F238E27FC236}">
                    <a16:creationId xmlns:a16="http://schemas.microsoft.com/office/drawing/2014/main" id="{58BED65D-6B82-D3F2-B952-DC492F484383}"/>
                  </a:ext>
                </a:extLst>
              </p:cNvPr>
              <p:cNvSpPr/>
              <p:nvPr/>
            </p:nvSpPr>
            <p:spPr>
              <a:xfrm>
                <a:off x="-3082332" y="3920610"/>
                <a:ext cx="579224" cy="244152"/>
              </a:xfrm>
              <a:custGeom>
                <a:avLst/>
                <a:gdLst/>
                <a:ahLst/>
                <a:cxnLst/>
                <a:rect l="l" t="t" r="r" b="b"/>
                <a:pathLst>
                  <a:path w="10469" h="3564" extrusionOk="0">
                    <a:moveTo>
                      <a:pt x="4103" y="0"/>
                    </a:moveTo>
                    <a:cubicBezTo>
                      <a:pt x="3589" y="203"/>
                      <a:pt x="1586" y="615"/>
                      <a:pt x="235" y="888"/>
                    </a:cubicBezTo>
                    <a:cubicBezTo>
                      <a:pt x="210" y="1059"/>
                      <a:pt x="197" y="1236"/>
                      <a:pt x="178" y="1414"/>
                    </a:cubicBezTo>
                    <a:lnTo>
                      <a:pt x="1" y="3563"/>
                    </a:lnTo>
                    <a:lnTo>
                      <a:pt x="10367" y="3563"/>
                    </a:lnTo>
                    <a:cubicBezTo>
                      <a:pt x="10367" y="3563"/>
                      <a:pt x="10430" y="2745"/>
                      <a:pt x="10468" y="1655"/>
                    </a:cubicBezTo>
                    <a:lnTo>
                      <a:pt x="10468" y="1655"/>
                    </a:lnTo>
                    <a:cubicBezTo>
                      <a:pt x="9790" y="1965"/>
                      <a:pt x="9091" y="2231"/>
                      <a:pt x="8677" y="2231"/>
                    </a:cubicBezTo>
                    <a:cubicBezTo>
                      <a:pt x="8642" y="2231"/>
                      <a:pt x="8610" y="2229"/>
                      <a:pt x="8579" y="2225"/>
                    </a:cubicBezTo>
                    <a:cubicBezTo>
                      <a:pt x="7685" y="2118"/>
                      <a:pt x="4103" y="0"/>
                      <a:pt x="4103" y="0"/>
                    </a:cubicBezTo>
                    <a:close/>
                  </a:path>
                </a:pathLst>
              </a:custGeom>
              <a:solidFill>
                <a:srgbClr val="007C86"/>
              </a:solidFill>
              <a:ln w="9525" cap="flat" cmpd="sng">
                <a:solidFill>
                  <a:srgbClr val="007C86"/>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61" name="Google Shape;477;p25">
                <a:extLst>
                  <a:ext uri="{FF2B5EF4-FFF2-40B4-BE49-F238E27FC236}">
                    <a16:creationId xmlns:a16="http://schemas.microsoft.com/office/drawing/2014/main" id="{FED9E337-C64F-8915-AA8C-93E47A9F88BC}"/>
                  </a:ext>
                </a:extLst>
              </p:cNvPr>
              <p:cNvSpPr/>
              <p:nvPr/>
            </p:nvSpPr>
            <p:spPr>
              <a:xfrm>
                <a:off x="-3069333" y="3789049"/>
                <a:ext cx="569375" cy="255060"/>
              </a:xfrm>
              <a:custGeom>
                <a:avLst/>
                <a:gdLst/>
                <a:ahLst/>
                <a:cxnLst/>
                <a:rect l="l" t="t" r="r" b="b"/>
                <a:pathLst>
                  <a:path w="10291" h="4610" extrusionOk="0">
                    <a:moveTo>
                      <a:pt x="939" y="1"/>
                    </a:moveTo>
                    <a:cubicBezTo>
                      <a:pt x="939" y="1"/>
                      <a:pt x="254" y="1389"/>
                      <a:pt x="0" y="3266"/>
                    </a:cubicBezTo>
                    <a:cubicBezTo>
                      <a:pt x="1351" y="2993"/>
                      <a:pt x="3348" y="2581"/>
                      <a:pt x="3868" y="2378"/>
                    </a:cubicBezTo>
                    <a:cubicBezTo>
                      <a:pt x="3868" y="2378"/>
                      <a:pt x="7450" y="4483"/>
                      <a:pt x="8344" y="4603"/>
                    </a:cubicBezTo>
                    <a:cubicBezTo>
                      <a:pt x="8375" y="4607"/>
                      <a:pt x="8407" y="4609"/>
                      <a:pt x="8442" y="4609"/>
                    </a:cubicBezTo>
                    <a:cubicBezTo>
                      <a:pt x="8856" y="4609"/>
                      <a:pt x="9555" y="4343"/>
                      <a:pt x="10233" y="4033"/>
                    </a:cubicBezTo>
                    <a:cubicBezTo>
                      <a:pt x="10278" y="2771"/>
                      <a:pt x="10290" y="1148"/>
                      <a:pt x="10132" y="1"/>
                    </a:cubicBezTo>
                    <a:close/>
                  </a:path>
                </a:pathLst>
              </a:custGeom>
              <a:solidFill>
                <a:srgbClr val="007C86"/>
              </a:solidFill>
              <a:ln w="9525" cap="flat" cmpd="sng">
                <a:solidFill>
                  <a:srgbClr val="007C86"/>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62" name="Google Shape;478;p25">
                <a:extLst>
                  <a:ext uri="{FF2B5EF4-FFF2-40B4-BE49-F238E27FC236}">
                    <a16:creationId xmlns:a16="http://schemas.microsoft.com/office/drawing/2014/main" id="{5AD7AD32-AB2D-1F8A-9018-8CA197BBA272}"/>
                  </a:ext>
                </a:extLst>
              </p:cNvPr>
              <p:cNvSpPr/>
              <p:nvPr/>
            </p:nvSpPr>
            <p:spPr>
              <a:xfrm>
                <a:off x="-2864838" y="2858088"/>
                <a:ext cx="191599" cy="187726"/>
              </a:xfrm>
              <a:custGeom>
                <a:avLst/>
                <a:gdLst/>
                <a:ahLst/>
                <a:cxnLst/>
                <a:rect l="l" t="t" r="r" b="b"/>
                <a:pathLst>
                  <a:path w="3463" h="3393" extrusionOk="0">
                    <a:moveTo>
                      <a:pt x="305" y="0"/>
                    </a:moveTo>
                    <a:cubicBezTo>
                      <a:pt x="292" y="317"/>
                      <a:pt x="267" y="590"/>
                      <a:pt x="229" y="755"/>
                    </a:cubicBezTo>
                    <a:lnTo>
                      <a:pt x="1" y="2035"/>
                    </a:lnTo>
                    <a:cubicBezTo>
                      <a:pt x="1" y="2035"/>
                      <a:pt x="2284" y="3393"/>
                      <a:pt x="2607" y="3393"/>
                    </a:cubicBezTo>
                    <a:cubicBezTo>
                      <a:pt x="2611" y="3393"/>
                      <a:pt x="2615" y="3393"/>
                      <a:pt x="2619" y="3392"/>
                    </a:cubicBezTo>
                    <a:cubicBezTo>
                      <a:pt x="2898" y="3354"/>
                      <a:pt x="3462" y="2435"/>
                      <a:pt x="3462" y="2435"/>
                    </a:cubicBezTo>
                    <a:cubicBezTo>
                      <a:pt x="3462" y="2435"/>
                      <a:pt x="3393" y="2175"/>
                      <a:pt x="3329" y="1833"/>
                    </a:cubicBezTo>
                    <a:cubicBezTo>
                      <a:pt x="3252" y="1846"/>
                      <a:pt x="3158" y="1855"/>
                      <a:pt x="3045" y="1855"/>
                    </a:cubicBezTo>
                    <a:cubicBezTo>
                      <a:pt x="2834" y="1855"/>
                      <a:pt x="2559" y="1822"/>
                      <a:pt x="2220" y="1718"/>
                    </a:cubicBezTo>
                    <a:cubicBezTo>
                      <a:pt x="1402" y="1465"/>
                      <a:pt x="717" y="628"/>
                      <a:pt x="305" y="0"/>
                    </a:cubicBezTo>
                    <a:close/>
                  </a:path>
                </a:pathLst>
              </a:custGeom>
              <a:solidFill>
                <a:srgbClr val="B06C5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63" name="Google Shape;479;p25">
                <a:extLst>
                  <a:ext uri="{FF2B5EF4-FFF2-40B4-BE49-F238E27FC236}">
                    <a16:creationId xmlns:a16="http://schemas.microsoft.com/office/drawing/2014/main" id="{A46A0AF8-FF6D-E70D-6309-A3FDB0750D99}"/>
                  </a:ext>
                </a:extLst>
              </p:cNvPr>
              <p:cNvSpPr/>
              <p:nvPr/>
            </p:nvSpPr>
            <p:spPr>
              <a:xfrm>
                <a:off x="-2851836" y="2680207"/>
                <a:ext cx="171571" cy="280676"/>
              </a:xfrm>
              <a:custGeom>
                <a:avLst/>
                <a:gdLst/>
                <a:ahLst/>
                <a:cxnLst/>
                <a:rect l="l" t="t" r="r" b="b"/>
                <a:pathLst>
                  <a:path w="3101" h="5073" extrusionOk="0">
                    <a:moveTo>
                      <a:pt x="0" y="1"/>
                    </a:moveTo>
                    <a:cubicBezTo>
                      <a:pt x="0" y="1"/>
                      <a:pt x="133" y="1985"/>
                      <a:pt x="83" y="3209"/>
                    </a:cubicBezTo>
                    <a:cubicBezTo>
                      <a:pt x="495" y="3843"/>
                      <a:pt x="1173" y="4680"/>
                      <a:pt x="1991" y="4933"/>
                    </a:cubicBezTo>
                    <a:cubicBezTo>
                      <a:pt x="2331" y="5037"/>
                      <a:pt x="2606" y="5073"/>
                      <a:pt x="2817" y="5073"/>
                    </a:cubicBezTo>
                    <a:cubicBezTo>
                      <a:pt x="2929" y="5073"/>
                      <a:pt x="3024" y="5063"/>
                      <a:pt x="3100" y="5048"/>
                    </a:cubicBezTo>
                    <a:cubicBezTo>
                      <a:pt x="3062" y="4838"/>
                      <a:pt x="3031" y="4604"/>
                      <a:pt x="3031" y="4388"/>
                    </a:cubicBezTo>
                    <a:lnTo>
                      <a:pt x="2955" y="654"/>
                    </a:lnTo>
                    <a:lnTo>
                      <a:pt x="0" y="1"/>
                    </a:lnTo>
                    <a:close/>
                  </a:path>
                </a:pathLst>
              </a:custGeom>
              <a:solidFill>
                <a:srgbClr val="91514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4096" name="Google Shape;480;p25">
                <a:extLst>
                  <a:ext uri="{FF2B5EF4-FFF2-40B4-BE49-F238E27FC236}">
                    <a16:creationId xmlns:a16="http://schemas.microsoft.com/office/drawing/2014/main" id="{AA70916B-5B18-E93E-B08B-33073BA4B04B}"/>
                  </a:ext>
                </a:extLst>
              </p:cNvPr>
              <p:cNvSpPr/>
              <p:nvPr/>
            </p:nvSpPr>
            <p:spPr>
              <a:xfrm>
                <a:off x="-2939532" y="2900249"/>
                <a:ext cx="327317" cy="271713"/>
              </a:xfrm>
              <a:custGeom>
                <a:avLst/>
                <a:gdLst/>
                <a:ahLst/>
                <a:cxnLst/>
                <a:rect l="l" t="t" r="r" b="b"/>
                <a:pathLst>
                  <a:path w="5916" h="4911" extrusionOk="0">
                    <a:moveTo>
                      <a:pt x="1503" y="0"/>
                    </a:moveTo>
                    <a:cubicBezTo>
                      <a:pt x="1327" y="0"/>
                      <a:pt x="937" y="52"/>
                      <a:pt x="767" y="487"/>
                    </a:cubicBezTo>
                    <a:cubicBezTo>
                      <a:pt x="615" y="868"/>
                      <a:pt x="355" y="1546"/>
                      <a:pt x="0" y="2161"/>
                    </a:cubicBezTo>
                    <a:cubicBezTo>
                      <a:pt x="368" y="2713"/>
                      <a:pt x="970" y="3518"/>
                      <a:pt x="1604" y="4031"/>
                    </a:cubicBezTo>
                    <a:cubicBezTo>
                      <a:pt x="2437" y="4716"/>
                      <a:pt x="2903" y="4911"/>
                      <a:pt x="3113" y="4911"/>
                    </a:cubicBezTo>
                    <a:cubicBezTo>
                      <a:pt x="3163" y="4911"/>
                      <a:pt x="3199" y="4899"/>
                      <a:pt x="3221" y="4881"/>
                    </a:cubicBezTo>
                    <a:cubicBezTo>
                      <a:pt x="3329" y="4786"/>
                      <a:pt x="4032" y="3112"/>
                      <a:pt x="4032" y="3112"/>
                    </a:cubicBezTo>
                    <a:cubicBezTo>
                      <a:pt x="4032" y="3112"/>
                      <a:pt x="4836" y="4695"/>
                      <a:pt x="5137" y="4695"/>
                    </a:cubicBezTo>
                    <a:cubicBezTo>
                      <a:pt x="5145" y="4695"/>
                      <a:pt x="5153" y="4693"/>
                      <a:pt x="5161" y="4691"/>
                    </a:cubicBezTo>
                    <a:cubicBezTo>
                      <a:pt x="5383" y="4608"/>
                      <a:pt x="5763" y="3207"/>
                      <a:pt x="5915" y="2446"/>
                    </a:cubicBezTo>
                    <a:cubicBezTo>
                      <a:pt x="5915" y="2446"/>
                      <a:pt x="5389" y="918"/>
                      <a:pt x="5148" y="677"/>
                    </a:cubicBezTo>
                    <a:cubicBezTo>
                      <a:pt x="4907" y="437"/>
                      <a:pt x="4622" y="424"/>
                      <a:pt x="4622" y="424"/>
                    </a:cubicBezTo>
                    <a:lnTo>
                      <a:pt x="4622" y="424"/>
                    </a:lnTo>
                    <a:cubicBezTo>
                      <a:pt x="4628" y="639"/>
                      <a:pt x="4654" y="880"/>
                      <a:pt x="4692" y="1083"/>
                    </a:cubicBezTo>
                    <a:cubicBezTo>
                      <a:pt x="4749" y="1419"/>
                      <a:pt x="4825" y="1686"/>
                      <a:pt x="4825" y="1686"/>
                    </a:cubicBezTo>
                    <a:cubicBezTo>
                      <a:pt x="4825" y="1686"/>
                      <a:pt x="4261" y="2598"/>
                      <a:pt x="3988" y="2643"/>
                    </a:cubicBezTo>
                    <a:cubicBezTo>
                      <a:pt x="3983" y="2644"/>
                      <a:pt x="3977" y="2644"/>
                      <a:pt x="3971" y="2644"/>
                    </a:cubicBezTo>
                    <a:cubicBezTo>
                      <a:pt x="3626" y="2644"/>
                      <a:pt x="1363" y="1292"/>
                      <a:pt x="1363" y="1292"/>
                    </a:cubicBezTo>
                    <a:lnTo>
                      <a:pt x="1592" y="5"/>
                    </a:lnTo>
                    <a:cubicBezTo>
                      <a:pt x="1592" y="5"/>
                      <a:pt x="1558" y="0"/>
                      <a:pt x="1503" y="0"/>
                    </a:cubicBezTo>
                    <a:close/>
                  </a:path>
                </a:pathLst>
              </a:custGeom>
              <a:solidFill>
                <a:srgbClr val="C3C3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4097" name="Google Shape;481;p25">
                <a:extLst>
                  <a:ext uri="{FF2B5EF4-FFF2-40B4-BE49-F238E27FC236}">
                    <a16:creationId xmlns:a16="http://schemas.microsoft.com/office/drawing/2014/main" id="{85CEADD0-B142-134A-B03E-432C16AC53A1}"/>
                  </a:ext>
                </a:extLst>
              </p:cNvPr>
              <p:cNvSpPr/>
              <p:nvPr/>
            </p:nvSpPr>
            <p:spPr>
              <a:xfrm>
                <a:off x="-3081284" y="3019095"/>
                <a:ext cx="606555" cy="497947"/>
              </a:xfrm>
              <a:custGeom>
                <a:avLst/>
                <a:gdLst/>
                <a:ahLst/>
                <a:cxnLst/>
                <a:rect l="l" t="t" r="r" b="b"/>
                <a:pathLst>
                  <a:path w="10963" h="9000" extrusionOk="0">
                    <a:moveTo>
                      <a:pt x="2537" y="0"/>
                    </a:moveTo>
                    <a:cubicBezTo>
                      <a:pt x="2366" y="311"/>
                      <a:pt x="2169" y="603"/>
                      <a:pt x="1947" y="831"/>
                    </a:cubicBezTo>
                    <a:cubicBezTo>
                      <a:pt x="1288" y="1547"/>
                      <a:pt x="1" y="2061"/>
                      <a:pt x="1" y="2061"/>
                    </a:cubicBezTo>
                    <a:lnTo>
                      <a:pt x="1320" y="7735"/>
                    </a:lnTo>
                    <a:cubicBezTo>
                      <a:pt x="1320" y="7735"/>
                      <a:pt x="2404" y="8883"/>
                      <a:pt x="3513" y="8978"/>
                    </a:cubicBezTo>
                    <a:cubicBezTo>
                      <a:pt x="3681" y="8992"/>
                      <a:pt x="3908" y="8999"/>
                      <a:pt x="4176" y="8999"/>
                    </a:cubicBezTo>
                    <a:cubicBezTo>
                      <a:pt x="5680" y="8999"/>
                      <a:pt x="8483" y="8775"/>
                      <a:pt x="9473" y="8350"/>
                    </a:cubicBezTo>
                    <a:cubicBezTo>
                      <a:pt x="10037" y="8115"/>
                      <a:pt x="10557" y="7697"/>
                      <a:pt x="10963" y="7329"/>
                    </a:cubicBezTo>
                    <a:cubicBezTo>
                      <a:pt x="10937" y="6492"/>
                      <a:pt x="10893" y="5744"/>
                      <a:pt x="10811" y="5212"/>
                    </a:cubicBezTo>
                    <a:cubicBezTo>
                      <a:pt x="10506" y="2929"/>
                      <a:pt x="10189" y="1376"/>
                      <a:pt x="10189" y="1376"/>
                    </a:cubicBezTo>
                    <a:lnTo>
                      <a:pt x="8465" y="292"/>
                    </a:lnTo>
                    <a:cubicBezTo>
                      <a:pt x="8319" y="1053"/>
                      <a:pt x="7939" y="2454"/>
                      <a:pt x="7717" y="2536"/>
                    </a:cubicBezTo>
                    <a:cubicBezTo>
                      <a:pt x="7709" y="2539"/>
                      <a:pt x="7701" y="2540"/>
                      <a:pt x="7692" y="2540"/>
                    </a:cubicBezTo>
                    <a:cubicBezTo>
                      <a:pt x="7391" y="2540"/>
                      <a:pt x="6588" y="958"/>
                      <a:pt x="6588" y="958"/>
                    </a:cubicBezTo>
                    <a:cubicBezTo>
                      <a:pt x="6588" y="958"/>
                      <a:pt x="5884" y="2631"/>
                      <a:pt x="5770" y="2727"/>
                    </a:cubicBezTo>
                    <a:cubicBezTo>
                      <a:pt x="5749" y="2745"/>
                      <a:pt x="5715" y="2756"/>
                      <a:pt x="5665" y="2756"/>
                    </a:cubicBezTo>
                    <a:cubicBezTo>
                      <a:pt x="5459" y="2756"/>
                      <a:pt x="4991" y="2562"/>
                      <a:pt x="4154" y="1877"/>
                    </a:cubicBezTo>
                    <a:cubicBezTo>
                      <a:pt x="3532" y="1363"/>
                      <a:pt x="2917" y="552"/>
                      <a:pt x="2537" y="0"/>
                    </a:cubicBezTo>
                    <a:close/>
                  </a:path>
                </a:pathLst>
              </a:custGeom>
              <a:solidFill>
                <a:srgbClr val="62B0B8"/>
              </a:solidFill>
              <a:ln w="9525" cap="flat" cmpd="sng">
                <a:solidFill>
                  <a:srgbClr val="62B0B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4098" name="Google Shape;482;p25">
                <a:extLst>
                  <a:ext uri="{FF2B5EF4-FFF2-40B4-BE49-F238E27FC236}">
                    <a16:creationId xmlns:a16="http://schemas.microsoft.com/office/drawing/2014/main" id="{C1034B70-F842-3D98-7BCA-B3B98DBAE2AF}"/>
                  </a:ext>
                </a:extLst>
              </p:cNvPr>
              <p:cNvSpPr/>
              <p:nvPr/>
            </p:nvSpPr>
            <p:spPr>
              <a:xfrm>
                <a:off x="-3069665" y="3424599"/>
                <a:ext cx="599861" cy="452690"/>
              </a:xfrm>
              <a:custGeom>
                <a:avLst/>
                <a:gdLst/>
                <a:ahLst/>
                <a:cxnLst/>
                <a:rect l="l" t="t" r="r" b="b"/>
                <a:pathLst>
                  <a:path w="10842" h="8182" extrusionOk="0">
                    <a:moveTo>
                      <a:pt x="10753" y="0"/>
                    </a:moveTo>
                    <a:lnTo>
                      <a:pt x="10753" y="0"/>
                    </a:lnTo>
                    <a:cubicBezTo>
                      <a:pt x="10353" y="374"/>
                      <a:pt x="9827" y="793"/>
                      <a:pt x="9263" y="1021"/>
                    </a:cubicBezTo>
                    <a:cubicBezTo>
                      <a:pt x="8273" y="1446"/>
                      <a:pt x="5470" y="1670"/>
                      <a:pt x="3966" y="1670"/>
                    </a:cubicBezTo>
                    <a:cubicBezTo>
                      <a:pt x="3698" y="1670"/>
                      <a:pt x="3471" y="1663"/>
                      <a:pt x="3303" y="1649"/>
                    </a:cubicBezTo>
                    <a:cubicBezTo>
                      <a:pt x="2194" y="1554"/>
                      <a:pt x="1110" y="406"/>
                      <a:pt x="1110" y="406"/>
                    </a:cubicBezTo>
                    <a:lnTo>
                      <a:pt x="1110" y="406"/>
                    </a:lnTo>
                    <a:cubicBezTo>
                      <a:pt x="1110" y="406"/>
                      <a:pt x="1249" y="2631"/>
                      <a:pt x="1110" y="4457"/>
                    </a:cubicBezTo>
                    <a:cubicBezTo>
                      <a:pt x="964" y="6277"/>
                      <a:pt x="0" y="7120"/>
                      <a:pt x="197" y="7507"/>
                    </a:cubicBezTo>
                    <a:cubicBezTo>
                      <a:pt x="393" y="7894"/>
                      <a:pt x="1680" y="7963"/>
                      <a:pt x="3360" y="8135"/>
                    </a:cubicBezTo>
                    <a:cubicBezTo>
                      <a:pt x="3684" y="8168"/>
                      <a:pt x="4060" y="8182"/>
                      <a:pt x="4461" y="8182"/>
                    </a:cubicBezTo>
                    <a:cubicBezTo>
                      <a:pt x="6141" y="8182"/>
                      <a:pt x="8263" y="7930"/>
                      <a:pt x="8857" y="7735"/>
                    </a:cubicBezTo>
                    <a:cubicBezTo>
                      <a:pt x="9605" y="7488"/>
                      <a:pt x="10461" y="7165"/>
                      <a:pt x="10601" y="6790"/>
                    </a:cubicBezTo>
                    <a:cubicBezTo>
                      <a:pt x="10715" y="6505"/>
                      <a:pt x="10841" y="2765"/>
                      <a:pt x="10753" y="0"/>
                    </a:cubicBezTo>
                    <a:close/>
                  </a:path>
                </a:pathLst>
              </a:custGeom>
              <a:solidFill>
                <a:srgbClr val="62B0B8"/>
              </a:solidFill>
              <a:ln w="9525" cap="flat" cmpd="sng">
                <a:solidFill>
                  <a:srgbClr val="62B0B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4099" name="Google Shape;483;p25">
                <a:extLst>
                  <a:ext uri="{FF2B5EF4-FFF2-40B4-BE49-F238E27FC236}">
                    <a16:creationId xmlns:a16="http://schemas.microsoft.com/office/drawing/2014/main" id="{11E76120-976B-FA9D-6276-07DD4CA11C48}"/>
                  </a:ext>
                </a:extLst>
              </p:cNvPr>
              <p:cNvSpPr/>
              <p:nvPr/>
            </p:nvSpPr>
            <p:spPr>
              <a:xfrm>
                <a:off x="-2596494" y="3197641"/>
                <a:ext cx="698786" cy="318188"/>
              </a:xfrm>
              <a:custGeom>
                <a:avLst/>
                <a:gdLst/>
                <a:ahLst/>
                <a:cxnLst/>
                <a:rect l="l" t="t" r="r" b="b"/>
                <a:pathLst>
                  <a:path w="12630" h="5751" extrusionOk="0">
                    <a:moveTo>
                      <a:pt x="10993" y="1"/>
                    </a:moveTo>
                    <a:cubicBezTo>
                      <a:pt x="10576" y="1"/>
                      <a:pt x="10096" y="393"/>
                      <a:pt x="9149" y="1344"/>
                    </a:cubicBezTo>
                    <a:cubicBezTo>
                      <a:pt x="8040" y="2454"/>
                      <a:pt x="7552" y="4502"/>
                      <a:pt x="7552" y="4502"/>
                    </a:cubicBezTo>
                    <a:cubicBezTo>
                      <a:pt x="7552" y="4502"/>
                      <a:pt x="6024" y="1699"/>
                      <a:pt x="4737" y="1097"/>
                    </a:cubicBezTo>
                    <a:cubicBezTo>
                      <a:pt x="3690" y="605"/>
                      <a:pt x="2771" y="172"/>
                      <a:pt x="2103" y="172"/>
                    </a:cubicBezTo>
                    <a:cubicBezTo>
                      <a:pt x="1953" y="172"/>
                      <a:pt x="1816" y="194"/>
                      <a:pt x="1693" y="241"/>
                    </a:cubicBezTo>
                    <a:cubicBezTo>
                      <a:pt x="1015" y="501"/>
                      <a:pt x="1" y="1440"/>
                      <a:pt x="1" y="1440"/>
                    </a:cubicBezTo>
                    <a:lnTo>
                      <a:pt x="6448" y="5656"/>
                    </a:lnTo>
                    <a:lnTo>
                      <a:pt x="8091" y="5751"/>
                    </a:lnTo>
                    <a:lnTo>
                      <a:pt x="12630" y="1363"/>
                    </a:lnTo>
                    <a:cubicBezTo>
                      <a:pt x="12630" y="1363"/>
                      <a:pt x="11673" y="172"/>
                      <a:pt x="11197" y="32"/>
                    </a:cubicBezTo>
                    <a:cubicBezTo>
                      <a:pt x="11130" y="11"/>
                      <a:pt x="11062" y="1"/>
                      <a:pt x="10993" y="1"/>
                    </a:cubicBezTo>
                    <a:close/>
                  </a:path>
                </a:pathLst>
              </a:custGeom>
              <a:solidFill>
                <a:srgbClr val="E4AA6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4100" name="Google Shape;484;p25">
                <a:extLst>
                  <a:ext uri="{FF2B5EF4-FFF2-40B4-BE49-F238E27FC236}">
                    <a16:creationId xmlns:a16="http://schemas.microsoft.com/office/drawing/2014/main" id="{436BB5FA-C58B-DA89-EC5E-0B1622FC8EE6}"/>
                  </a:ext>
                </a:extLst>
              </p:cNvPr>
              <p:cNvSpPr/>
              <p:nvPr/>
            </p:nvSpPr>
            <p:spPr>
              <a:xfrm>
                <a:off x="-2508798" y="3258336"/>
                <a:ext cx="247701" cy="147005"/>
              </a:xfrm>
              <a:custGeom>
                <a:avLst/>
                <a:gdLst/>
                <a:ahLst/>
                <a:cxnLst/>
                <a:rect l="l" t="t" r="r" b="b"/>
                <a:pathLst>
                  <a:path w="4477" h="2657" extrusionOk="0">
                    <a:moveTo>
                      <a:pt x="1" y="0"/>
                    </a:moveTo>
                    <a:cubicBezTo>
                      <a:pt x="1" y="0"/>
                      <a:pt x="3365" y="1692"/>
                      <a:pt x="4476" y="2656"/>
                    </a:cubicBezTo>
                    <a:lnTo>
                      <a:pt x="4476" y="2656"/>
                    </a:lnTo>
                    <a:cubicBezTo>
                      <a:pt x="4434" y="2614"/>
                      <a:pt x="3011" y="981"/>
                      <a:pt x="1" y="0"/>
                    </a:cubicBezTo>
                    <a:close/>
                    <a:moveTo>
                      <a:pt x="4476" y="2656"/>
                    </a:moveTo>
                    <a:lnTo>
                      <a:pt x="4476" y="2656"/>
                    </a:lnTo>
                    <a:cubicBezTo>
                      <a:pt x="4476" y="2656"/>
                      <a:pt x="4477" y="2657"/>
                      <a:pt x="4477" y="2657"/>
                    </a:cubicBezTo>
                    <a:cubicBezTo>
                      <a:pt x="4477" y="2657"/>
                      <a:pt x="4477" y="2657"/>
                      <a:pt x="4477" y="2657"/>
                    </a:cubicBezTo>
                    <a:cubicBezTo>
                      <a:pt x="4476" y="2656"/>
                      <a:pt x="4476" y="2656"/>
                      <a:pt x="4476" y="2656"/>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4101" name="Google Shape;485;p25">
                <a:extLst>
                  <a:ext uri="{FF2B5EF4-FFF2-40B4-BE49-F238E27FC236}">
                    <a16:creationId xmlns:a16="http://schemas.microsoft.com/office/drawing/2014/main" id="{4F3FDD6D-EEAD-DD59-FF94-2855EC4F1E17}"/>
                  </a:ext>
                </a:extLst>
              </p:cNvPr>
              <p:cNvSpPr/>
              <p:nvPr/>
            </p:nvSpPr>
            <p:spPr>
              <a:xfrm>
                <a:off x="-2444949" y="3258336"/>
                <a:ext cx="160007" cy="98981"/>
              </a:xfrm>
              <a:custGeom>
                <a:avLst/>
                <a:gdLst/>
                <a:ahLst/>
                <a:cxnLst/>
                <a:rect l="l" t="t" r="r" b="b"/>
                <a:pathLst>
                  <a:path w="2892" h="1789" extrusionOk="0">
                    <a:moveTo>
                      <a:pt x="1" y="0"/>
                    </a:moveTo>
                    <a:cubicBezTo>
                      <a:pt x="1" y="0"/>
                      <a:pt x="2154" y="912"/>
                      <a:pt x="2890" y="1787"/>
                    </a:cubicBezTo>
                    <a:lnTo>
                      <a:pt x="2890" y="1787"/>
                    </a:lnTo>
                    <a:cubicBezTo>
                      <a:pt x="2850" y="1732"/>
                      <a:pt x="1899" y="230"/>
                      <a:pt x="1" y="0"/>
                    </a:cubicBezTo>
                    <a:close/>
                    <a:moveTo>
                      <a:pt x="2890" y="1787"/>
                    </a:moveTo>
                    <a:cubicBezTo>
                      <a:pt x="2891" y="1788"/>
                      <a:pt x="2892" y="1788"/>
                      <a:pt x="2892" y="1788"/>
                    </a:cubicBezTo>
                    <a:cubicBezTo>
                      <a:pt x="2891" y="1788"/>
                      <a:pt x="2891" y="1787"/>
                      <a:pt x="2890" y="1787"/>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4102" name="Google Shape;486;p25">
                <a:extLst>
                  <a:ext uri="{FF2B5EF4-FFF2-40B4-BE49-F238E27FC236}">
                    <a16:creationId xmlns:a16="http://schemas.microsoft.com/office/drawing/2014/main" id="{B0E171C7-2BD8-03C5-51AF-9E8408FDE898}"/>
                  </a:ext>
                </a:extLst>
              </p:cNvPr>
              <p:cNvSpPr/>
              <p:nvPr/>
            </p:nvSpPr>
            <p:spPr>
              <a:xfrm>
                <a:off x="-2134499" y="3232000"/>
                <a:ext cx="183853" cy="201392"/>
              </a:xfrm>
              <a:custGeom>
                <a:avLst/>
                <a:gdLst/>
                <a:ahLst/>
                <a:cxnLst/>
                <a:rect l="l" t="t" r="r" b="b"/>
                <a:pathLst>
                  <a:path w="3323" h="3640" extrusionOk="0">
                    <a:moveTo>
                      <a:pt x="3323" y="1"/>
                    </a:moveTo>
                    <a:lnTo>
                      <a:pt x="3323" y="1"/>
                    </a:lnTo>
                    <a:cubicBezTo>
                      <a:pt x="825" y="1744"/>
                      <a:pt x="0" y="3640"/>
                      <a:pt x="0" y="3640"/>
                    </a:cubicBezTo>
                    <a:cubicBezTo>
                      <a:pt x="736" y="2454"/>
                      <a:pt x="3322" y="1"/>
                      <a:pt x="3323" y="1"/>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4103" name="Google Shape;487;p25">
                <a:extLst>
                  <a:ext uri="{FF2B5EF4-FFF2-40B4-BE49-F238E27FC236}">
                    <a16:creationId xmlns:a16="http://schemas.microsoft.com/office/drawing/2014/main" id="{6ECE3CB7-7543-559D-49D0-9717B83CBE51}"/>
                  </a:ext>
                </a:extLst>
              </p:cNvPr>
              <p:cNvSpPr/>
              <p:nvPr/>
            </p:nvSpPr>
            <p:spPr>
              <a:xfrm>
                <a:off x="-2126089" y="3249539"/>
                <a:ext cx="117571" cy="133339"/>
              </a:xfrm>
              <a:custGeom>
                <a:avLst/>
                <a:gdLst/>
                <a:ahLst/>
                <a:cxnLst/>
                <a:rect l="l" t="t" r="r" b="b"/>
                <a:pathLst>
                  <a:path w="2125" h="2410" extrusionOk="0">
                    <a:moveTo>
                      <a:pt x="2125" y="1"/>
                    </a:moveTo>
                    <a:cubicBezTo>
                      <a:pt x="479" y="731"/>
                      <a:pt x="28" y="2331"/>
                      <a:pt x="2" y="2407"/>
                    </a:cubicBezTo>
                    <a:lnTo>
                      <a:pt x="2" y="2407"/>
                    </a:lnTo>
                    <a:cubicBezTo>
                      <a:pt x="422" y="1418"/>
                      <a:pt x="2124" y="1"/>
                      <a:pt x="2125" y="1"/>
                    </a:cubicBezTo>
                    <a:close/>
                    <a:moveTo>
                      <a:pt x="2" y="2407"/>
                    </a:moveTo>
                    <a:cubicBezTo>
                      <a:pt x="1" y="2408"/>
                      <a:pt x="1" y="2409"/>
                      <a:pt x="1" y="2410"/>
                    </a:cubicBezTo>
                    <a:cubicBezTo>
                      <a:pt x="1" y="2410"/>
                      <a:pt x="1" y="2409"/>
                      <a:pt x="2" y="2407"/>
                    </a:cubicBezTo>
                    <a:close/>
                  </a:path>
                </a:pathLst>
              </a:custGeom>
              <a:solidFill>
                <a:srgbClr val="FFFFF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4104" name="Google Shape;488;p25">
                <a:extLst>
                  <a:ext uri="{FF2B5EF4-FFF2-40B4-BE49-F238E27FC236}">
                    <a16:creationId xmlns:a16="http://schemas.microsoft.com/office/drawing/2014/main" id="{ACC6AFD0-41E9-A618-9743-3B817821853F}"/>
                  </a:ext>
                </a:extLst>
              </p:cNvPr>
              <p:cNvSpPr/>
              <p:nvPr/>
            </p:nvSpPr>
            <p:spPr>
              <a:xfrm>
                <a:off x="-2684522" y="3258392"/>
                <a:ext cx="444501" cy="346848"/>
              </a:xfrm>
              <a:custGeom>
                <a:avLst/>
                <a:gdLst/>
                <a:ahLst/>
                <a:cxnLst/>
                <a:rect l="l" t="t" r="r" b="b"/>
                <a:pathLst>
                  <a:path w="8034" h="6269" extrusionOk="0">
                    <a:moveTo>
                      <a:pt x="1252" y="1"/>
                    </a:moveTo>
                    <a:cubicBezTo>
                      <a:pt x="1070" y="1"/>
                      <a:pt x="936" y="37"/>
                      <a:pt x="825" y="94"/>
                    </a:cubicBezTo>
                    <a:cubicBezTo>
                      <a:pt x="622" y="202"/>
                      <a:pt x="330" y="1077"/>
                      <a:pt x="0" y="2231"/>
                    </a:cubicBezTo>
                    <a:cubicBezTo>
                      <a:pt x="736" y="3416"/>
                      <a:pt x="2112" y="5306"/>
                      <a:pt x="3760" y="5857"/>
                    </a:cubicBezTo>
                    <a:cubicBezTo>
                      <a:pt x="4638" y="6153"/>
                      <a:pt x="5252" y="6268"/>
                      <a:pt x="5702" y="6268"/>
                    </a:cubicBezTo>
                    <a:cubicBezTo>
                      <a:pt x="6507" y="6268"/>
                      <a:pt x="6786" y="5900"/>
                      <a:pt x="7108" y="5534"/>
                    </a:cubicBezTo>
                    <a:cubicBezTo>
                      <a:pt x="7501" y="5090"/>
                      <a:pt x="7881" y="3930"/>
                      <a:pt x="8033" y="3467"/>
                    </a:cubicBezTo>
                    <a:cubicBezTo>
                      <a:pt x="7526" y="3023"/>
                      <a:pt x="6385" y="2136"/>
                      <a:pt x="4578" y="1235"/>
                    </a:cubicBezTo>
                    <a:cubicBezTo>
                      <a:pt x="2681" y="296"/>
                      <a:pt x="1771" y="1"/>
                      <a:pt x="1252" y="1"/>
                    </a:cubicBezTo>
                    <a:close/>
                  </a:path>
                </a:pathLst>
              </a:custGeom>
              <a:solidFill>
                <a:srgbClr val="C2540E"/>
              </a:solidFill>
              <a:ln w="9525" cap="flat" cmpd="sng">
                <a:solidFill>
                  <a:srgbClr val="C2540E"/>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4105" name="Google Shape;489;p25">
                <a:extLst>
                  <a:ext uri="{FF2B5EF4-FFF2-40B4-BE49-F238E27FC236}">
                    <a16:creationId xmlns:a16="http://schemas.microsoft.com/office/drawing/2014/main" id="{FE3E1368-42F1-5F0D-EAAF-0A2C52D3A2CE}"/>
                  </a:ext>
                </a:extLst>
              </p:cNvPr>
              <p:cNvSpPr/>
              <p:nvPr/>
            </p:nvSpPr>
            <p:spPr>
              <a:xfrm>
                <a:off x="-2804862" y="3381775"/>
                <a:ext cx="581990" cy="631951"/>
              </a:xfrm>
              <a:custGeom>
                <a:avLst/>
                <a:gdLst/>
                <a:ahLst/>
                <a:cxnLst/>
                <a:rect l="l" t="t" r="r" b="b"/>
                <a:pathLst>
                  <a:path w="10519" h="11422" extrusionOk="0">
                    <a:moveTo>
                      <a:pt x="2182" y="1"/>
                    </a:moveTo>
                    <a:cubicBezTo>
                      <a:pt x="1833" y="1237"/>
                      <a:pt x="1453" y="2784"/>
                      <a:pt x="1104" y="4039"/>
                    </a:cubicBezTo>
                    <a:cubicBezTo>
                      <a:pt x="438" y="6468"/>
                      <a:pt x="1" y="8573"/>
                      <a:pt x="254" y="9080"/>
                    </a:cubicBezTo>
                    <a:cubicBezTo>
                      <a:pt x="489" y="9548"/>
                      <a:pt x="3896" y="11422"/>
                      <a:pt x="6648" y="11422"/>
                    </a:cubicBezTo>
                    <a:cubicBezTo>
                      <a:pt x="6876" y="11422"/>
                      <a:pt x="7100" y="11409"/>
                      <a:pt x="7317" y="11381"/>
                    </a:cubicBezTo>
                    <a:lnTo>
                      <a:pt x="10512" y="1516"/>
                    </a:lnTo>
                    <a:cubicBezTo>
                      <a:pt x="10519" y="1516"/>
                      <a:pt x="10411" y="1415"/>
                      <a:pt x="10208" y="1224"/>
                    </a:cubicBezTo>
                    <a:cubicBezTo>
                      <a:pt x="10056" y="1700"/>
                      <a:pt x="9676" y="2854"/>
                      <a:pt x="9283" y="3298"/>
                    </a:cubicBezTo>
                    <a:cubicBezTo>
                      <a:pt x="8957" y="3660"/>
                      <a:pt x="8678" y="4030"/>
                      <a:pt x="7871" y="4030"/>
                    </a:cubicBezTo>
                    <a:cubicBezTo>
                      <a:pt x="7423" y="4030"/>
                      <a:pt x="6810" y="3916"/>
                      <a:pt x="5935" y="3621"/>
                    </a:cubicBezTo>
                    <a:cubicBezTo>
                      <a:pt x="4287" y="3063"/>
                      <a:pt x="2917" y="1180"/>
                      <a:pt x="2182" y="1"/>
                    </a:cubicBezTo>
                    <a:close/>
                  </a:path>
                </a:pathLst>
              </a:custGeom>
              <a:solidFill>
                <a:srgbClr val="C2540E"/>
              </a:solidFill>
              <a:ln w="9525" cap="flat" cmpd="sng">
                <a:solidFill>
                  <a:srgbClr val="C2540E"/>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4106" name="Google Shape;490;p25">
                <a:extLst>
                  <a:ext uri="{FF2B5EF4-FFF2-40B4-BE49-F238E27FC236}">
                    <a16:creationId xmlns:a16="http://schemas.microsoft.com/office/drawing/2014/main" id="{4AE5D8AA-FD56-525D-A48C-2EA534E0ED64}"/>
                  </a:ext>
                </a:extLst>
              </p:cNvPr>
              <p:cNvSpPr/>
              <p:nvPr/>
            </p:nvSpPr>
            <p:spPr>
              <a:xfrm>
                <a:off x="-2301149" y="3438984"/>
                <a:ext cx="385245" cy="544091"/>
              </a:xfrm>
              <a:custGeom>
                <a:avLst/>
                <a:gdLst/>
                <a:ahLst/>
                <a:cxnLst/>
                <a:rect l="l" t="t" r="r" b="b"/>
                <a:pathLst>
                  <a:path w="6963" h="9834" extrusionOk="0">
                    <a:moveTo>
                      <a:pt x="6962" y="0"/>
                    </a:moveTo>
                    <a:lnTo>
                      <a:pt x="6962" y="0"/>
                    </a:lnTo>
                    <a:cubicBezTo>
                      <a:pt x="6009" y="1187"/>
                      <a:pt x="4371" y="3011"/>
                      <a:pt x="3839" y="3011"/>
                    </a:cubicBezTo>
                    <a:cubicBezTo>
                      <a:pt x="3822" y="3011"/>
                      <a:pt x="3807" y="3009"/>
                      <a:pt x="3792" y="3005"/>
                    </a:cubicBezTo>
                    <a:cubicBezTo>
                      <a:pt x="3380" y="2904"/>
                      <a:pt x="3380" y="1275"/>
                      <a:pt x="3418" y="222"/>
                    </a:cubicBezTo>
                    <a:lnTo>
                      <a:pt x="3418" y="222"/>
                    </a:lnTo>
                    <a:cubicBezTo>
                      <a:pt x="3203" y="552"/>
                      <a:pt x="3070" y="774"/>
                      <a:pt x="3070" y="774"/>
                    </a:cubicBezTo>
                    <a:lnTo>
                      <a:pt x="1" y="9834"/>
                    </a:lnTo>
                    <a:cubicBezTo>
                      <a:pt x="1364" y="9504"/>
                      <a:pt x="4350" y="6562"/>
                      <a:pt x="4604" y="6226"/>
                    </a:cubicBezTo>
                    <a:cubicBezTo>
                      <a:pt x="4851" y="5884"/>
                      <a:pt x="5073" y="5377"/>
                      <a:pt x="5612" y="3868"/>
                    </a:cubicBezTo>
                    <a:cubicBezTo>
                      <a:pt x="5865" y="3158"/>
                      <a:pt x="6442" y="1535"/>
                      <a:pt x="6962" y="0"/>
                    </a:cubicBezTo>
                    <a:close/>
                  </a:path>
                </a:pathLst>
              </a:custGeom>
              <a:solidFill>
                <a:srgbClr val="C2540E"/>
              </a:solidFill>
              <a:ln w="9525" cap="flat" cmpd="sng">
                <a:solidFill>
                  <a:srgbClr val="C2540E"/>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4107" name="Google Shape;491;p25">
                <a:extLst>
                  <a:ext uri="{FF2B5EF4-FFF2-40B4-BE49-F238E27FC236}">
                    <a16:creationId xmlns:a16="http://schemas.microsoft.com/office/drawing/2014/main" id="{6DD8BB13-5F1C-B79D-0F60-3072AD1E66AE}"/>
                  </a:ext>
                </a:extLst>
              </p:cNvPr>
              <p:cNvSpPr/>
              <p:nvPr/>
            </p:nvSpPr>
            <p:spPr>
              <a:xfrm>
                <a:off x="-2114858" y="3249207"/>
                <a:ext cx="257162" cy="356420"/>
              </a:xfrm>
              <a:custGeom>
                <a:avLst/>
                <a:gdLst/>
                <a:ahLst/>
                <a:cxnLst/>
                <a:rect l="l" t="t" r="r" b="b"/>
                <a:pathLst>
                  <a:path w="4648" h="6442" extrusionOk="0">
                    <a:moveTo>
                      <a:pt x="4387" y="1"/>
                    </a:moveTo>
                    <a:cubicBezTo>
                      <a:pt x="3988" y="1"/>
                      <a:pt x="3004" y="612"/>
                      <a:pt x="1979" y="1401"/>
                    </a:cubicBezTo>
                    <a:cubicBezTo>
                      <a:pt x="1224" y="1985"/>
                      <a:pt x="470" y="3018"/>
                      <a:pt x="45" y="3652"/>
                    </a:cubicBezTo>
                    <a:cubicBezTo>
                      <a:pt x="1" y="4698"/>
                      <a:pt x="1" y="6328"/>
                      <a:pt x="413" y="6435"/>
                    </a:cubicBezTo>
                    <a:cubicBezTo>
                      <a:pt x="428" y="6439"/>
                      <a:pt x="444" y="6441"/>
                      <a:pt x="462" y="6441"/>
                    </a:cubicBezTo>
                    <a:cubicBezTo>
                      <a:pt x="997" y="6441"/>
                      <a:pt x="2644" y="4621"/>
                      <a:pt x="3583" y="3424"/>
                    </a:cubicBezTo>
                    <a:cubicBezTo>
                      <a:pt x="4166" y="1693"/>
                      <a:pt x="4648" y="83"/>
                      <a:pt x="4489" y="19"/>
                    </a:cubicBezTo>
                    <a:cubicBezTo>
                      <a:pt x="4462" y="7"/>
                      <a:pt x="4427" y="1"/>
                      <a:pt x="4387" y="1"/>
                    </a:cubicBezTo>
                    <a:close/>
                  </a:path>
                </a:pathLst>
              </a:custGeom>
              <a:solidFill>
                <a:srgbClr val="C2540E"/>
              </a:solidFill>
              <a:ln w="9525" cap="flat" cmpd="sng">
                <a:solidFill>
                  <a:srgbClr val="C2540E"/>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4108" name="Google Shape;492;p25">
                <a:extLst>
                  <a:ext uri="{FF2B5EF4-FFF2-40B4-BE49-F238E27FC236}">
                    <a16:creationId xmlns:a16="http://schemas.microsoft.com/office/drawing/2014/main" id="{DD39D762-F357-0204-DAB7-2E7A2FD10ED0}"/>
                  </a:ext>
                </a:extLst>
              </p:cNvPr>
              <p:cNvSpPr/>
              <p:nvPr/>
            </p:nvSpPr>
            <p:spPr>
              <a:xfrm>
                <a:off x="-2400022" y="3457354"/>
                <a:ext cx="269445" cy="566388"/>
              </a:xfrm>
              <a:custGeom>
                <a:avLst/>
                <a:gdLst/>
                <a:ahLst/>
                <a:cxnLst/>
                <a:rect l="l" t="t" r="r" b="b"/>
                <a:pathLst>
                  <a:path w="4870" h="10237" extrusionOk="0">
                    <a:moveTo>
                      <a:pt x="3996" y="856"/>
                    </a:moveTo>
                    <a:cubicBezTo>
                      <a:pt x="4008" y="856"/>
                      <a:pt x="4020" y="857"/>
                      <a:pt x="4032" y="860"/>
                    </a:cubicBezTo>
                    <a:cubicBezTo>
                      <a:pt x="4387" y="936"/>
                      <a:pt x="3937" y="2236"/>
                      <a:pt x="3557" y="3422"/>
                    </a:cubicBezTo>
                    <a:cubicBezTo>
                      <a:pt x="3186" y="4571"/>
                      <a:pt x="2689" y="5992"/>
                      <a:pt x="2358" y="5992"/>
                    </a:cubicBezTo>
                    <a:cubicBezTo>
                      <a:pt x="2350" y="5992"/>
                      <a:pt x="2341" y="5991"/>
                      <a:pt x="2333" y="5989"/>
                    </a:cubicBezTo>
                    <a:cubicBezTo>
                      <a:pt x="2010" y="5907"/>
                      <a:pt x="2574" y="4417"/>
                      <a:pt x="2809" y="3631"/>
                    </a:cubicBezTo>
                    <a:cubicBezTo>
                      <a:pt x="3043" y="2859"/>
                      <a:pt x="3542" y="856"/>
                      <a:pt x="3996" y="856"/>
                    </a:cubicBezTo>
                    <a:close/>
                    <a:moveTo>
                      <a:pt x="3984" y="0"/>
                    </a:moveTo>
                    <a:cubicBezTo>
                      <a:pt x="3760" y="0"/>
                      <a:pt x="3498" y="43"/>
                      <a:pt x="3202" y="150"/>
                    </a:cubicBezTo>
                    <a:lnTo>
                      <a:pt x="0" y="10015"/>
                    </a:lnTo>
                    <a:cubicBezTo>
                      <a:pt x="0" y="10015"/>
                      <a:pt x="236" y="10237"/>
                      <a:pt x="610" y="10237"/>
                    </a:cubicBezTo>
                    <a:cubicBezTo>
                      <a:pt x="669" y="10237"/>
                      <a:pt x="733" y="10231"/>
                      <a:pt x="799" y="10218"/>
                    </a:cubicBezTo>
                    <a:cubicBezTo>
                      <a:pt x="1281" y="10123"/>
                      <a:pt x="1649" y="9698"/>
                      <a:pt x="1788" y="9495"/>
                    </a:cubicBezTo>
                    <a:cubicBezTo>
                      <a:pt x="1934" y="9299"/>
                      <a:pt x="3341" y="5260"/>
                      <a:pt x="3855" y="3758"/>
                    </a:cubicBezTo>
                    <a:cubicBezTo>
                      <a:pt x="4387" y="2261"/>
                      <a:pt x="4869" y="695"/>
                      <a:pt x="4850" y="429"/>
                    </a:cubicBezTo>
                    <a:cubicBezTo>
                      <a:pt x="4837" y="250"/>
                      <a:pt x="4525" y="0"/>
                      <a:pt x="3984" y="0"/>
                    </a:cubicBezTo>
                    <a:close/>
                  </a:path>
                </a:pathLst>
              </a:custGeom>
              <a:solidFill>
                <a:srgbClr val="C0754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4109" name="Google Shape;493;p25">
                <a:extLst>
                  <a:ext uri="{FF2B5EF4-FFF2-40B4-BE49-F238E27FC236}">
                    <a16:creationId xmlns:a16="http://schemas.microsoft.com/office/drawing/2014/main" id="{411A9619-BD73-B6D4-DFB2-9D4A3F9FD046}"/>
                  </a:ext>
                </a:extLst>
              </p:cNvPr>
              <p:cNvSpPr/>
              <p:nvPr/>
            </p:nvSpPr>
            <p:spPr>
              <a:xfrm>
                <a:off x="-2288867" y="3504328"/>
                <a:ext cx="131624" cy="283885"/>
              </a:xfrm>
              <a:custGeom>
                <a:avLst/>
                <a:gdLst/>
                <a:ahLst/>
                <a:cxnLst/>
                <a:rect l="l" t="t" r="r" b="b"/>
                <a:pathLst>
                  <a:path w="2379" h="5131" extrusionOk="0">
                    <a:moveTo>
                      <a:pt x="1987" y="0"/>
                    </a:moveTo>
                    <a:cubicBezTo>
                      <a:pt x="1533" y="0"/>
                      <a:pt x="1034" y="2010"/>
                      <a:pt x="800" y="2775"/>
                    </a:cubicBezTo>
                    <a:cubicBezTo>
                      <a:pt x="565" y="3568"/>
                      <a:pt x="1" y="5058"/>
                      <a:pt x="324" y="5128"/>
                    </a:cubicBezTo>
                    <a:cubicBezTo>
                      <a:pt x="333" y="5130"/>
                      <a:pt x="342" y="5131"/>
                      <a:pt x="351" y="5131"/>
                    </a:cubicBezTo>
                    <a:cubicBezTo>
                      <a:pt x="682" y="5131"/>
                      <a:pt x="1178" y="3707"/>
                      <a:pt x="1548" y="2560"/>
                    </a:cubicBezTo>
                    <a:cubicBezTo>
                      <a:pt x="1928" y="1387"/>
                      <a:pt x="2378" y="87"/>
                      <a:pt x="2023" y="5"/>
                    </a:cubicBezTo>
                    <a:cubicBezTo>
                      <a:pt x="2011" y="2"/>
                      <a:pt x="1999" y="0"/>
                      <a:pt x="1987" y="0"/>
                    </a:cubicBezTo>
                    <a:close/>
                  </a:path>
                </a:pathLst>
              </a:custGeom>
              <a:solidFill>
                <a:srgbClr val="E4AA6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4110" name="Google Shape;494;p25">
                <a:extLst>
                  <a:ext uri="{FF2B5EF4-FFF2-40B4-BE49-F238E27FC236}">
                    <a16:creationId xmlns:a16="http://schemas.microsoft.com/office/drawing/2014/main" id="{7FAE83CD-4AFA-31B3-D36C-8DE40904BEB5}"/>
                  </a:ext>
                </a:extLst>
              </p:cNvPr>
              <p:cNvSpPr/>
              <p:nvPr/>
            </p:nvSpPr>
            <p:spPr>
              <a:xfrm>
                <a:off x="-2864119" y="3515781"/>
                <a:ext cx="243496" cy="181198"/>
              </a:xfrm>
              <a:custGeom>
                <a:avLst/>
                <a:gdLst/>
                <a:ahLst/>
                <a:cxnLst/>
                <a:rect l="l" t="t" r="r" b="b"/>
                <a:pathLst>
                  <a:path w="4401" h="3275" extrusionOk="0">
                    <a:moveTo>
                      <a:pt x="2605" y="1"/>
                    </a:moveTo>
                    <a:cubicBezTo>
                      <a:pt x="2588" y="1"/>
                      <a:pt x="2385" y="7"/>
                      <a:pt x="2131" y="273"/>
                    </a:cubicBezTo>
                    <a:cubicBezTo>
                      <a:pt x="1864" y="546"/>
                      <a:pt x="1833" y="977"/>
                      <a:pt x="1604" y="1396"/>
                    </a:cubicBezTo>
                    <a:cubicBezTo>
                      <a:pt x="1370" y="1814"/>
                      <a:pt x="0" y="1839"/>
                      <a:pt x="0" y="1839"/>
                    </a:cubicBezTo>
                    <a:lnTo>
                      <a:pt x="190" y="3038"/>
                    </a:lnTo>
                    <a:cubicBezTo>
                      <a:pt x="190" y="3038"/>
                      <a:pt x="1206" y="2859"/>
                      <a:pt x="1467" y="2859"/>
                    </a:cubicBezTo>
                    <a:cubicBezTo>
                      <a:pt x="1475" y="2859"/>
                      <a:pt x="1483" y="2860"/>
                      <a:pt x="1490" y="2860"/>
                    </a:cubicBezTo>
                    <a:cubicBezTo>
                      <a:pt x="1660" y="2875"/>
                      <a:pt x="2771" y="3274"/>
                      <a:pt x="3339" y="3274"/>
                    </a:cubicBezTo>
                    <a:cubicBezTo>
                      <a:pt x="3493" y="3274"/>
                      <a:pt x="3607" y="3245"/>
                      <a:pt x="3652" y="3171"/>
                    </a:cubicBezTo>
                    <a:cubicBezTo>
                      <a:pt x="3967" y="2655"/>
                      <a:pt x="2741" y="2256"/>
                      <a:pt x="2633" y="2222"/>
                    </a:cubicBezTo>
                    <a:lnTo>
                      <a:pt x="2633" y="2222"/>
                    </a:lnTo>
                    <a:cubicBezTo>
                      <a:pt x="2703" y="2244"/>
                      <a:pt x="3251" y="2409"/>
                      <a:pt x="3656" y="2409"/>
                    </a:cubicBezTo>
                    <a:cubicBezTo>
                      <a:pt x="3873" y="2409"/>
                      <a:pt x="4049" y="2361"/>
                      <a:pt x="4090" y="2220"/>
                    </a:cubicBezTo>
                    <a:cubicBezTo>
                      <a:pt x="4210" y="1795"/>
                      <a:pt x="2790" y="1491"/>
                      <a:pt x="2790" y="1491"/>
                    </a:cubicBezTo>
                    <a:lnTo>
                      <a:pt x="2790" y="1491"/>
                    </a:lnTo>
                    <a:cubicBezTo>
                      <a:pt x="2790" y="1491"/>
                      <a:pt x="3292" y="1595"/>
                      <a:pt x="3723" y="1595"/>
                    </a:cubicBezTo>
                    <a:cubicBezTo>
                      <a:pt x="4029" y="1595"/>
                      <a:pt x="4299" y="1543"/>
                      <a:pt x="4331" y="1364"/>
                    </a:cubicBezTo>
                    <a:cubicBezTo>
                      <a:pt x="4400" y="939"/>
                      <a:pt x="2416" y="723"/>
                      <a:pt x="2416" y="723"/>
                    </a:cubicBezTo>
                    <a:lnTo>
                      <a:pt x="2606" y="1"/>
                    </a:lnTo>
                    <a:cubicBezTo>
                      <a:pt x="2606" y="1"/>
                      <a:pt x="2606" y="1"/>
                      <a:pt x="2605" y="1"/>
                    </a:cubicBezTo>
                    <a:close/>
                  </a:path>
                </a:pathLst>
              </a:custGeom>
              <a:solidFill>
                <a:srgbClr val="B06C5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4111" name="Google Shape;495;p25">
                <a:extLst>
                  <a:ext uri="{FF2B5EF4-FFF2-40B4-BE49-F238E27FC236}">
                    <a16:creationId xmlns:a16="http://schemas.microsoft.com/office/drawing/2014/main" id="{9CE58C94-BE24-4249-53F8-D9A64F3DEE05}"/>
                  </a:ext>
                </a:extLst>
              </p:cNvPr>
              <p:cNvSpPr/>
              <p:nvPr/>
            </p:nvSpPr>
            <p:spPr>
              <a:xfrm>
                <a:off x="-3202620" y="3556115"/>
                <a:ext cx="130186" cy="83545"/>
              </a:xfrm>
              <a:custGeom>
                <a:avLst/>
                <a:gdLst/>
                <a:ahLst/>
                <a:cxnLst/>
                <a:rect l="l" t="t" r="r" b="b"/>
                <a:pathLst>
                  <a:path w="2353" h="1510" extrusionOk="0">
                    <a:moveTo>
                      <a:pt x="2352" y="1"/>
                    </a:moveTo>
                    <a:lnTo>
                      <a:pt x="2352" y="1"/>
                    </a:lnTo>
                    <a:cubicBezTo>
                      <a:pt x="0" y="546"/>
                      <a:pt x="343" y="1510"/>
                      <a:pt x="343" y="1510"/>
                    </a:cubicBezTo>
                    <a:cubicBezTo>
                      <a:pt x="1370" y="952"/>
                      <a:pt x="2061" y="914"/>
                      <a:pt x="2061" y="914"/>
                    </a:cubicBezTo>
                    <a:cubicBezTo>
                      <a:pt x="2137" y="590"/>
                      <a:pt x="2245" y="286"/>
                      <a:pt x="2352" y="1"/>
                    </a:cubicBezTo>
                    <a:close/>
                  </a:path>
                </a:pathLst>
              </a:custGeom>
              <a:solidFill>
                <a:srgbClr val="C3C3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4112" name="Google Shape;496;p25">
                <a:extLst>
                  <a:ext uri="{FF2B5EF4-FFF2-40B4-BE49-F238E27FC236}">
                    <a16:creationId xmlns:a16="http://schemas.microsoft.com/office/drawing/2014/main" id="{252FA440-60A3-46DF-E00D-03DAF35818A6}"/>
                  </a:ext>
                </a:extLst>
              </p:cNvPr>
              <p:cNvSpPr/>
              <p:nvPr/>
            </p:nvSpPr>
            <p:spPr>
              <a:xfrm>
                <a:off x="-3334192" y="3133459"/>
                <a:ext cx="527658" cy="608381"/>
              </a:xfrm>
              <a:custGeom>
                <a:avLst/>
                <a:gdLst/>
                <a:ahLst/>
                <a:cxnLst/>
                <a:rect l="l" t="t" r="r" b="b"/>
                <a:pathLst>
                  <a:path w="9537" h="10996" extrusionOk="0">
                    <a:moveTo>
                      <a:pt x="4572" y="0"/>
                    </a:moveTo>
                    <a:cubicBezTo>
                      <a:pt x="3228" y="907"/>
                      <a:pt x="1770" y="2466"/>
                      <a:pt x="952" y="4920"/>
                    </a:cubicBezTo>
                    <a:cubicBezTo>
                      <a:pt x="419" y="6537"/>
                      <a:pt x="39" y="8084"/>
                      <a:pt x="1" y="9282"/>
                    </a:cubicBezTo>
                    <a:cubicBezTo>
                      <a:pt x="476" y="10087"/>
                      <a:pt x="1300" y="10899"/>
                      <a:pt x="2721" y="10975"/>
                    </a:cubicBezTo>
                    <a:cubicBezTo>
                      <a:pt x="2961" y="10989"/>
                      <a:pt x="3211" y="10996"/>
                      <a:pt x="3466" y="10996"/>
                    </a:cubicBezTo>
                    <a:cubicBezTo>
                      <a:pt x="5811" y="10996"/>
                      <a:pt x="8633" y="10441"/>
                      <a:pt x="9536" y="10258"/>
                    </a:cubicBezTo>
                    <a:cubicBezTo>
                      <a:pt x="9530" y="9821"/>
                      <a:pt x="9428" y="9276"/>
                      <a:pt x="9314" y="8870"/>
                    </a:cubicBezTo>
                    <a:cubicBezTo>
                      <a:pt x="9144" y="8306"/>
                      <a:pt x="8870" y="8101"/>
                      <a:pt x="7831" y="8101"/>
                    </a:cubicBezTo>
                    <a:cubicBezTo>
                      <a:pt x="7784" y="8101"/>
                      <a:pt x="7735" y="8102"/>
                      <a:pt x="7685" y="8103"/>
                    </a:cubicBezTo>
                    <a:cubicBezTo>
                      <a:pt x="6531" y="8115"/>
                      <a:pt x="4439" y="8559"/>
                      <a:pt x="4439" y="8559"/>
                    </a:cubicBezTo>
                    <a:cubicBezTo>
                      <a:pt x="4439" y="8559"/>
                      <a:pt x="3748" y="8597"/>
                      <a:pt x="2721" y="9155"/>
                    </a:cubicBezTo>
                    <a:cubicBezTo>
                      <a:pt x="2721" y="9155"/>
                      <a:pt x="2385" y="8198"/>
                      <a:pt x="4730" y="7646"/>
                    </a:cubicBezTo>
                    <a:cubicBezTo>
                      <a:pt x="5206" y="6473"/>
                      <a:pt x="5891" y="5674"/>
                      <a:pt x="5891" y="5674"/>
                    </a:cubicBezTo>
                    <a:cubicBezTo>
                      <a:pt x="5859" y="2568"/>
                      <a:pt x="4572" y="0"/>
                      <a:pt x="4572" y="0"/>
                    </a:cubicBezTo>
                    <a:close/>
                  </a:path>
                </a:pathLst>
              </a:custGeom>
              <a:solidFill>
                <a:srgbClr val="C3C3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4113" name="Google Shape;497;p25">
                <a:extLst>
                  <a:ext uri="{FF2B5EF4-FFF2-40B4-BE49-F238E27FC236}">
                    <a16:creationId xmlns:a16="http://schemas.microsoft.com/office/drawing/2014/main" id="{63E782DD-3114-D6DB-84AD-582BABF5BC6A}"/>
                  </a:ext>
                </a:extLst>
              </p:cNvPr>
              <p:cNvSpPr/>
              <p:nvPr/>
            </p:nvSpPr>
            <p:spPr>
              <a:xfrm>
                <a:off x="-3335575" y="3646633"/>
                <a:ext cx="529042" cy="184296"/>
              </a:xfrm>
              <a:custGeom>
                <a:avLst/>
                <a:gdLst/>
                <a:ahLst/>
                <a:cxnLst/>
                <a:rect l="l" t="t" r="r" b="b"/>
                <a:pathLst>
                  <a:path w="9562" h="3331" extrusionOk="0">
                    <a:moveTo>
                      <a:pt x="26" y="1"/>
                    </a:moveTo>
                    <a:lnTo>
                      <a:pt x="26" y="1"/>
                    </a:lnTo>
                    <a:cubicBezTo>
                      <a:pt x="0" y="616"/>
                      <a:pt x="70" y="1142"/>
                      <a:pt x="267" y="1528"/>
                    </a:cubicBezTo>
                    <a:cubicBezTo>
                      <a:pt x="804" y="2622"/>
                      <a:pt x="1998" y="3330"/>
                      <a:pt x="3907" y="3330"/>
                    </a:cubicBezTo>
                    <a:cubicBezTo>
                      <a:pt x="3957" y="3330"/>
                      <a:pt x="4007" y="3330"/>
                      <a:pt x="4058" y="3329"/>
                    </a:cubicBezTo>
                    <a:cubicBezTo>
                      <a:pt x="6055" y="3285"/>
                      <a:pt x="9377" y="1884"/>
                      <a:pt x="9504" y="1471"/>
                    </a:cubicBezTo>
                    <a:cubicBezTo>
                      <a:pt x="9542" y="1345"/>
                      <a:pt x="9561" y="1167"/>
                      <a:pt x="9561" y="983"/>
                    </a:cubicBezTo>
                    <a:lnTo>
                      <a:pt x="9561" y="983"/>
                    </a:lnTo>
                    <a:cubicBezTo>
                      <a:pt x="8658" y="1166"/>
                      <a:pt x="5836" y="1721"/>
                      <a:pt x="3491" y="1721"/>
                    </a:cubicBezTo>
                    <a:cubicBezTo>
                      <a:pt x="3236" y="1721"/>
                      <a:pt x="2986" y="1714"/>
                      <a:pt x="2746" y="1700"/>
                    </a:cubicBezTo>
                    <a:cubicBezTo>
                      <a:pt x="1325" y="1624"/>
                      <a:pt x="501" y="812"/>
                      <a:pt x="26" y="1"/>
                    </a:cubicBezTo>
                    <a:close/>
                  </a:path>
                </a:pathLst>
              </a:custGeom>
              <a:solidFill>
                <a:srgbClr val="C3C3C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4114" name="Google Shape;498;p25">
                <a:extLst>
                  <a:ext uri="{FF2B5EF4-FFF2-40B4-BE49-F238E27FC236}">
                    <a16:creationId xmlns:a16="http://schemas.microsoft.com/office/drawing/2014/main" id="{A0FE47A5-E503-1C2F-1964-B0F402CB941C}"/>
                  </a:ext>
                </a:extLst>
              </p:cNvPr>
              <p:cNvSpPr/>
              <p:nvPr/>
            </p:nvSpPr>
            <p:spPr>
              <a:xfrm>
                <a:off x="-3002717" y="1838325"/>
                <a:ext cx="609709" cy="426298"/>
              </a:xfrm>
              <a:custGeom>
                <a:avLst/>
                <a:gdLst/>
                <a:ahLst/>
                <a:cxnLst/>
                <a:rect l="l" t="t" r="r" b="b"/>
                <a:pathLst>
                  <a:path w="11020" h="7705" extrusionOk="0">
                    <a:moveTo>
                      <a:pt x="6211" y="1"/>
                    </a:moveTo>
                    <a:cubicBezTo>
                      <a:pt x="3535" y="1"/>
                      <a:pt x="2270" y="3296"/>
                      <a:pt x="2226" y="4921"/>
                    </a:cubicBezTo>
                    <a:cubicBezTo>
                      <a:pt x="2226" y="4921"/>
                      <a:pt x="1855" y="4328"/>
                      <a:pt x="1128" y="4328"/>
                    </a:cubicBezTo>
                    <a:cubicBezTo>
                      <a:pt x="968" y="4328"/>
                      <a:pt x="791" y="4357"/>
                      <a:pt x="597" y="4426"/>
                    </a:cubicBezTo>
                    <a:cubicBezTo>
                      <a:pt x="261" y="4978"/>
                      <a:pt x="1" y="5739"/>
                      <a:pt x="286" y="6563"/>
                    </a:cubicBezTo>
                    <a:cubicBezTo>
                      <a:pt x="474" y="7095"/>
                      <a:pt x="748" y="7273"/>
                      <a:pt x="1030" y="7273"/>
                    </a:cubicBezTo>
                    <a:cubicBezTo>
                      <a:pt x="1594" y="7273"/>
                      <a:pt x="2188" y="6563"/>
                      <a:pt x="2188" y="6563"/>
                    </a:cubicBezTo>
                    <a:cubicBezTo>
                      <a:pt x="2188" y="6563"/>
                      <a:pt x="2409" y="7704"/>
                      <a:pt x="3463" y="7704"/>
                    </a:cubicBezTo>
                    <a:cubicBezTo>
                      <a:pt x="3579" y="7704"/>
                      <a:pt x="3706" y="7691"/>
                      <a:pt x="3843" y="7660"/>
                    </a:cubicBezTo>
                    <a:cubicBezTo>
                      <a:pt x="5231" y="7362"/>
                      <a:pt x="6360" y="5308"/>
                      <a:pt x="6360" y="5308"/>
                    </a:cubicBezTo>
                    <a:lnTo>
                      <a:pt x="6360" y="5308"/>
                    </a:lnTo>
                    <a:cubicBezTo>
                      <a:pt x="6360" y="5308"/>
                      <a:pt x="6024" y="7026"/>
                      <a:pt x="7787" y="7229"/>
                    </a:cubicBezTo>
                    <a:cubicBezTo>
                      <a:pt x="7831" y="7233"/>
                      <a:pt x="7875" y="7236"/>
                      <a:pt x="7919" y="7236"/>
                    </a:cubicBezTo>
                    <a:cubicBezTo>
                      <a:pt x="9196" y="7236"/>
                      <a:pt x="10487" y="5251"/>
                      <a:pt x="11020" y="3818"/>
                    </a:cubicBezTo>
                    <a:cubicBezTo>
                      <a:pt x="10675" y="3165"/>
                      <a:pt x="10035" y="2753"/>
                      <a:pt x="9314" y="2753"/>
                    </a:cubicBezTo>
                    <a:cubicBezTo>
                      <a:pt x="8802" y="2753"/>
                      <a:pt x="8248" y="2961"/>
                      <a:pt x="7729" y="3437"/>
                    </a:cubicBezTo>
                    <a:cubicBezTo>
                      <a:pt x="7729" y="3437"/>
                      <a:pt x="8972" y="39"/>
                      <a:pt x="6265" y="1"/>
                    </a:cubicBezTo>
                    <a:cubicBezTo>
                      <a:pt x="6247" y="1"/>
                      <a:pt x="6229" y="1"/>
                      <a:pt x="6211" y="1"/>
                    </a:cubicBezTo>
                    <a:close/>
                  </a:path>
                </a:pathLst>
              </a:custGeom>
              <a:solidFill>
                <a:srgbClr val="833605"/>
              </a:solidFill>
              <a:ln w="9525" cap="flat" cmpd="sng">
                <a:solidFill>
                  <a:srgbClr val="83360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4115" name="Google Shape;499;p25">
                <a:extLst>
                  <a:ext uri="{FF2B5EF4-FFF2-40B4-BE49-F238E27FC236}">
                    <a16:creationId xmlns:a16="http://schemas.microsoft.com/office/drawing/2014/main" id="{21EEA857-0223-5FD8-DF9D-8222FC52B184}"/>
                  </a:ext>
                </a:extLst>
              </p:cNvPr>
              <p:cNvSpPr/>
              <p:nvPr/>
            </p:nvSpPr>
            <p:spPr>
              <a:xfrm>
                <a:off x="-3076360" y="2389067"/>
                <a:ext cx="510064" cy="346295"/>
              </a:xfrm>
              <a:custGeom>
                <a:avLst/>
                <a:gdLst/>
                <a:ahLst/>
                <a:cxnLst/>
                <a:rect l="l" t="t" r="r" b="b"/>
                <a:pathLst>
                  <a:path w="9219" h="6259" extrusionOk="0">
                    <a:moveTo>
                      <a:pt x="3874" y="793"/>
                    </a:moveTo>
                    <a:cubicBezTo>
                      <a:pt x="3874" y="793"/>
                      <a:pt x="3874" y="794"/>
                      <a:pt x="3874" y="795"/>
                    </a:cubicBezTo>
                    <a:lnTo>
                      <a:pt x="3874" y="795"/>
                    </a:lnTo>
                    <a:cubicBezTo>
                      <a:pt x="3874" y="794"/>
                      <a:pt x="3874" y="793"/>
                      <a:pt x="3874" y="793"/>
                    </a:cubicBezTo>
                    <a:close/>
                    <a:moveTo>
                      <a:pt x="178" y="1"/>
                    </a:moveTo>
                    <a:cubicBezTo>
                      <a:pt x="58" y="483"/>
                      <a:pt x="1" y="1148"/>
                      <a:pt x="210" y="1966"/>
                    </a:cubicBezTo>
                    <a:cubicBezTo>
                      <a:pt x="666" y="3792"/>
                      <a:pt x="2638" y="4927"/>
                      <a:pt x="2638" y="4927"/>
                    </a:cubicBezTo>
                    <a:lnTo>
                      <a:pt x="5415" y="6258"/>
                    </a:lnTo>
                    <a:lnTo>
                      <a:pt x="9219" y="387"/>
                    </a:lnTo>
                    <a:lnTo>
                      <a:pt x="5535" y="368"/>
                    </a:lnTo>
                    <a:cubicBezTo>
                      <a:pt x="5535" y="368"/>
                      <a:pt x="5198" y="1744"/>
                      <a:pt x="4504" y="1744"/>
                    </a:cubicBezTo>
                    <a:cubicBezTo>
                      <a:pt x="4499" y="1744"/>
                      <a:pt x="4494" y="1744"/>
                      <a:pt x="4489" y="1744"/>
                    </a:cubicBezTo>
                    <a:cubicBezTo>
                      <a:pt x="3796" y="1707"/>
                      <a:pt x="3870" y="837"/>
                      <a:pt x="3874" y="795"/>
                    </a:cubicBezTo>
                    <a:lnTo>
                      <a:pt x="3874" y="795"/>
                    </a:lnTo>
                    <a:cubicBezTo>
                      <a:pt x="3869" y="842"/>
                      <a:pt x="3746" y="1968"/>
                      <a:pt x="2790" y="2061"/>
                    </a:cubicBezTo>
                    <a:cubicBezTo>
                      <a:pt x="2758" y="2064"/>
                      <a:pt x="2727" y="2066"/>
                      <a:pt x="2697" y="2066"/>
                    </a:cubicBezTo>
                    <a:cubicBezTo>
                      <a:pt x="1829" y="2066"/>
                      <a:pt x="1858" y="774"/>
                      <a:pt x="1858" y="774"/>
                    </a:cubicBezTo>
                    <a:lnTo>
                      <a:pt x="1858" y="774"/>
                    </a:lnTo>
                    <a:cubicBezTo>
                      <a:pt x="1858" y="774"/>
                      <a:pt x="1649" y="1560"/>
                      <a:pt x="1009" y="1586"/>
                    </a:cubicBezTo>
                    <a:cubicBezTo>
                      <a:pt x="1006" y="1586"/>
                      <a:pt x="1003" y="1586"/>
                      <a:pt x="1000" y="1586"/>
                    </a:cubicBezTo>
                    <a:cubicBezTo>
                      <a:pt x="562" y="1586"/>
                      <a:pt x="304" y="612"/>
                      <a:pt x="178" y="1"/>
                    </a:cubicBezTo>
                    <a:close/>
                  </a:path>
                </a:pathLst>
              </a:custGeom>
              <a:solidFill>
                <a:srgbClr val="833605"/>
              </a:solidFill>
              <a:ln w="9525" cap="flat" cmpd="sng">
                <a:solidFill>
                  <a:srgbClr val="83360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4116" name="Google Shape;500;p25">
                <a:extLst>
                  <a:ext uri="{FF2B5EF4-FFF2-40B4-BE49-F238E27FC236}">
                    <a16:creationId xmlns:a16="http://schemas.microsoft.com/office/drawing/2014/main" id="{445663BC-EA86-0F63-6759-E4B2F742BBD4}"/>
                  </a:ext>
                </a:extLst>
              </p:cNvPr>
              <p:cNvSpPr/>
              <p:nvPr/>
            </p:nvSpPr>
            <p:spPr>
              <a:xfrm>
                <a:off x="-3106514" y="2049515"/>
                <a:ext cx="729659" cy="453851"/>
              </a:xfrm>
              <a:custGeom>
                <a:avLst/>
                <a:gdLst/>
                <a:ahLst/>
                <a:cxnLst/>
                <a:rect l="l" t="t" r="r" b="b"/>
                <a:pathLst>
                  <a:path w="13188" h="8203" extrusionOk="0">
                    <a:moveTo>
                      <a:pt x="12883" y="1"/>
                    </a:moveTo>
                    <a:cubicBezTo>
                      <a:pt x="12356" y="1428"/>
                      <a:pt x="11071" y="3419"/>
                      <a:pt x="9784" y="3419"/>
                    </a:cubicBezTo>
                    <a:cubicBezTo>
                      <a:pt x="9739" y="3419"/>
                      <a:pt x="9694" y="3416"/>
                      <a:pt x="9650" y="3412"/>
                    </a:cubicBezTo>
                    <a:cubicBezTo>
                      <a:pt x="7894" y="3209"/>
                      <a:pt x="8223" y="1491"/>
                      <a:pt x="8223" y="1491"/>
                    </a:cubicBezTo>
                    <a:lnTo>
                      <a:pt x="8223" y="1491"/>
                    </a:lnTo>
                    <a:cubicBezTo>
                      <a:pt x="8223" y="1491"/>
                      <a:pt x="7101" y="3545"/>
                      <a:pt x="5713" y="3843"/>
                    </a:cubicBezTo>
                    <a:cubicBezTo>
                      <a:pt x="5577" y="3872"/>
                      <a:pt x="5451" y="3886"/>
                      <a:pt x="5336" y="3886"/>
                    </a:cubicBezTo>
                    <a:cubicBezTo>
                      <a:pt x="4275" y="3886"/>
                      <a:pt x="4058" y="2746"/>
                      <a:pt x="4058" y="2746"/>
                    </a:cubicBezTo>
                    <a:cubicBezTo>
                      <a:pt x="4058" y="2746"/>
                      <a:pt x="3461" y="3456"/>
                      <a:pt x="2897" y="3456"/>
                    </a:cubicBezTo>
                    <a:cubicBezTo>
                      <a:pt x="2615" y="3456"/>
                      <a:pt x="2342" y="3278"/>
                      <a:pt x="2156" y="2746"/>
                    </a:cubicBezTo>
                    <a:cubicBezTo>
                      <a:pt x="1864" y="1922"/>
                      <a:pt x="2131" y="1161"/>
                      <a:pt x="2460" y="622"/>
                    </a:cubicBezTo>
                    <a:lnTo>
                      <a:pt x="2460" y="622"/>
                    </a:lnTo>
                    <a:cubicBezTo>
                      <a:pt x="2213" y="717"/>
                      <a:pt x="1934" y="876"/>
                      <a:pt x="1623" y="1129"/>
                    </a:cubicBezTo>
                    <a:cubicBezTo>
                      <a:pt x="0" y="2492"/>
                      <a:pt x="1135" y="5193"/>
                      <a:pt x="1135" y="5193"/>
                    </a:cubicBezTo>
                    <a:cubicBezTo>
                      <a:pt x="1135" y="5193"/>
                      <a:pt x="869" y="5523"/>
                      <a:pt x="723" y="6138"/>
                    </a:cubicBezTo>
                    <a:cubicBezTo>
                      <a:pt x="849" y="6749"/>
                      <a:pt x="1107" y="7723"/>
                      <a:pt x="1545" y="7723"/>
                    </a:cubicBezTo>
                    <a:cubicBezTo>
                      <a:pt x="1548" y="7723"/>
                      <a:pt x="1551" y="7723"/>
                      <a:pt x="1554" y="7723"/>
                    </a:cubicBezTo>
                    <a:cubicBezTo>
                      <a:pt x="2200" y="7704"/>
                      <a:pt x="2403" y="6911"/>
                      <a:pt x="2403" y="6911"/>
                    </a:cubicBezTo>
                    <a:lnTo>
                      <a:pt x="2403" y="6911"/>
                    </a:lnTo>
                    <a:cubicBezTo>
                      <a:pt x="2403" y="6911"/>
                      <a:pt x="2374" y="8203"/>
                      <a:pt x="3242" y="8203"/>
                    </a:cubicBezTo>
                    <a:cubicBezTo>
                      <a:pt x="3272" y="8203"/>
                      <a:pt x="3303" y="8201"/>
                      <a:pt x="3335" y="8198"/>
                    </a:cubicBezTo>
                    <a:cubicBezTo>
                      <a:pt x="4294" y="8104"/>
                      <a:pt x="4416" y="6958"/>
                      <a:pt x="4419" y="6931"/>
                    </a:cubicBezTo>
                    <a:lnTo>
                      <a:pt x="4419" y="6931"/>
                    </a:lnTo>
                    <a:cubicBezTo>
                      <a:pt x="4417" y="6955"/>
                      <a:pt x="4334" y="7844"/>
                      <a:pt x="5034" y="7881"/>
                    </a:cubicBezTo>
                    <a:cubicBezTo>
                      <a:pt x="5042" y="7882"/>
                      <a:pt x="5050" y="7882"/>
                      <a:pt x="5058" y="7882"/>
                    </a:cubicBezTo>
                    <a:cubicBezTo>
                      <a:pt x="5745" y="7882"/>
                      <a:pt x="6074" y="6505"/>
                      <a:pt x="6074" y="6505"/>
                    </a:cubicBezTo>
                    <a:lnTo>
                      <a:pt x="9770" y="6524"/>
                    </a:lnTo>
                    <a:lnTo>
                      <a:pt x="10886" y="4794"/>
                    </a:lnTo>
                    <a:cubicBezTo>
                      <a:pt x="10886" y="4794"/>
                      <a:pt x="12959" y="3361"/>
                      <a:pt x="13137" y="1357"/>
                    </a:cubicBezTo>
                    <a:cubicBezTo>
                      <a:pt x="13188" y="850"/>
                      <a:pt x="13086" y="381"/>
                      <a:pt x="12883" y="1"/>
                    </a:cubicBezTo>
                    <a:close/>
                  </a:path>
                </a:pathLst>
              </a:custGeom>
              <a:solidFill>
                <a:srgbClr val="833605"/>
              </a:solidFill>
              <a:ln w="9525" cap="flat" cmpd="sng">
                <a:solidFill>
                  <a:srgbClr val="83360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4117" name="Google Shape;501;p25">
                <a:extLst>
                  <a:ext uri="{FF2B5EF4-FFF2-40B4-BE49-F238E27FC236}">
                    <a16:creationId xmlns:a16="http://schemas.microsoft.com/office/drawing/2014/main" id="{74AFA1B9-585A-DA87-6BF0-4F358A413B25}"/>
                  </a:ext>
                </a:extLst>
              </p:cNvPr>
              <p:cNvSpPr/>
              <p:nvPr/>
            </p:nvSpPr>
            <p:spPr>
              <a:xfrm>
                <a:off x="-2813272" y="2314373"/>
                <a:ext cx="336115" cy="117903"/>
              </a:xfrm>
              <a:custGeom>
                <a:avLst/>
                <a:gdLst/>
                <a:ahLst/>
                <a:cxnLst/>
                <a:rect l="l" t="t" r="r" b="b"/>
                <a:pathLst>
                  <a:path w="6075" h="2131" extrusionOk="0">
                    <a:moveTo>
                      <a:pt x="5586" y="0"/>
                    </a:moveTo>
                    <a:cubicBezTo>
                      <a:pt x="5586" y="0"/>
                      <a:pt x="4307" y="1046"/>
                      <a:pt x="1263" y="1046"/>
                    </a:cubicBezTo>
                    <a:cubicBezTo>
                      <a:pt x="872" y="1046"/>
                      <a:pt x="451" y="1028"/>
                      <a:pt x="1" y="989"/>
                    </a:cubicBezTo>
                    <a:lnTo>
                      <a:pt x="1" y="989"/>
                    </a:lnTo>
                    <a:cubicBezTo>
                      <a:pt x="1" y="989"/>
                      <a:pt x="273" y="1401"/>
                      <a:pt x="444" y="2086"/>
                    </a:cubicBezTo>
                    <a:cubicBezTo>
                      <a:pt x="833" y="2113"/>
                      <a:pt x="1251" y="2131"/>
                      <a:pt x="1666" y="2131"/>
                    </a:cubicBezTo>
                    <a:cubicBezTo>
                      <a:pt x="2117" y="2131"/>
                      <a:pt x="2565" y="2110"/>
                      <a:pt x="2968" y="2061"/>
                    </a:cubicBezTo>
                    <a:cubicBezTo>
                      <a:pt x="4185" y="1909"/>
                      <a:pt x="5440" y="1363"/>
                      <a:pt x="6074" y="1046"/>
                    </a:cubicBezTo>
                    <a:cubicBezTo>
                      <a:pt x="5922" y="698"/>
                      <a:pt x="5764" y="349"/>
                      <a:pt x="5586" y="0"/>
                    </a:cubicBezTo>
                    <a:close/>
                  </a:path>
                </a:pathLst>
              </a:custGeom>
              <a:solidFill>
                <a:srgbClr val="91514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4118" name="Google Shape;502;p25">
                <a:extLst>
                  <a:ext uri="{FF2B5EF4-FFF2-40B4-BE49-F238E27FC236}">
                    <a16:creationId xmlns:a16="http://schemas.microsoft.com/office/drawing/2014/main" id="{58C99288-0717-98B8-9FF2-069631456053}"/>
                  </a:ext>
                </a:extLst>
              </p:cNvPr>
              <p:cNvSpPr/>
              <p:nvPr/>
            </p:nvSpPr>
            <p:spPr>
              <a:xfrm>
                <a:off x="-2997849" y="2372247"/>
                <a:ext cx="617123" cy="535515"/>
              </a:xfrm>
              <a:custGeom>
                <a:avLst/>
                <a:gdLst/>
                <a:ahLst/>
                <a:cxnLst/>
                <a:rect l="l" t="t" r="r" b="b"/>
                <a:pathLst>
                  <a:path w="11154" h="9679" extrusionOk="0">
                    <a:moveTo>
                      <a:pt x="9410" y="0"/>
                    </a:moveTo>
                    <a:cubicBezTo>
                      <a:pt x="8776" y="317"/>
                      <a:pt x="7521" y="863"/>
                      <a:pt x="6304" y="1015"/>
                    </a:cubicBezTo>
                    <a:cubicBezTo>
                      <a:pt x="5888" y="1065"/>
                      <a:pt x="5429" y="1086"/>
                      <a:pt x="4968" y="1086"/>
                    </a:cubicBezTo>
                    <a:cubicBezTo>
                      <a:pt x="4564" y="1086"/>
                      <a:pt x="4159" y="1070"/>
                      <a:pt x="3780" y="1046"/>
                    </a:cubicBezTo>
                    <a:lnTo>
                      <a:pt x="3780" y="1046"/>
                    </a:lnTo>
                    <a:cubicBezTo>
                      <a:pt x="3869" y="1402"/>
                      <a:pt x="3939" y="1826"/>
                      <a:pt x="3933" y="2308"/>
                    </a:cubicBezTo>
                    <a:cubicBezTo>
                      <a:pt x="3901" y="3728"/>
                      <a:pt x="3470" y="4362"/>
                      <a:pt x="3470" y="4362"/>
                    </a:cubicBezTo>
                    <a:cubicBezTo>
                      <a:pt x="3470" y="4362"/>
                      <a:pt x="3933" y="5554"/>
                      <a:pt x="3489" y="5770"/>
                    </a:cubicBezTo>
                    <a:cubicBezTo>
                      <a:pt x="3465" y="5781"/>
                      <a:pt x="3440" y="5787"/>
                      <a:pt x="3415" y="5787"/>
                    </a:cubicBezTo>
                    <a:cubicBezTo>
                      <a:pt x="2984" y="5787"/>
                      <a:pt x="2424" y="4172"/>
                      <a:pt x="2424" y="4172"/>
                    </a:cubicBezTo>
                    <a:cubicBezTo>
                      <a:pt x="2424" y="4172"/>
                      <a:pt x="2014" y="3936"/>
                      <a:pt x="1558" y="3936"/>
                    </a:cubicBezTo>
                    <a:cubicBezTo>
                      <a:pt x="1163" y="3936"/>
                      <a:pt x="733" y="4114"/>
                      <a:pt x="509" y="4781"/>
                    </a:cubicBezTo>
                    <a:cubicBezTo>
                      <a:pt x="509" y="4781"/>
                      <a:pt x="0" y="6719"/>
                      <a:pt x="1915" y="6719"/>
                    </a:cubicBezTo>
                    <a:cubicBezTo>
                      <a:pt x="2190" y="6719"/>
                      <a:pt x="2515" y="6679"/>
                      <a:pt x="2899" y="6588"/>
                    </a:cubicBezTo>
                    <a:cubicBezTo>
                      <a:pt x="2899" y="6588"/>
                      <a:pt x="3812" y="9155"/>
                      <a:pt x="5727" y="9548"/>
                    </a:cubicBezTo>
                    <a:cubicBezTo>
                      <a:pt x="6138" y="9634"/>
                      <a:pt x="6541" y="9678"/>
                      <a:pt x="6929" y="9678"/>
                    </a:cubicBezTo>
                    <a:cubicBezTo>
                      <a:pt x="8355" y="9678"/>
                      <a:pt x="9583" y="9079"/>
                      <a:pt x="10311" y="7703"/>
                    </a:cubicBezTo>
                    <a:cubicBezTo>
                      <a:pt x="11154" y="6137"/>
                      <a:pt x="10723" y="3069"/>
                      <a:pt x="9410" y="0"/>
                    </a:cubicBezTo>
                    <a:close/>
                  </a:path>
                </a:pathLst>
              </a:custGeom>
              <a:solidFill>
                <a:srgbClr val="B06C5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4119" name="Google Shape;503;p25">
                <a:extLst>
                  <a:ext uri="{FF2B5EF4-FFF2-40B4-BE49-F238E27FC236}">
                    <a16:creationId xmlns:a16="http://schemas.microsoft.com/office/drawing/2014/main" id="{86352485-0BD0-6BC8-F6A5-AE43FD8DAFCA}"/>
                  </a:ext>
                </a:extLst>
              </p:cNvPr>
              <p:cNvSpPr/>
              <p:nvPr/>
            </p:nvSpPr>
            <p:spPr>
              <a:xfrm>
                <a:off x="-2947942" y="2637272"/>
                <a:ext cx="99036" cy="66504"/>
              </a:xfrm>
              <a:custGeom>
                <a:avLst/>
                <a:gdLst/>
                <a:ahLst/>
                <a:cxnLst/>
                <a:rect l="l" t="t" r="r" b="b"/>
                <a:pathLst>
                  <a:path w="1790" h="1202" extrusionOk="0">
                    <a:moveTo>
                      <a:pt x="467" y="0"/>
                    </a:moveTo>
                    <a:cubicBezTo>
                      <a:pt x="430" y="0"/>
                      <a:pt x="397" y="7"/>
                      <a:pt x="368" y="22"/>
                    </a:cubicBezTo>
                    <a:cubicBezTo>
                      <a:pt x="0" y="219"/>
                      <a:pt x="1122" y="828"/>
                      <a:pt x="1122" y="828"/>
                    </a:cubicBezTo>
                    <a:cubicBezTo>
                      <a:pt x="1122" y="828"/>
                      <a:pt x="976" y="797"/>
                      <a:pt x="822" y="797"/>
                    </a:cubicBezTo>
                    <a:cubicBezTo>
                      <a:pt x="657" y="797"/>
                      <a:pt x="482" y="832"/>
                      <a:pt x="469" y="980"/>
                    </a:cubicBezTo>
                    <a:cubicBezTo>
                      <a:pt x="455" y="1140"/>
                      <a:pt x="802" y="1202"/>
                      <a:pt x="1128" y="1202"/>
                    </a:cubicBezTo>
                    <a:cubicBezTo>
                      <a:pt x="1371" y="1202"/>
                      <a:pt x="1602" y="1167"/>
                      <a:pt x="1661" y="1113"/>
                    </a:cubicBezTo>
                    <a:cubicBezTo>
                      <a:pt x="1790" y="996"/>
                      <a:pt x="899" y="0"/>
                      <a:pt x="467" y="0"/>
                    </a:cubicBezTo>
                    <a:close/>
                  </a:path>
                </a:pathLst>
              </a:custGeom>
              <a:solidFill>
                <a:srgbClr val="91514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4120" name="Google Shape;504;p25">
                <a:extLst>
                  <a:ext uri="{FF2B5EF4-FFF2-40B4-BE49-F238E27FC236}">
                    <a16:creationId xmlns:a16="http://schemas.microsoft.com/office/drawing/2014/main" id="{7B823058-A702-4348-4C1B-ADC11DC408B1}"/>
                  </a:ext>
                </a:extLst>
              </p:cNvPr>
              <p:cNvSpPr/>
              <p:nvPr/>
            </p:nvSpPr>
            <p:spPr>
              <a:xfrm>
                <a:off x="-2598929" y="2531483"/>
                <a:ext cx="102135" cy="144405"/>
              </a:xfrm>
              <a:custGeom>
                <a:avLst/>
                <a:gdLst/>
                <a:ahLst/>
                <a:cxnLst/>
                <a:rect l="l" t="t" r="r" b="b"/>
                <a:pathLst>
                  <a:path w="1846" h="2610" extrusionOk="0">
                    <a:moveTo>
                      <a:pt x="612" y="0"/>
                    </a:moveTo>
                    <a:cubicBezTo>
                      <a:pt x="556" y="0"/>
                      <a:pt x="498" y="10"/>
                      <a:pt x="438" y="32"/>
                    </a:cubicBezTo>
                    <a:cubicBezTo>
                      <a:pt x="13" y="191"/>
                      <a:pt x="0" y="857"/>
                      <a:pt x="95" y="1408"/>
                    </a:cubicBezTo>
                    <a:cubicBezTo>
                      <a:pt x="185" y="1931"/>
                      <a:pt x="396" y="2610"/>
                      <a:pt x="918" y="2610"/>
                    </a:cubicBezTo>
                    <a:cubicBezTo>
                      <a:pt x="953" y="2610"/>
                      <a:pt x="989" y="2607"/>
                      <a:pt x="1027" y="2600"/>
                    </a:cubicBezTo>
                    <a:cubicBezTo>
                      <a:pt x="1623" y="2499"/>
                      <a:pt x="1845" y="2150"/>
                      <a:pt x="1776" y="1751"/>
                    </a:cubicBezTo>
                    <a:cubicBezTo>
                      <a:pt x="1711" y="1389"/>
                      <a:pt x="1271" y="0"/>
                      <a:pt x="612" y="0"/>
                    </a:cubicBezTo>
                    <a:close/>
                  </a:path>
                </a:pathLst>
              </a:custGeom>
              <a:solidFill>
                <a:srgbClr val="915144"/>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4121" name="Google Shape;505;p25">
                <a:extLst>
                  <a:ext uri="{FF2B5EF4-FFF2-40B4-BE49-F238E27FC236}">
                    <a16:creationId xmlns:a16="http://schemas.microsoft.com/office/drawing/2014/main" id="{3748E2B2-634F-FCD2-E2EE-914F31BCF15B}"/>
                  </a:ext>
                </a:extLst>
              </p:cNvPr>
              <p:cNvSpPr/>
              <p:nvPr/>
            </p:nvSpPr>
            <p:spPr>
              <a:xfrm>
                <a:off x="-2539672" y="2400575"/>
                <a:ext cx="56102" cy="30043"/>
              </a:xfrm>
              <a:custGeom>
                <a:avLst/>
                <a:gdLst/>
                <a:ahLst/>
                <a:cxnLst/>
                <a:rect l="l" t="t" r="r" b="b"/>
                <a:pathLst>
                  <a:path w="1014" h="543" extrusionOk="0">
                    <a:moveTo>
                      <a:pt x="312" y="0"/>
                    </a:moveTo>
                    <a:cubicBezTo>
                      <a:pt x="213" y="0"/>
                      <a:pt x="130" y="27"/>
                      <a:pt x="90" y="91"/>
                    </a:cubicBezTo>
                    <a:cubicBezTo>
                      <a:pt x="1" y="243"/>
                      <a:pt x="159" y="528"/>
                      <a:pt x="476" y="541"/>
                    </a:cubicBezTo>
                    <a:cubicBezTo>
                      <a:pt x="499" y="542"/>
                      <a:pt x="521" y="543"/>
                      <a:pt x="542" y="543"/>
                    </a:cubicBezTo>
                    <a:cubicBezTo>
                      <a:pt x="1013" y="543"/>
                      <a:pt x="917" y="212"/>
                      <a:pt x="698" y="97"/>
                    </a:cubicBezTo>
                    <a:cubicBezTo>
                      <a:pt x="574" y="38"/>
                      <a:pt x="431" y="0"/>
                      <a:pt x="312" y="0"/>
                    </a:cubicBezTo>
                    <a:close/>
                  </a:path>
                </a:pathLst>
              </a:custGeom>
              <a:solidFill>
                <a:srgbClr val="8336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4122" name="Google Shape;506;p25">
                <a:extLst>
                  <a:ext uri="{FF2B5EF4-FFF2-40B4-BE49-F238E27FC236}">
                    <a16:creationId xmlns:a16="http://schemas.microsoft.com/office/drawing/2014/main" id="{5D508D4E-1ECB-58AB-AA7B-D9C6E86B9A5A}"/>
                  </a:ext>
                </a:extLst>
              </p:cNvPr>
              <p:cNvSpPr/>
              <p:nvPr/>
            </p:nvSpPr>
            <p:spPr>
              <a:xfrm>
                <a:off x="-2741345" y="2438973"/>
                <a:ext cx="49407" cy="37567"/>
              </a:xfrm>
              <a:custGeom>
                <a:avLst/>
                <a:gdLst/>
                <a:ahLst/>
                <a:cxnLst/>
                <a:rect l="l" t="t" r="r" b="b"/>
                <a:pathLst>
                  <a:path w="893" h="679" extrusionOk="0">
                    <a:moveTo>
                      <a:pt x="593" y="1"/>
                    </a:moveTo>
                    <a:cubicBezTo>
                      <a:pt x="530" y="1"/>
                      <a:pt x="463" y="20"/>
                      <a:pt x="406" y="56"/>
                    </a:cubicBezTo>
                    <a:cubicBezTo>
                      <a:pt x="190" y="196"/>
                      <a:pt x="0" y="417"/>
                      <a:pt x="83" y="570"/>
                    </a:cubicBezTo>
                    <a:cubicBezTo>
                      <a:pt x="117" y="638"/>
                      <a:pt x="201" y="678"/>
                      <a:pt x="300" y="678"/>
                    </a:cubicBezTo>
                    <a:cubicBezTo>
                      <a:pt x="421" y="678"/>
                      <a:pt x="565" y="618"/>
                      <a:pt x="666" y="474"/>
                    </a:cubicBezTo>
                    <a:cubicBezTo>
                      <a:pt x="893" y="141"/>
                      <a:pt x="762" y="1"/>
                      <a:pt x="593" y="1"/>
                    </a:cubicBezTo>
                    <a:close/>
                  </a:path>
                </a:pathLst>
              </a:custGeom>
              <a:solidFill>
                <a:srgbClr val="833605"/>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4123" name="Google Shape;507;p25">
                <a:extLst>
                  <a:ext uri="{FF2B5EF4-FFF2-40B4-BE49-F238E27FC236}">
                    <a16:creationId xmlns:a16="http://schemas.microsoft.com/office/drawing/2014/main" id="{79F28510-F109-8C80-A952-6AF346182C83}"/>
                  </a:ext>
                </a:extLst>
              </p:cNvPr>
              <p:cNvSpPr/>
              <p:nvPr/>
            </p:nvSpPr>
            <p:spPr>
              <a:xfrm>
                <a:off x="-2760986" y="2746158"/>
                <a:ext cx="164212" cy="90682"/>
              </a:xfrm>
              <a:custGeom>
                <a:avLst/>
                <a:gdLst/>
                <a:ahLst/>
                <a:cxnLst/>
                <a:rect l="l" t="t" r="r" b="b"/>
                <a:pathLst>
                  <a:path w="2968" h="1639" extrusionOk="0">
                    <a:moveTo>
                      <a:pt x="744" y="0"/>
                    </a:moveTo>
                    <a:cubicBezTo>
                      <a:pt x="450" y="0"/>
                      <a:pt x="194" y="67"/>
                      <a:pt x="0" y="140"/>
                    </a:cubicBezTo>
                    <a:cubicBezTo>
                      <a:pt x="38" y="286"/>
                      <a:pt x="108" y="438"/>
                      <a:pt x="222" y="597"/>
                    </a:cubicBezTo>
                    <a:cubicBezTo>
                      <a:pt x="685" y="1276"/>
                      <a:pt x="1609" y="1638"/>
                      <a:pt x="2425" y="1638"/>
                    </a:cubicBezTo>
                    <a:cubicBezTo>
                      <a:pt x="2614" y="1638"/>
                      <a:pt x="2797" y="1619"/>
                      <a:pt x="2967" y="1579"/>
                    </a:cubicBezTo>
                    <a:cubicBezTo>
                      <a:pt x="2809" y="1231"/>
                      <a:pt x="2492" y="781"/>
                      <a:pt x="1877" y="362"/>
                    </a:cubicBezTo>
                    <a:cubicBezTo>
                      <a:pt x="1475" y="90"/>
                      <a:pt x="1084" y="0"/>
                      <a:pt x="744" y="0"/>
                    </a:cubicBezTo>
                    <a:close/>
                  </a:path>
                </a:pathLst>
              </a:custGeom>
              <a:solidFill>
                <a:srgbClr val="E27A7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4124" name="Google Shape;508;p25">
                <a:extLst>
                  <a:ext uri="{FF2B5EF4-FFF2-40B4-BE49-F238E27FC236}">
                    <a16:creationId xmlns:a16="http://schemas.microsoft.com/office/drawing/2014/main" id="{284090EE-F8F7-560A-49F5-ED288BAF3E66}"/>
                  </a:ext>
                </a:extLst>
              </p:cNvPr>
              <p:cNvSpPr/>
              <p:nvPr/>
            </p:nvSpPr>
            <p:spPr>
              <a:xfrm>
                <a:off x="-2772550" y="2672295"/>
                <a:ext cx="253621" cy="161280"/>
              </a:xfrm>
              <a:custGeom>
                <a:avLst/>
                <a:gdLst/>
                <a:ahLst/>
                <a:cxnLst/>
                <a:rect l="l" t="t" r="r" b="b"/>
                <a:pathLst>
                  <a:path w="4584" h="2915" extrusionOk="0">
                    <a:moveTo>
                      <a:pt x="1245" y="1"/>
                    </a:moveTo>
                    <a:cubicBezTo>
                      <a:pt x="1183" y="1"/>
                      <a:pt x="1117" y="8"/>
                      <a:pt x="1046" y="23"/>
                    </a:cubicBezTo>
                    <a:cubicBezTo>
                      <a:pt x="476" y="144"/>
                      <a:pt x="0" y="753"/>
                      <a:pt x="209" y="1475"/>
                    </a:cubicBezTo>
                    <a:cubicBezTo>
                      <a:pt x="403" y="1402"/>
                      <a:pt x="659" y="1335"/>
                      <a:pt x="953" y="1335"/>
                    </a:cubicBezTo>
                    <a:cubicBezTo>
                      <a:pt x="1293" y="1335"/>
                      <a:pt x="1684" y="1425"/>
                      <a:pt x="2086" y="1697"/>
                    </a:cubicBezTo>
                    <a:cubicBezTo>
                      <a:pt x="2695" y="2116"/>
                      <a:pt x="3012" y="2566"/>
                      <a:pt x="3183" y="2914"/>
                    </a:cubicBezTo>
                    <a:cubicBezTo>
                      <a:pt x="3259" y="2902"/>
                      <a:pt x="3329" y="2876"/>
                      <a:pt x="3405" y="2851"/>
                    </a:cubicBezTo>
                    <a:cubicBezTo>
                      <a:pt x="4324" y="2521"/>
                      <a:pt x="4584" y="2147"/>
                      <a:pt x="4457" y="1589"/>
                    </a:cubicBezTo>
                    <a:cubicBezTo>
                      <a:pt x="4330" y="1038"/>
                      <a:pt x="3994" y="1038"/>
                      <a:pt x="3760" y="1031"/>
                    </a:cubicBezTo>
                    <a:cubicBezTo>
                      <a:pt x="3653" y="1031"/>
                      <a:pt x="3493" y="1044"/>
                      <a:pt x="3322" y="1044"/>
                    </a:cubicBezTo>
                    <a:cubicBezTo>
                      <a:pt x="3109" y="1044"/>
                      <a:pt x="2879" y="1024"/>
                      <a:pt x="2714" y="936"/>
                    </a:cubicBezTo>
                    <a:cubicBezTo>
                      <a:pt x="2025" y="555"/>
                      <a:pt x="1786" y="1"/>
                      <a:pt x="1245" y="1"/>
                    </a:cubicBezTo>
                    <a:close/>
                  </a:path>
                </a:pathLst>
              </a:custGeom>
              <a:solidFill>
                <a:srgbClr val="8B29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4125" name="Google Shape;509;p25">
                <a:extLst>
                  <a:ext uri="{FF2B5EF4-FFF2-40B4-BE49-F238E27FC236}">
                    <a16:creationId xmlns:a16="http://schemas.microsoft.com/office/drawing/2014/main" id="{9BE0496B-EFE4-997F-3821-6C6C50BE262F}"/>
                  </a:ext>
                </a:extLst>
              </p:cNvPr>
              <p:cNvSpPr/>
              <p:nvPr/>
            </p:nvSpPr>
            <p:spPr>
              <a:xfrm>
                <a:off x="-2690830" y="2522354"/>
                <a:ext cx="35797" cy="48135"/>
              </a:xfrm>
              <a:custGeom>
                <a:avLst/>
                <a:gdLst/>
                <a:ahLst/>
                <a:cxnLst/>
                <a:rect l="l" t="t" r="r" b="b"/>
                <a:pathLst>
                  <a:path w="647" h="870" extrusionOk="0">
                    <a:moveTo>
                      <a:pt x="321" y="0"/>
                    </a:moveTo>
                    <a:cubicBezTo>
                      <a:pt x="316" y="0"/>
                      <a:pt x="310" y="1"/>
                      <a:pt x="305" y="1"/>
                    </a:cubicBezTo>
                    <a:cubicBezTo>
                      <a:pt x="133" y="7"/>
                      <a:pt x="0" y="204"/>
                      <a:pt x="7" y="445"/>
                    </a:cubicBezTo>
                    <a:cubicBezTo>
                      <a:pt x="19" y="682"/>
                      <a:pt x="160" y="870"/>
                      <a:pt x="334" y="870"/>
                    </a:cubicBezTo>
                    <a:cubicBezTo>
                      <a:pt x="337" y="870"/>
                      <a:pt x="340" y="870"/>
                      <a:pt x="343" y="869"/>
                    </a:cubicBezTo>
                    <a:cubicBezTo>
                      <a:pt x="514" y="863"/>
                      <a:pt x="647" y="660"/>
                      <a:pt x="641" y="419"/>
                    </a:cubicBezTo>
                    <a:cubicBezTo>
                      <a:pt x="628" y="186"/>
                      <a:pt x="491" y="0"/>
                      <a:pt x="321" y="0"/>
                    </a:cubicBezTo>
                    <a:close/>
                  </a:path>
                </a:pathLst>
              </a:custGeom>
              <a:solidFill>
                <a:srgbClr val="35354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4155" name="Google Shape;510;p25">
                <a:extLst>
                  <a:ext uri="{FF2B5EF4-FFF2-40B4-BE49-F238E27FC236}">
                    <a16:creationId xmlns:a16="http://schemas.microsoft.com/office/drawing/2014/main" id="{A49FB2EC-D67A-216C-171B-44013542591C}"/>
                  </a:ext>
                </a:extLst>
              </p:cNvPr>
              <p:cNvSpPr/>
              <p:nvPr/>
            </p:nvSpPr>
            <p:spPr>
              <a:xfrm>
                <a:off x="-2513722" y="2504815"/>
                <a:ext cx="35852" cy="48135"/>
              </a:xfrm>
              <a:custGeom>
                <a:avLst/>
                <a:gdLst/>
                <a:ahLst/>
                <a:cxnLst/>
                <a:rect l="l" t="t" r="r" b="b"/>
                <a:pathLst>
                  <a:path w="648" h="870" extrusionOk="0">
                    <a:moveTo>
                      <a:pt x="314" y="1"/>
                    </a:moveTo>
                    <a:cubicBezTo>
                      <a:pt x="311" y="1"/>
                      <a:pt x="308" y="1"/>
                      <a:pt x="305" y="1"/>
                    </a:cubicBezTo>
                    <a:cubicBezTo>
                      <a:pt x="134" y="7"/>
                      <a:pt x="1" y="204"/>
                      <a:pt x="7" y="445"/>
                    </a:cubicBezTo>
                    <a:cubicBezTo>
                      <a:pt x="20" y="682"/>
                      <a:pt x="161" y="870"/>
                      <a:pt x="335" y="870"/>
                    </a:cubicBezTo>
                    <a:cubicBezTo>
                      <a:pt x="338" y="870"/>
                      <a:pt x="340" y="870"/>
                      <a:pt x="343" y="869"/>
                    </a:cubicBezTo>
                    <a:cubicBezTo>
                      <a:pt x="514" y="863"/>
                      <a:pt x="648" y="660"/>
                      <a:pt x="641" y="419"/>
                    </a:cubicBezTo>
                    <a:cubicBezTo>
                      <a:pt x="629" y="182"/>
                      <a:pt x="488" y="1"/>
                      <a:pt x="314" y="1"/>
                    </a:cubicBezTo>
                    <a:close/>
                  </a:path>
                </a:pathLst>
              </a:custGeom>
              <a:solidFill>
                <a:srgbClr val="35354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grpSp>
        <p:grpSp>
          <p:nvGrpSpPr>
            <p:cNvPr id="21" name="Google Shape;511;p25">
              <a:extLst>
                <a:ext uri="{FF2B5EF4-FFF2-40B4-BE49-F238E27FC236}">
                  <a16:creationId xmlns:a16="http://schemas.microsoft.com/office/drawing/2014/main" id="{AD392E98-DEC4-BFFF-3B9E-5EB01E44AB6C}"/>
                </a:ext>
              </a:extLst>
            </p:cNvPr>
            <p:cNvGrpSpPr/>
            <p:nvPr/>
          </p:nvGrpSpPr>
          <p:grpSpPr>
            <a:xfrm>
              <a:off x="-1779744" y="2149383"/>
              <a:ext cx="1561017" cy="2016838"/>
              <a:chOff x="-1779744" y="2149383"/>
              <a:chExt cx="1561017" cy="2016838"/>
            </a:xfrm>
          </p:grpSpPr>
          <p:sp>
            <p:nvSpPr>
              <p:cNvPr id="22" name="Google Shape;512;p25">
                <a:extLst>
                  <a:ext uri="{FF2B5EF4-FFF2-40B4-BE49-F238E27FC236}">
                    <a16:creationId xmlns:a16="http://schemas.microsoft.com/office/drawing/2014/main" id="{70B8A0E9-F840-7529-8D81-D75E655A25C2}"/>
                  </a:ext>
                </a:extLst>
              </p:cNvPr>
              <p:cNvSpPr/>
              <p:nvPr/>
            </p:nvSpPr>
            <p:spPr>
              <a:xfrm>
                <a:off x="-1779744" y="3416189"/>
                <a:ext cx="146120" cy="192318"/>
              </a:xfrm>
              <a:custGeom>
                <a:avLst/>
                <a:gdLst/>
                <a:ahLst/>
                <a:cxnLst/>
                <a:rect l="l" t="t" r="r" b="b"/>
                <a:pathLst>
                  <a:path w="2641" h="3476" extrusionOk="0">
                    <a:moveTo>
                      <a:pt x="831" y="0"/>
                    </a:moveTo>
                    <a:cubicBezTo>
                      <a:pt x="279" y="32"/>
                      <a:pt x="0" y="964"/>
                      <a:pt x="342" y="1712"/>
                    </a:cubicBezTo>
                    <a:cubicBezTo>
                      <a:pt x="648" y="2384"/>
                      <a:pt x="1396" y="3475"/>
                      <a:pt x="1896" y="3475"/>
                    </a:cubicBezTo>
                    <a:cubicBezTo>
                      <a:pt x="1957" y="3475"/>
                      <a:pt x="2015" y="3459"/>
                      <a:pt x="2067" y="3424"/>
                    </a:cubicBezTo>
                    <a:cubicBezTo>
                      <a:pt x="2386" y="3212"/>
                      <a:pt x="2063" y="2849"/>
                      <a:pt x="1801" y="2623"/>
                    </a:cubicBezTo>
                    <a:lnTo>
                      <a:pt x="1801" y="2623"/>
                    </a:lnTo>
                    <a:cubicBezTo>
                      <a:pt x="1881" y="2668"/>
                      <a:pt x="1973" y="2702"/>
                      <a:pt x="2064" y="2702"/>
                    </a:cubicBezTo>
                    <a:cubicBezTo>
                      <a:pt x="2166" y="2702"/>
                      <a:pt x="2268" y="2658"/>
                      <a:pt x="2352" y="2536"/>
                    </a:cubicBezTo>
                    <a:cubicBezTo>
                      <a:pt x="2640" y="2128"/>
                      <a:pt x="1464" y="1402"/>
                      <a:pt x="1336" y="1326"/>
                    </a:cubicBezTo>
                    <a:lnTo>
                      <a:pt x="1336" y="1326"/>
                    </a:lnTo>
                    <a:cubicBezTo>
                      <a:pt x="1402" y="1364"/>
                      <a:pt x="1744" y="1558"/>
                      <a:pt x="2023" y="1558"/>
                    </a:cubicBezTo>
                    <a:cubicBezTo>
                      <a:pt x="2155" y="1558"/>
                      <a:pt x="2273" y="1514"/>
                      <a:pt x="2340" y="1389"/>
                    </a:cubicBezTo>
                    <a:cubicBezTo>
                      <a:pt x="2555" y="970"/>
                      <a:pt x="831" y="0"/>
                      <a:pt x="831" y="0"/>
                    </a:cubicBezTo>
                    <a:close/>
                  </a:path>
                </a:pathLst>
              </a:custGeom>
              <a:solidFill>
                <a:srgbClr val="EEBAA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grpSp>
            <p:nvGrpSpPr>
              <p:cNvPr id="23" name="Google Shape;513;p25">
                <a:extLst>
                  <a:ext uri="{FF2B5EF4-FFF2-40B4-BE49-F238E27FC236}">
                    <a16:creationId xmlns:a16="http://schemas.microsoft.com/office/drawing/2014/main" id="{A9839362-5713-4C39-FA42-A17D45CA5C07}"/>
                  </a:ext>
                </a:extLst>
              </p:cNvPr>
              <p:cNvGrpSpPr/>
              <p:nvPr/>
            </p:nvGrpSpPr>
            <p:grpSpPr>
              <a:xfrm>
                <a:off x="-1766465" y="2149383"/>
                <a:ext cx="1547738" cy="2016838"/>
                <a:chOff x="-1766465" y="2149383"/>
                <a:chExt cx="1547738" cy="2016838"/>
              </a:xfrm>
            </p:grpSpPr>
            <p:sp>
              <p:nvSpPr>
                <p:cNvPr id="24" name="Google Shape;514;p25">
                  <a:extLst>
                    <a:ext uri="{FF2B5EF4-FFF2-40B4-BE49-F238E27FC236}">
                      <a16:creationId xmlns:a16="http://schemas.microsoft.com/office/drawing/2014/main" id="{ED6A0C56-319C-F355-5CF7-3C4EB3CCE795}"/>
                    </a:ext>
                  </a:extLst>
                </p:cNvPr>
                <p:cNvSpPr/>
                <p:nvPr/>
              </p:nvSpPr>
              <p:spPr>
                <a:xfrm>
                  <a:off x="-551668" y="3604915"/>
                  <a:ext cx="129854" cy="83157"/>
                </a:xfrm>
                <a:custGeom>
                  <a:avLst/>
                  <a:gdLst/>
                  <a:ahLst/>
                  <a:cxnLst/>
                  <a:rect l="l" t="t" r="r" b="b"/>
                  <a:pathLst>
                    <a:path w="2347" h="1503" extrusionOk="0">
                      <a:moveTo>
                        <a:pt x="0" y="0"/>
                      </a:moveTo>
                      <a:cubicBezTo>
                        <a:pt x="115" y="285"/>
                        <a:pt x="216" y="583"/>
                        <a:pt x="298" y="913"/>
                      </a:cubicBezTo>
                      <a:cubicBezTo>
                        <a:pt x="298" y="913"/>
                        <a:pt x="983" y="951"/>
                        <a:pt x="2017" y="1503"/>
                      </a:cubicBezTo>
                      <a:cubicBezTo>
                        <a:pt x="2017" y="1503"/>
                        <a:pt x="2346" y="545"/>
                        <a:pt x="0" y="0"/>
                      </a:cubicBezTo>
                      <a:close/>
                    </a:path>
                  </a:pathLst>
                </a:custGeom>
                <a:solidFill>
                  <a:srgbClr val="833605"/>
                </a:solidFill>
                <a:ln w="9525" cap="flat" cmpd="sng">
                  <a:solidFill>
                    <a:srgbClr val="83360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25" name="Google Shape;515;p25">
                  <a:extLst>
                    <a:ext uri="{FF2B5EF4-FFF2-40B4-BE49-F238E27FC236}">
                      <a16:creationId xmlns:a16="http://schemas.microsoft.com/office/drawing/2014/main" id="{57E04784-7A4F-4A23-672B-053C68CC8238}"/>
                    </a:ext>
                  </a:extLst>
                </p:cNvPr>
                <p:cNvSpPr/>
                <p:nvPr/>
              </p:nvSpPr>
              <p:spPr>
                <a:xfrm>
                  <a:off x="-1456016" y="2332244"/>
                  <a:ext cx="1237289" cy="1223236"/>
                </a:xfrm>
                <a:custGeom>
                  <a:avLst/>
                  <a:gdLst/>
                  <a:ahLst/>
                  <a:cxnLst/>
                  <a:rect l="l" t="t" r="r" b="b"/>
                  <a:pathLst>
                    <a:path w="22363" h="22109" extrusionOk="0">
                      <a:moveTo>
                        <a:pt x="6449" y="6055"/>
                      </a:moveTo>
                      <a:cubicBezTo>
                        <a:pt x="6449" y="6055"/>
                        <a:pt x="8548" y="7622"/>
                        <a:pt x="10924" y="7622"/>
                      </a:cubicBezTo>
                      <a:cubicBezTo>
                        <a:pt x="11911" y="7622"/>
                        <a:pt x="12946" y="7352"/>
                        <a:pt x="13898" y="6588"/>
                      </a:cubicBezTo>
                      <a:cubicBezTo>
                        <a:pt x="13898" y="6588"/>
                        <a:pt x="14519" y="8896"/>
                        <a:pt x="15933" y="9777"/>
                      </a:cubicBezTo>
                      <a:cubicBezTo>
                        <a:pt x="17353" y="10652"/>
                        <a:pt x="18343" y="11584"/>
                        <a:pt x="17886" y="12237"/>
                      </a:cubicBezTo>
                      <a:cubicBezTo>
                        <a:pt x="17732" y="12457"/>
                        <a:pt x="17525" y="12530"/>
                        <a:pt x="17319" y="12530"/>
                      </a:cubicBezTo>
                      <a:cubicBezTo>
                        <a:pt x="16905" y="12530"/>
                        <a:pt x="16491" y="12237"/>
                        <a:pt x="16491" y="12237"/>
                      </a:cubicBezTo>
                      <a:lnTo>
                        <a:pt x="16491" y="12237"/>
                      </a:lnTo>
                      <a:cubicBezTo>
                        <a:pt x="16491" y="12237"/>
                        <a:pt x="18647" y="15343"/>
                        <a:pt x="16016" y="16516"/>
                      </a:cubicBezTo>
                      <a:cubicBezTo>
                        <a:pt x="15487" y="16752"/>
                        <a:pt x="15017" y="16846"/>
                        <a:pt x="14602" y="16846"/>
                      </a:cubicBezTo>
                      <a:cubicBezTo>
                        <a:pt x="12952" y="16846"/>
                        <a:pt x="12186" y="15356"/>
                        <a:pt x="12186" y="15356"/>
                      </a:cubicBezTo>
                      <a:cubicBezTo>
                        <a:pt x="12186" y="15356"/>
                        <a:pt x="11663" y="17158"/>
                        <a:pt x="10407" y="17158"/>
                      </a:cubicBezTo>
                      <a:cubicBezTo>
                        <a:pt x="10344" y="17158"/>
                        <a:pt x="10280" y="17153"/>
                        <a:pt x="10215" y="17144"/>
                      </a:cubicBezTo>
                      <a:cubicBezTo>
                        <a:pt x="8820" y="16947"/>
                        <a:pt x="8547" y="15641"/>
                        <a:pt x="8547" y="15641"/>
                      </a:cubicBezTo>
                      <a:cubicBezTo>
                        <a:pt x="8547" y="15641"/>
                        <a:pt x="7972" y="16407"/>
                        <a:pt x="7036" y="16407"/>
                      </a:cubicBezTo>
                      <a:cubicBezTo>
                        <a:pt x="6661" y="16407"/>
                        <a:pt x="6228" y="16284"/>
                        <a:pt x="5751" y="15939"/>
                      </a:cubicBezTo>
                      <a:cubicBezTo>
                        <a:pt x="4090" y="14735"/>
                        <a:pt x="5314" y="13086"/>
                        <a:pt x="5314" y="13086"/>
                      </a:cubicBezTo>
                      <a:lnTo>
                        <a:pt x="5314" y="13086"/>
                      </a:lnTo>
                      <a:cubicBezTo>
                        <a:pt x="5314" y="13086"/>
                        <a:pt x="5111" y="13156"/>
                        <a:pt x="4835" y="13156"/>
                      </a:cubicBezTo>
                      <a:cubicBezTo>
                        <a:pt x="4426" y="13156"/>
                        <a:pt x="3857" y="13002"/>
                        <a:pt x="3558" y="12237"/>
                      </a:cubicBezTo>
                      <a:cubicBezTo>
                        <a:pt x="3063" y="10962"/>
                        <a:pt x="4071" y="9999"/>
                        <a:pt x="5009" y="8870"/>
                      </a:cubicBezTo>
                      <a:cubicBezTo>
                        <a:pt x="5941" y="7748"/>
                        <a:pt x="6449" y="6055"/>
                        <a:pt x="6449" y="6055"/>
                      </a:cubicBezTo>
                      <a:close/>
                      <a:moveTo>
                        <a:pt x="13188" y="1"/>
                      </a:moveTo>
                      <a:lnTo>
                        <a:pt x="13188" y="1"/>
                      </a:lnTo>
                      <a:cubicBezTo>
                        <a:pt x="13188" y="1"/>
                        <a:pt x="13505" y="1757"/>
                        <a:pt x="12586" y="1947"/>
                      </a:cubicBezTo>
                      <a:cubicBezTo>
                        <a:pt x="12458" y="1973"/>
                        <a:pt x="12348" y="1985"/>
                        <a:pt x="12253" y="1985"/>
                      </a:cubicBezTo>
                      <a:cubicBezTo>
                        <a:pt x="11666" y="1985"/>
                        <a:pt x="11666" y="1548"/>
                        <a:pt x="11666" y="1548"/>
                      </a:cubicBezTo>
                      <a:lnTo>
                        <a:pt x="8813" y="2213"/>
                      </a:lnTo>
                      <a:lnTo>
                        <a:pt x="6075" y="559"/>
                      </a:lnTo>
                      <a:cubicBezTo>
                        <a:pt x="6075" y="559"/>
                        <a:pt x="5803" y="1334"/>
                        <a:pt x="5319" y="1334"/>
                      </a:cubicBezTo>
                      <a:cubicBezTo>
                        <a:pt x="5225" y="1334"/>
                        <a:pt x="5124" y="1306"/>
                        <a:pt x="5016" y="1237"/>
                      </a:cubicBezTo>
                      <a:cubicBezTo>
                        <a:pt x="4762" y="1078"/>
                        <a:pt x="4597" y="742"/>
                        <a:pt x="4477" y="375"/>
                      </a:cubicBezTo>
                      <a:cubicBezTo>
                        <a:pt x="4173" y="1262"/>
                        <a:pt x="4008" y="2144"/>
                        <a:pt x="3919" y="2778"/>
                      </a:cubicBezTo>
                      <a:cubicBezTo>
                        <a:pt x="3627" y="5003"/>
                        <a:pt x="1205" y="5833"/>
                        <a:pt x="603" y="7304"/>
                      </a:cubicBezTo>
                      <a:cubicBezTo>
                        <a:pt x="1" y="8769"/>
                        <a:pt x="1313" y="10538"/>
                        <a:pt x="1313" y="10538"/>
                      </a:cubicBezTo>
                      <a:cubicBezTo>
                        <a:pt x="1313" y="10538"/>
                        <a:pt x="172" y="11362"/>
                        <a:pt x="445" y="12979"/>
                      </a:cubicBezTo>
                      <a:cubicBezTo>
                        <a:pt x="660" y="14287"/>
                        <a:pt x="1806" y="14412"/>
                        <a:pt x="2235" y="14412"/>
                      </a:cubicBezTo>
                      <a:cubicBezTo>
                        <a:pt x="2336" y="14412"/>
                        <a:pt x="2397" y="14405"/>
                        <a:pt x="2397" y="14405"/>
                      </a:cubicBezTo>
                      <a:lnTo>
                        <a:pt x="2397" y="14405"/>
                      </a:lnTo>
                      <a:cubicBezTo>
                        <a:pt x="2397" y="14405"/>
                        <a:pt x="1871" y="15616"/>
                        <a:pt x="2645" y="16764"/>
                      </a:cubicBezTo>
                      <a:cubicBezTo>
                        <a:pt x="3165" y="17524"/>
                        <a:pt x="4037" y="17651"/>
                        <a:pt x="4560" y="17651"/>
                      </a:cubicBezTo>
                      <a:cubicBezTo>
                        <a:pt x="4822" y="17651"/>
                        <a:pt x="4997" y="17619"/>
                        <a:pt x="4997" y="17619"/>
                      </a:cubicBezTo>
                      <a:lnTo>
                        <a:pt x="4997" y="17619"/>
                      </a:lnTo>
                      <a:cubicBezTo>
                        <a:pt x="4997" y="17619"/>
                        <a:pt x="4769" y="19705"/>
                        <a:pt x="6601" y="20276"/>
                      </a:cubicBezTo>
                      <a:cubicBezTo>
                        <a:pt x="7004" y="20402"/>
                        <a:pt x="7363" y="20452"/>
                        <a:pt x="7676" y="20452"/>
                      </a:cubicBezTo>
                      <a:cubicBezTo>
                        <a:pt x="8778" y="20452"/>
                        <a:pt x="9327" y="19845"/>
                        <a:pt x="9327" y="19845"/>
                      </a:cubicBezTo>
                      <a:lnTo>
                        <a:pt x="9327" y="19845"/>
                      </a:lnTo>
                      <a:cubicBezTo>
                        <a:pt x="9327" y="19845"/>
                        <a:pt x="9321" y="21702"/>
                        <a:pt x="11540" y="22057"/>
                      </a:cubicBezTo>
                      <a:cubicBezTo>
                        <a:pt x="11758" y="22092"/>
                        <a:pt x="11964" y="22108"/>
                        <a:pt x="12160" y="22108"/>
                      </a:cubicBezTo>
                      <a:cubicBezTo>
                        <a:pt x="13955" y="22108"/>
                        <a:pt x="14811" y="20783"/>
                        <a:pt x="14811" y="20783"/>
                      </a:cubicBezTo>
                      <a:cubicBezTo>
                        <a:pt x="15213" y="20852"/>
                        <a:pt x="15575" y="20883"/>
                        <a:pt x="15900" y="20883"/>
                      </a:cubicBezTo>
                      <a:cubicBezTo>
                        <a:pt x="19008" y="20883"/>
                        <a:pt x="18805" y="18032"/>
                        <a:pt x="18805" y="18032"/>
                      </a:cubicBezTo>
                      <a:cubicBezTo>
                        <a:pt x="22362" y="16136"/>
                        <a:pt x="19756" y="12636"/>
                        <a:pt x="19756" y="12636"/>
                      </a:cubicBezTo>
                      <a:cubicBezTo>
                        <a:pt x="21468" y="11413"/>
                        <a:pt x="20612" y="8794"/>
                        <a:pt x="18374" y="7311"/>
                      </a:cubicBezTo>
                      <a:cubicBezTo>
                        <a:pt x="16428" y="6017"/>
                        <a:pt x="17258" y="3475"/>
                        <a:pt x="16174" y="521"/>
                      </a:cubicBezTo>
                      <a:cubicBezTo>
                        <a:pt x="16117" y="1224"/>
                        <a:pt x="15883" y="1934"/>
                        <a:pt x="15173" y="1947"/>
                      </a:cubicBezTo>
                      <a:cubicBezTo>
                        <a:pt x="15168" y="1947"/>
                        <a:pt x="15163" y="1947"/>
                        <a:pt x="15159" y="1947"/>
                      </a:cubicBezTo>
                      <a:cubicBezTo>
                        <a:pt x="13755" y="1947"/>
                        <a:pt x="13188" y="1"/>
                        <a:pt x="13188" y="1"/>
                      </a:cubicBezTo>
                      <a:close/>
                    </a:path>
                  </a:pathLst>
                </a:custGeom>
                <a:solidFill>
                  <a:srgbClr val="C2540E"/>
                </a:solidFill>
                <a:ln w="9525" cap="flat" cmpd="sng">
                  <a:solidFill>
                    <a:srgbClr val="C2540E"/>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26" name="Google Shape;516;p25">
                  <a:extLst>
                    <a:ext uri="{FF2B5EF4-FFF2-40B4-BE49-F238E27FC236}">
                      <a16:creationId xmlns:a16="http://schemas.microsoft.com/office/drawing/2014/main" id="{8D4D26BD-45FB-0981-21D0-8DB0BC66393A}"/>
                    </a:ext>
                  </a:extLst>
                </p:cNvPr>
                <p:cNvSpPr/>
                <p:nvPr/>
              </p:nvSpPr>
              <p:spPr>
                <a:xfrm>
                  <a:off x="-1208697" y="2149383"/>
                  <a:ext cx="647221" cy="305684"/>
                </a:xfrm>
                <a:custGeom>
                  <a:avLst/>
                  <a:gdLst/>
                  <a:ahLst/>
                  <a:cxnLst/>
                  <a:rect l="l" t="t" r="r" b="b"/>
                  <a:pathLst>
                    <a:path w="11698" h="5525" extrusionOk="0">
                      <a:moveTo>
                        <a:pt x="3861" y="1"/>
                      </a:moveTo>
                      <a:cubicBezTo>
                        <a:pt x="1771" y="1"/>
                        <a:pt x="610" y="1873"/>
                        <a:pt x="1" y="3686"/>
                      </a:cubicBezTo>
                      <a:cubicBezTo>
                        <a:pt x="115" y="4054"/>
                        <a:pt x="280" y="4396"/>
                        <a:pt x="539" y="4555"/>
                      </a:cubicBezTo>
                      <a:cubicBezTo>
                        <a:pt x="647" y="4621"/>
                        <a:pt x="747" y="4649"/>
                        <a:pt x="839" y="4649"/>
                      </a:cubicBezTo>
                      <a:cubicBezTo>
                        <a:pt x="1325" y="4649"/>
                        <a:pt x="1598" y="3870"/>
                        <a:pt x="1598" y="3870"/>
                      </a:cubicBezTo>
                      <a:lnTo>
                        <a:pt x="4331" y="5525"/>
                      </a:lnTo>
                      <a:lnTo>
                        <a:pt x="7184" y="4859"/>
                      </a:lnTo>
                      <a:cubicBezTo>
                        <a:pt x="7184" y="4859"/>
                        <a:pt x="7184" y="5296"/>
                        <a:pt x="7771" y="5296"/>
                      </a:cubicBezTo>
                      <a:cubicBezTo>
                        <a:pt x="7865" y="5296"/>
                        <a:pt x="7975" y="5285"/>
                        <a:pt x="8103" y="5258"/>
                      </a:cubicBezTo>
                      <a:cubicBezTo>
                        <a:pt x="9022" y="5068"/>
                        <a:pt x="8705" y="3319"/>
                        <a:pt x="8705" y="3318"/>
                      </a:cubicBezTo>
                      <a:lnTo>
                        <a:pt x="8705" y="3318"/>
                      </a:lnTo>
                      <a:cubicBezTo>
                        <a:pt x="8706" y="3319"/>
                        <a:pt x="9272" y="5258"/>
                        <a:pt x="10682" y="5258"/>
                      </a:cubicBezTo>
                      <a:cubicBezTo>
                        <a:pt x="10687" y="5258"/>
                        <a:pt x="10692" y="5258"/>
                        <a:pt x="10696" y="5258"/>
                      </a:cubicBezTo>
                      <a:cubicBezTo>
                        <a:pt x="11400" y="5252"/>
                        <a:pt x="11641" y="4536"/>
                        <a:pt x="11698" y="3819"/>
                      </a:cubicBezTo>
                      <a:cubicBezTo>
                        <a:pt x="11527" y="3382"/>
                        <a:pt x="11324" y="2932"/>
                        <a:pt x="11064" y="2475"/>
                      </a:cubicBezTo>
                      <a:cubicBezTo>
                        <a:pt x="9910" y="490"/>
                        <a:pt x="8261" y="58"/>
                        <a:pt x="7046" y="58"/>
                      </a:cubicBezTo>
                      <a:cubicBezTo>
                        <a:pt x="6112" y="58"/>
                        <a:pt x="5434" y="313"/>
                        <a:pt x="5434" y="313"/>
                      </a:cubicBezTo>
                      <a:cubicBezTo>
                        <a:pt x="4859" y="97"/>
                        <a:pt x="4336" y="1"/>
                        <a:pt x="3861" y="1"/>
                      </a:cubicBezTo>
                      <a:close/>
                    </a:path>
                  </a:pathLst>
                </a:custGeom>
                <a:solidFill>
                  <a:srgbClr val="C2540E"/>
                </a:solidFill>
                <a:ln w="9525" cap="flat" cmpd="sng">
                  <a:solidFill>
                    <a:srgbClr val="C2540E"/>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27" name="Google Shape;517;p25">
                  <a:extLst>
                    <a:ext uri="{FF2B5EF4-FFF2-40B4-BE49-F238E27FC236}">
                      <a16:creationId xmlns:a16="http://schemas.microsoft.com/office/drawing/2014/main" id="{DB6C7148-C1B9-EFAF-94D1-ECC96FAEBD30}"/>
                    </a:ext>
                  </a:extLst>
                </p:cNvPr>
                <p:cNvSpPr/>
                <p:nvPr/>
              </p:nvSpPr>
              <p:spPr>
                <a:xfrm>
                  <a:off x="-1286544" y="2667260"/>
                  <a:ext cx="862224" cy="614301"/>
                </a:xfrm>
                <a:custGeom>
                  <a:avLst/>
                  <a:gdLst/>
                  <a:ahLst/>
                  <a:cxnLst/>
                  <a:rect l="l" t="t" r="r" b="b"/>
                  <a:pathLst>
                    <a:path w="15584" h="11103" extrusionOk="0">
                      <a:moveTo>
                        <a:pt x="3386" y="0"/>
                      </a:moveTo>
                      <a:cubicBezTo>
                        <a:pt x="3386" y="0"/>
                        <a:pt x="2866" y="1699"/>
                        <a:pt x="1934" y="2815"/>
                      </a:cubicBezTo>
                      <a:cubicBezTo>
                        <a:pt x="1008" y="3931"/>
                        <a:pt x="0" y="4907"/>
                        <a:pt x="495" y="6182"/>
                      </a:cubicBezTo>
                      <a:cubicBezTo>
                        <a:pt x="794" y="6947"/>
                        <a:pt x="1363" y="7101"/>
                        <a:pt x="1772" y="7101"/>
                      </a:cubicBezTo>
                      <a:cubicBezTo>
                        <a:pt x="2048" y="7101"/>
                        <a:pt x="2251" y="7031"/>
                        <a:pt x="2251" y="7031"/>
                      </a:cubicBezTo>
                      <a:lnTo>
                        <a:pt x="2251" y="7031"/>
                      </a:lnTo>
                      <a:cubicBezTo>
                        <a:pt x="2251" y="7031"/>
                        <a:pt x="1027" y="8680"/>
                        <a:pt x="2688" y="9884"/>
                      </a:cubicBezTo>
                      <a:cubicBezTo>
                        <a:pt x="3165" y="10229"/>
                        <a:pt x="3598" y="10352"/>
                        <a:pt x="3973" y="10352"/>
                      </a:cubicBezTo>
                      <a:cubicBezTo>
                        <a:pt x="4909" y="10352"/>
                        <a:pt x="5484" y="9586"/>
                        <a:pt x="5484" y="9586"/>
                      </a:cubicBezTo>
                      <a:cubicBezTo>
                        <a:pt x="5484" y="9586"/>
                        <a:pt x="5757" y="10892"/>
                        <a:pt x="7152" y="11089"/>
                      </a:cubicBezTo>
                      <a:cubicBezTo>
                        <a:pt x="7217" y="11098"/>
                        <a:pt x="7281" y="11103"/>
                        <a:pt x="7344" y="11103"/>
                      </a:cubicBezTo>
                      <a:cubicBezTo>
                        <a:pt x="8600" y="11103"/>
                        <a:pt x="9123" y="9301"/>
                        <a:pt x="9123" y="9301"/>
                      </a:cubicBezTo>
                      <a:cubicBezTo>
                        <a:pt x="9123" y="9301"/>
                        <a:pt x="9889" y="10791"/>
                        <a:pt x="11539" y="10791"/>
                      </a:cubicBezTo>
                      <a:cubicBezTo>
                        <a:pt x="11954" y="10791"/>
                        <a:pt x="12424" y="10697"/>
                        <a:pt x="12953" y="10461"/>
                      </a:cubicBezTo>
                      <a:cubicBezTo>
                        <a:pt x="15584" y="9288"/>
                        <a:pt x="13428" y="6182"/>
                        <a:pt x="13428" y="6182"/>
                      </a:cubicBezTo>
                      <a:lnTo>
                        <a:pt x="13428" y="6182"/>
                      </a:lnTo>
                      <a:cubicBezTo>
                        <a:pt x="13428" y="6182"/>
                        <a:pt x="13842" y="6475"/>
                        <a:pt x="14256" y="6475"/>
                      </a:cubicBezTo>
                      <a:cubicBezTo>
                        <a:pt x="14462" y="6475"/>
                        <a:pt x="14669" y="6402"/>
                        <a:pt x="14823" y="6182"/>
                      </a:cubicBezTo>
                      <a:cubicBezTo>
                        <a:pt x="15280" y="5529"/>
                        <a:pt x="14290" y="4597"/>
                        <a:pt x="12870" y="3722"/>
                      </a:cubicBezTo>
                      <a:cubicBezTo>
                        <a:pt x="11456" y="2841"/>
                        <a:pt x="10835" y="533"/>
                        <a:pt x="10835" y="533"/>
                      </a:cubicBezTo>
                      <a:cubicBezTo>
                        <a:pt x="9883" y="1297"/>
                        <a:pt x="8848" y="1567"/>
                        <a:pt x="7861" y="1567"/>
                      </a:cubicBezTo>
                      <a:cubicBezTo>
                        <a:pt x="5485" y="1567"/>
                        <a:pt x="3386" y="0"/>
                        <a:pt x="3386" y="0"/>
                      </a:cubicBezTo>
                      <a:close/>
                    </a:path>
                  </a:pathLst>
                </a:custGeom>
                <a:solidFill>
                  <a:srgbClr val="C2540E"/>
                </a:solidFill>
                <a:ln w="9525" cap="flat" cmpd="sng">
                  <a:solidFill>
                    <a:srgbClr val="C2540E"/>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28" name="Google Shape;518;p25">
                  <a:extLst>
                    <a:ext uri="{FF2B5EF4-FFF2-40B4-BE49-F238E27FC236}">
                      <a16:creationId xmlns:a16="http://schemas.microsoft.com/office/drawing/2014/main" id="{062A35A7-EB0F-DE78-71FD-7F257FE53D70}"/>
                    </a:ext>
                  </a:extLst>
                </p:cNvPr>
                <p:cNvSpPr/>
                <p:nvPr/>
              </p:nvSpPr>
              <p:spPr>
                <a:xfrm>
                  <a:off x="-1307624" y="3136613"/>
                  <a:ext cx="218931" cy="244160"/>
                </a:xfrm>
                <a:custGeom>
                  <a:avLst/>
                  <a:gdLst/>
                  <a:ahLst/>
                  <a:cxnLst/>
                  <a:rect l="l" t="t" r="r" b="b"/>
                  <a:pathLst>
                    <a:path w="3957" h="4413" extrusionOk="0">
                      <a:moveTo>
                        <a:pt x="3957" y="0"/>
                      </a:moveTo>
                      <a:lnTo>
                        <a:pt x="3957" y="0"/>
                      </a:lnTo>
                      <a:cubicBezTo>
                        <a:pt x="3957" y="0"/>
                        <a:pt x="914" y="856"/>
                        <a:pt x="1" y="3811"/>
                      </a:cubicBezTo>
                      <a:lnTo>
                        <a:pt x="3545" y="4413"/>
                      </a:lnTo>
                      <a:lnTo>
                        <a:pt x="3957" y="0"/>
                      </a:lnTo>
                      <a:close/>
                    </a:path>
                  </a:pathLst>
                </a:custGeom>
                <a:solidFill>
                  <a:srgbClr val="833605"/>
                </a:solidFill>
                <a:ln w="9525" cap="flat" cmpd="sng">
                  <a:solidFill>
                    <a:srgbClr val="83360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29" name="Google Shape;519;p25">
                  <a:extLst>
                    <a:ext uri="{FF2B5EF4-FFF2-40B4-BE49-F238E27FC236}">
                      <a16:creationId xmlns:a16="http://schemas.microsoft.com/office/drawing/2014/main" id="{D4499992-5C58-F22B-286C-8B0605356D2D}"/>
                    </a:ext>
                  </a:extLst>
                </p:cNvPr>
                <p:cNvSpPr/>
                <p:nvPr/>
              </p:nvSpPr>
              <p:spPr>
                <a:xfrm>
                  <a:off x="-1121001" y="3968646"/>
                  <a:ext cx="579168" cy="197575"/>
                </a:xfrm>
                <a:custGeom>
                  <a:avLst/>
                  <a:gdLst/>
                  <a:ahLst/>
                  <a:cxnLst/>
                  <a:rect l="l" t="t" r="r" b="b"/>
                  <a:pathLst>
                    <a:path w="10468" h="3571" extrusionOk="0">
                      <a:moveTo>
                        <a:pt x="6360" y="1"/>
                      </a:moveTo>
                      <a:cubicBezTo>
                        <a:pt x="6360" y="1"/>
                        <a:pt x="2778" y="2118"/>
                        <a:pt x="1884" y="2232"/>
                      </a:cubicBezTo>
                      <a:cubicBezTo>
                        <a:pt x="1853" y="2236"/>
                        <a:pt x="1821" y="2238"/>
                        <a:pt x="1786" y="2238"/>
                      </a:cubicBezTo>
                      <a:cubicBezTo>
                        <a:pt x="1378" y="2238"/>
                        <a:pt x="679" y="1971"/>
                        <a:pt x="1" y="1655"/>
                      </a:cubicBezTo>
                      <a:lnTo>
                        <a:pt x="1" y="1655"/>
                      </a:lnTo>
                      <a:cubicBezTo>
                        <a:pt x="39" y="2752"/>
                        <a:pt x="102" y="3570"/>
                        <a:pt x="102" y="3570"/>
                      </a:cubicBezTo>
                      <a:lnTo>
                        <a:pt x="10468" y="3570"/>
                      </a:lnTo>
                      <a:lnTo>
                        <a:pt x="10284" y="1421"/>
                      </a:lnTo>
                      <a:cubicBezTo>
                        <a:pt x="10271" y="1237"/>
                        <a:pt x="10252" y="1066"/>
                        <a:pt x="10227" y="888"/>
                      </a:cubicBezTo>
                      <a:cubicBezTo>
                        <a:pt x="8883" y="622"/>
                        <a:pt x="6879" y="210"/>
                        <a:pt x="6360" y="1"/>
                      </a:cubicBezTo>
                      <a:close/>
                    </a:path>
                  </a:pathLst>
                </a:custGeom>
                <a:solidFill>
                  <a:srgbClr val="135458"/>
                </a:solidFill>
                <a:ln w="9525" cap="flat" cmpd="sng">
                  <a:solidFill>
                    <a:srgbClr val="13545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30" name="Google Shape;520;p25">
                  <a:extLst>
                    <a:ext uri="{FF2B5EF4-FFF2-40B4-BE49-F238E27FC236}">
                      <a16:creationId xmlns:a16="http://schemas.microsoft.com/office/drawing/2014/main" id="{2F654D0C-9822-CB14-C8BE-FFDA66DE20AB}"/>
                    </a:ext>
                  </a:extLst>
                </p:cNvPr>
                <p:cNvSpPr/>
                <p:nvPr/>
              </p:nvSpPr>
              <p:spPr>
                <a:xfrm>
                  <a:off x="-1124154" y="3837130"/>
                  <a:ext cx="569043" cy="255281"/>
                </a:xfrm>
                <a:custGeom>
                  <a:avLst/>
                  <a:gdLst/>
                  <a:ahLst/>
                  <a:cxnLst/>
                  <a:rect l="l" t="t" r="r" b="b"/>
                  <a:pathLst>
                    <a:path w="10285" h="4614" extrusionOk="0">
                      <a:moveTo>
                        <a:pt x="159" y="0"/>
                      </a:moveTo>
                      <a:cubicBezTo>
                        <a:pt x="1" y="1154"/>
                        <a:pt x="7" y="2777"/>
                        <a:pt x="58" y="4039"/>
                      </a:cubicBezTo>
                      <a:cubicBezTo>
                        <a:pt x="742" y="4346"/>
                        <a:pt x="1448" y="4614"/>
                        <a:pt x="1855" y="4614"/>
                      </a:cubicBezTo>
                      <a:cubicBezTo>
                        <a:pt x="1885" y="4614"/>
                        <a:pt x="1914" y="4612"/>
                        <a:pt x="1941" y="4609"/>
                      </a:cubicBezTo>
                      <a:cubicBezTo>
                        <a:pt x="2847" y="4495"/>
                        <a:pt x="6417" y="2390"/>
                        <a:pt x="6417" y="2378"/>
                      </a:cubicBezTo>
                      <a:cubicBezTo>
                        <a:pt x="6943" y="2587"/>
                        <a:pt x="8940" y="2999"/>
                        <a:pt x="10284" y="3265"/>
                      </a:cubicBezTo>
                      <a:cubicBezTo>
                        <a:pt x="10030" y="1389"/>
                        <a:pt x="9352" y="0"/>
                        <a:pt x="9352" y="0"/>
                      </a:cubicBezTo>
                      <a:close/>
                    </a:path>
                  </a:pathLst>
                </a:custGeom>
                <a:solidFill>
                  <a:srgbClr val="135458"/>
                </a:solidFill>
                <a:ln w="9525" cap="flat" cmpd="sng">
                  <a:solidFill>
                    <a:srgbClr val="135458"/>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31" name="Google Shape;521;p25">
                  <a:extLst>
                    <a:ext uri="{FF2B5EF4-FFF2-40B4-BE49-F238E27FC236}">
                      <a16:creationId xmlns:a16="http://schemas.microsoft.com/office/drawing/2014/main" id="{FA282FD6-436D-E0A8-B759-15C56A8F027F}"/>
                    </a:ext>
                  </a:extLst>
                </p:cNvPr>
                <p:cNvSpPr/>
                <p:nvPr/>
              </p:nvSpPr>
              <p:spPr>
                <a:xfrm>
                  <a:off x="-937531" y="2736697"/>
                  <a:ext cx="166646" cy="272820"/>
                </a:xfrm>
                <a:custGeom>
                  <a:avLst/>
                  <a:gdLst/>
                  <a:ahLst/>
                  <a:cxnLst/>
                  <a:rect l="l" t="t" r="r" b="b"/>
                  <a:pathLst>
                    <a:path w="3012" h="4931" extrusionOk="0">
                      <a:moveTo>
                        <a:pt x="3012" y="1"/>
                      </a:moveTo>
                      <a:cubicBezTo>
                        <a:pt x="2686" y="277"/>
                        <a:pt x="2069" y="354"/>
                        <a:pt x="1482" y="354"/>
                      </a:cubicBezTo>
                      <a:cubicBezTo>
                        <a:pt x="734" y="354"/>
                        <a:pt x="32" y="229"/>
                        <a:pt x="32" y="229"/>
                      </a:cubicBezTo>
                      <a:lnTo>
                        <a:pt x="32" y="229"/>
                      </a:lnTo>
                      <a:cubicBezTo>
                        <a:pt x="32" y="229"/>
                        <a:pt x="64" y="1402"/>
                        <a:pt x="32" y="2625"/>
                      </a:cubicBezTo>
                      <a:cubicBezTo>
                        <a:pt x="13" y="3354"/>
                        <a:pt x="76" y="4223"/>
                        <a:pt x="0" y="4920"/>
                      </a:cubicBezTo>
                      <a:cubicBezTo>
                        <a:pt x="54" y="4927"/>
                        <a:pt x="113" y="4930"/>
                        <a:pt x="179" y="4930"/>
                      </a:cubicBezTo>
                      <a:cubicBezTo>
                        <a:pt x="387" y="4930"/>
                        <a:pt x="659" y="4895"/>
                        <a:pt x="996" y="4794"/>
                      </a:cubicBezTo>
                      <a:cubicBezTo>
                        <a:pt x="1883" y="4515"/>
                        <a:pt x="2612" y="3551"/>
                        <a:pt x="3006" y="2917"/>
                      </a:cubicBezTo>
                      <a:cubicBezTo>
                        <a:pt x="2929" y="1529"/>
                        <a:pt x="3012" y="1"/>
                        <a:pt x="3012" y="1"/>
                      </a:cubicBezTo>
                      <a:close/>
                    </a:path>
                  </a:pathLst>
                </a:custGeom>
                <a:solidFill>
                  <a:srgbClr val="D6836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32" name="Google Shape;522;p25">
                  <a:extLst>
                    <a:ext uri="{FF2B5EF4-FFF2-40B4-BE49-F238E27FC236}">
                      <a16:creationId xmlns:a16="http://schemas.microsoft.com/office/drawing/2014/main" id="{DC35FD2D-3219-0D00-BF1F-BDD1E873797C}"/>
                    </a:ext>
                  </a:extLst>
                </p:cNvPr>
                <p:cNvSpPr/>
                <p:nvPr/>
              </p:nvSpPr>
              <p:spPr>
                <a:xfrm>
                  <a:off x="-1070817" y="2898091"/>
                  <a:ext cx="453575" cy="361455"/>
                </a:xfrm>
                <a:custGeom>
                  <a:avLst/>
                  <a:gdLst/>
                  <a:ahLst/>
                  <a:cxnLst/>
                  <a:rect l="l" t="t" r="r" b="b"/>
                  <a:pathLst>
                    <a:path w="8198" h="6533" extrusionOk="0">
                      <a:moveTo>
                        <a:pt x="5408" y="0"/>
                      </a:moveTo>
                      <a:cubicBezTo>
                        <a:pt x="5009" y="640"/>
                        <a:pt x="4280" y="1598"/>
                        <a:pt x="3392" y="1877"/>
                      </a:cubicBezTo>
                      <a:cubicBezTo>
                        <a:pt x="3065" y="1978"/>
                        <a:pt x="2796" y="2013"/>
                        <a:pt x="2585" y="2013"/>
                      </a:cubicBezTo>
                      <a:cubicBezTo>
                        <a:pt x="2519" y="2013"/>
                        <a:pt x="2458" y="2010"/>
                        <a:pt x="2403" y="2003"/>
                      </a:cubicBezTo>
                      <a:cubicBezTo>
                        <a:pt x="2359" y="2473"/>
                        <a:pt x="2245" y="2866"/>
                        <a:pt x="2010" y="3088"/>
                      </a:cubicBezTo>
                      <a:cubicBezTo>
                        <a:pt x="1579" y="3493"/>
                        <a:pt x="533" y="3956"/>
                        <a:pt x="0" y="4178"/>
                      </a:cubicBezTo>
                      <a:cubicBezTo>
                        <a:pt x="330" y="4971"/>
                        <a:pt x="1224" y="6289"/>
                        <a:pt x="3595" y="6511"/>
                      </a:cubicBezTo>
                      <a:cubicBezTo>
                        <a:pt x="3748" y="6526"/>
                        <a:pt x="3898" y="6533"/>
                        <a:pt x="4045" y="6533"/>
                      </a:cubicBezTo>
                      <a:cubicBezTo>
                        <a:pt x="6110" y="6533"/>
                        <a:pt x="7499" y="5138"/>
                        <a:pt x="8198" y="4197"/>
                      </a:cubicBezTo>
                      <a:cubicBezTo>
                        <a:pt x="7221" y="3512"/>
                        <a:pt x="6074" y="2612"/>
                        <a:pt x="5732" y="1877"/>
                      </a:cubicBezTo>
                      <a:cubicBezTo>
                        <a:pt x="5548" y="1465"/>
                        <a:pt x="5453" y="754"/>
                        <a:pt x="5408" y="0"/>
                      </a:cubicBezTo>
                      <a:close/>
                    </a:path>
                  </a:pathLst>
                </a:custGeom>
                <a:solidFill>
                  <a:srgbClr val="EEBAA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33" name="Google Shape;523;p25">
                  <a:extLst>
                    <a:ext uri="{FF2B5EF4-FFF2-40B4-BE49-F238E27FC236}">
                      <a16:creationId xmlns:a16="http://schemas.microsoft.com/office/drawing/2014/main" id="{AF4D747C-1F22-5D7A-153D-88DBB08E4D20}"/>
                    </a:ext>
                  </a:extLst>
                </p:cNvPr>
                <p:cNvSpPr/>
                <p:nvPr/>
              </p:nvSpPr>
              <p:spPr>
                <a:xfrm>
                  <a:off x="-1142413" y="3128867"/>
                  <a:ext cx="599529" cy="436921"/>
                </a:xfrm>
                <a:custGeom>
                  <a:avLst/>
                  <a:gdLst/>
                  <a:ahLst/>
                  <a:cxnLst/>
                  <a:rect l="l" t="t" r="r" b="b"/>
                  <a:pathLst>
                    <a:path w="10836" h="7897" extrusionOk="0">
                      <a:moveTo>
                        <a:pt x="1307" y="1"/>
                      </a:moveTo>
                      <a:cubicBezTo>
                        <a:pt x="1104" y="89"/>
                        <a:pt x="977" y="140"/>
                        <a:pt x="977" y="140"/>
                      </a:cubicBezTo>
                      <a:cubicBezTo>
                        <a:pt x="102" y="1617"/>
                        <a:pt x="1" y="3767"/>
                        <a:pt x="140" y="5003"/>
                      </a:cubicBezTo>
                      <a:cubicBezTo>
                        <a:pt x="210" y="5669"/>
                        <a:pt x="292" y="6112"/>
                        <a:pt x="337" y="6620"/>
                      </a:cubicBezTo>
                      <a:cubicBezTo>
                        <a:pt x="648" y="6867"/>
                        <a:pt x="996" y="7095"/>
                        <a:pt x="1358" y="7247"/>
                      </a:cubicBezTo>
                      <a:cubicBezTo>
                        <a:pt x="2348" y="7672"/>
                        <a:pt x="5150" y="7897"/>
                        <a:pt x="6654" y="7897"/>
                      </a:cubicBezTo>
                      <a:cubicBezTo>
                        <a:pt x="6922" y="7897"/>
                        <a:pt x="7149" y="7889"/>
                        <a:pt x="7317" y="7875"/>
                      </a:cubicBezTo>
                      <a:cubicBezTo>
                        <a:pt x="8427" y="7780"/>
                        <a:pt x="9517" y="6632"/>
                        <a:pt x="9524" y="6626"/>
                      </a:cubicBezTo>
                      <a:lnTo>
                        <a:pt x="10836" y="952"/>
                      </a:lnTo>
                      <a:cubicBezTo>
                        <a:pt x="10576" y="755"/>
                        <a:pt x="10069" y="426"/>
                        <a:pt x="9505" y="26"/>
                      </a:cubicBezTo>
                      <a:cubicBezTo>
                        <a:pt x="8806" y="967"/>
                        <a:pt x="7411" y="2362"/>
                        <a:pt x="5345" y="2362"/>
                      </a:cubicBezTo>
                      <a:cubicBezTo>
                        <a:pt x="5199" y="2362"/>
                        <a:pt x="5049" y="2355"/>
                        <a:pt x="4895" y="2340"/>
                      </a:cubicBezTo>
                      <a:cubicBezTo>
                        <a:pt x="2524" y="2118"/>
                        <a:pt x="1630" y="787"/>
                        <a:pt x="1307" y="1"/>
                      </a:cubicBezTo>
                      <a:close/>
                    </a:path>
                  </a:pathLst>
                </a:custGeom>
                <a:solidFill>
                  <a:srgbClr val="833605"/>
                </a:solidFill>
                <a:ln w="9525" cap="flat" cmpd="sng">
                  <a:solidFill>
                    <a:srgbClr val="83360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34" name="Google Shape;524;p25">
                  <a:extLst>
                    <a:ext uri="{FF2B5EF4-FFF2-40B4-BE49-F238E27FC236}">
                      <a16:creationId xmlns:a16="http://schemas.microsoft.com/office/drawing/2014/main" id="{0D3B4F43-ED0A-A705-5C7C-4389152E54BC}"/>
                    </a:ext>
                  </a:extLst>
                </p:cNvPr>
                <p:cNvSpPr/>
                <p:nvPr/>
              </p:nvSpPr>
              <p:spPr>
                <a:xfrm>
                  <a:off x="-1131181" y="3495807"/>
                  <a:ext cx="585531" cy="425911"/>
                </a:xfrm>
                <a:custGeom>
                  <a:avLst/>
                  <a:gdLst/>
                  <a:ahLst/>
                  <a:cxnLst/>
                  <a:rect l="l" t="t" r="r" b="b"/>
                  <a:pathLst>
                    <a:path w="10583" h="7698" extrusionOk="0">
                      <a:moveTo>
                        <a:pt x="134" y="0"/>
                      </a:moveTo>
                      <a:lnTo>
                        <a:pt x="134" y="0"/>
                      </a:lnTo>
                      <a:cubicBezTo>
                        <a:pt x="172" y="425"/>
                        <a:pt x="197" y="901"/>
                        <a:pt x="185" y="1604"/>
                      </a:cubicBezTo>
                      <a:cubicBezTo>
                        <a:pt x="140" y="3151"/>
                        <a:pt x="1" y="5155"/>
                        <a:pt x="153" y="5789"/>
                      </a:cubicBezTo>
                      <a:cubicBezTo>
                        <a:pt x="299" y="6423"/>
                        <a:pt x="1015" y="6803"/>
                        <a:pt x="2676" y="7393"/>
                      </a:cubicBezTo>
                      <a:cubicBezTo>
                        <a:pt x="3298" y="7610"/>
                        <a:pt x="4290" y="7697"/>
                        <a:pt x="5340" y="7697"/>
                      </a:cubicBezTo>
                      <a:cubicBezTo>
                        <a:pt x="7106" y="7697"/>
                        <a:pt x="9035" y="7451"/>
                        <a:pt x="9631" y="7165"/>
                      </a:cubicBezTo>
                      <a:cubicBezTo>
                        <a:pt x="10582" y="6702"/>
                        <a:pt x="9777" y="5789"/>
                        <a:pt x="9251" y="4159"/>
                      </a:cubicBezTo>
                      <a:cubicBezTo>
                        <a:pt x="8712" y="2524"/>
                        <a:pt x="9314" y="7"/>
                        <a:pt x="9314" y="7"/>
                      </a:cubicBezTo>
                      <a:lnTo>
                        <a:pt x="9314" y="7"/>
                      </a:lnTo>
                      <a:cubicBezTo>
                        <a:pt x="9314" y="7"/>
                        <a:pt x="8224" y="1154"/>
                        <a:pt x="7114" y="1249"/>
                      </a:cubicBezTo>
                      <a:cubicBezTo>
                        <a:pt x="6949" y="1263"/>
                        <a:pt x="6727" y="1270"/>
                        <a:pt x="6464" y="1270"/>
                      </a:cubicBezTo>
                      <a:cubicBezTo>
                        <a:pt x="4964" y="1270"/>
                        <a:pt x="2153" y="1042"/>
                        <a:pt x="1155" y="622"/>
                      </a:cubicBezTo>
                      <a:cubicBezTo>
                        <a:pt x="793" y="463"/>
                        <a:pt x="445" y="235"/>
                        <a:pt x="134" y="0"/>
                      </a:cubicBezTo>
                      <a:close/>
                    </a:path>
                  </a:pathLst>
                </a:custGeom>
                <a:solidFill>
                  <a:srgbClr val="833605"/>
                </a:solidFill>
                <a:ln w="9525" cap="flat" cmpd="sng">
                  <a:solidFill>
                    <a:srgbClr val="83360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35" name="Google Shape;525;p25">
                  <a:extLst>
                    <a:ext uri="{FF2B5EF4-FFF2-40B4-BE49-F238E27FC236}">
                      <a16:creationId xmlns:a16="http://schemas.microsoft.com/office/drawing/2014/main" id="{5763D83E-F850-0A58-0E0C-786206B64AB4}"/>
                    </a:ext>
                  </a:extLst>
                </p:cNvPr>
                <p:cNvSpPr/>
                <p:nvPr/>
              </p:nvSpPr>
              <p:spPr>
                <a:xfrm>
                  <a:off x="-1726795" y="3246164"/>
                  <a:ext cx="699174" cy="318410"/>
                </a:xfrm>
                <a:custGeom>
                  <a:avLst/>
                  <a:gdLst/>
                  <a:ahLst/>
                  <a:cxnLst/>
                  <a:rect l="l" t="t" r="r" b="b"/>
                  <a:pathLst>
                    <a:path w="12637" h="5755" extrusionOk="0">
                      <a:moveTo>
                        <a:pt x="1637" y="1"/>
                      </a:moveTo>
                      <a:cubicBezTo>
                        <a:pt x="1570" y="1"/>
                        <a:pt x="1505" y="11"/>
                        <a:pt x="1440" y="30"/>
                      </a:cubicBezTo>
                      <a:cubicBezTo>
                        <a:pt x="964" y="176"/>
                        <a:pt x="0" y="1361"/>
                        <a:pt x="0" y="1361"/>
                      </a:cubicBezTo>
                      <a:lnTo>
                        <a:pt x="4546" y="5755"/>
                      </a:lnTo>
                      <a:lnTo>
                        <a:pt x="6182" y="5660"/>
                      </a:lnTo>
                      <a:lnTo>
                        <a:pt x="12636" y="1444"/>
                      </a:lnTo>
                      <a:cubicBezTo>
                        <a:pt x="12636" y="1444"/>
                        <a:pt x="11622" y="505"/>
                        <a:pt x="10937" y="246"/>
                      </a:cubicBezTo>
                      <a:cubicBezTo>
                        <a:pt x="10814" y="198"/>
                        <a:pt x="10677" y="176"/>
                        <a:pt x="10528" y="176"/>
                      </a:cubicBezTo>
                      <a:cubicBezTo>
                        <a:pt x="9862" y="176"/>
                        <a:pt x="8945" y="609"/>
                        <a:pt x="7894" y="1101"/>
                      </a:cubicBezTo>
                      <a:cubicBezTo>
                        <a:pt x="6613" y="1704"/>
                        <a:pt x="5085" y="4500"/>
                        <a:pt x="5085" y="4500"/>
                      </a:cubicBezTo>
                      <a:cubicBezTo>
                        <a:pt x="5085" y="4500"/>
                        <a:pt x="4591" y="2458"/>
                        <a:pt x="3481" y="1349"/>
                      </a:cubicBezTo>
                      <a:cubicBezTo>
                        <a:pt x="2530" y="392"/>
                        <a:pt x="2055" y="1"/>
                        <a:pt x="1637" y="1"/>
                      </a:cubicBezTo>
                      <a:close/>
                    </a:path>
                  </a:pathLst>
                </a:custGeom>
                <a:solidFill>
                  <a:srgbClr val="62B0B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36" name="Google Shape;526;p25">
                  <a:extLst>
                    <a:ext uri="{FF2B5EF4-FFF2-40B4-BE49-F238E27FC236}">
                      <a16:creationId xmlns:a16="http://schemas.microsoft.com/office/drawing/2014/main" id="{052CA59A-AF23-6E81-6F56-9F3CA1B81DEC}"/>
                    </a:ext>
                  </a:extLst>
                </p:cNvPr>
                <p:cNvSpPr/>
                <p:nvPr/>
              </p:nvSpPr>
              <p:spPr>
                <a:xfrm>
                  <a:off x="-1363064" y="3307081"/>
                  <a:ext cx="247757" cy="147005"/>
                </a:xfrm>
                <a:custGeom>
                  <a:avLst/>
                  <a:gdLst/>
                  <a:ahLst/>
                  <a:cxnLst/>
                  <a:rect l="l" t="t" r="r" b="b"/>
                  <a:pathLst>
                    <a:path w="4478" h="2657" extrusionOk="0">
                      <a:moveTo>
                        <a:pt x="4477" y="0"/>
                      </a:moveTo>
                      <a:lnTo>
                        <a:pt x="4477" y="0"/>
                      </a:lnTo>
                      <a:cubicBezTo>
                        <a:pt x="1415" y="989"/>
                        <a:pt x="1" y="2657"/>
                        <a:pt x="1" y="2657"/>
                      </a:cubicBezTo>
                      <a:cubicBezTo>
                        <a:pt x="1110" y="1687"/>
                        <a:pt x="4477" y="1"/>
                        <a:pt x="4477" y="0"/>
                      </a:cubicBezTo>
                      <a:close/>
                    </a:path>
                  </a:pathLst>
                </a:custGeom>
                <a:solidFill>
                  <a:srgbClr val="E4AA6E"/>
                </a:solidFill>
                <a:ln w="9525" cap="flat" cmpd="sng">
                  <a:solidFill>
                    <a:srgbClr val="E4AA6E"/>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37" name="Google Shape;527;p25">
                  <a:extLst>
                    <a:ext uri="{FF2B5EF4-FFF2-40B4-BE49-F238E27FC236}">
                      <a16:creationId xmlns:a16="http://schemas.microsoft.com/office/drawing/2014/main" id="{CE295B22-EB69-F8BC-5C1E-BCF71F96F562}"/>
                    </a:ext>
                  </a:extLst>
                </p:cNvPr>
                <p:cNvSpPr/>
                <p:nvPr/>
              </p:nvSpPr>
              <p:spPr>
                <a:xfrm>
                  <a:off x="-1339162" y="3307081"/>
                  <a:ext cx="160339" cy="98594"/>
                </a:xfrm>
                <a:custGeom>
                  <a:avLst/>
                  <a:gdLst/>
                  <a:ahLst/>
                  <a:cxnLst/>
                  <a:rect l="l" t="t" r="r" b="b"/>
                  <a:pathLst>
                    <a:path w="2898" h="1782" extrusionOk="0">
                      <a:moveTo>
                        <a:pt x="2897" y="0"/>
                      </a:moveTo>
                      <a:lnTo>
                        <a:pt x="2897" y="0"/>
                      </a:lnTo>
                      <a:cubicBezTo>
                        <a:pt x="951" y="229"/>
                        <a:pt x="0" y="1782"/>
                        <a:pt x="0" y="1782"/>
                      </a:cubicBezTo>
                      <a:cubicBezTo>
                        <a:pt x="742" y="913"/>
                        <a:pt x="2897" y="0"/>
                        <a:pt x="2897" y="0"/>
                      </a:cubicBezTo>
                      <a:close/>
                    </a:path>
                  </a:pathLst>
                </a:custGeom>
                <a:solidFill>
                  <a:srgbClr val="E4AA6E"/>
                </a:solidFill>
                <a:ln w="9525" cap="flat" cmpd="sng">
                  <a:solidFill>
                    <a:srgbClr val="E4AA6E"/>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38" name="Google Shape;528;p25">
                  <a:extLst>
                    <a:ext uri="{FF2B5EF4-FFF2-40B4-BE49-F238E27FC236}">
                      <a16:creationId xmlns:a16="http://schemas.microsoft.com/office/drawing/2014/main" id="{C8AE1D7E-C010-2BD6-1ADE-AC6DECEE5A63}"/>
                    </a:ext>
                  </a:extLst>
                </p:cNvPr>
                <p:cNvSpPr/>
                <p:nvPr/>
              </p:nvSpPr>
              <p:spPr>
                <a:xfrm>
                  <a:off x="-1673458" y="3280744"/>
                  <a:ext cx="183466" cy="201447"/>
                </a:xfrm>
                <a:custGeom>
                  <a:avLst/>
                  <a:gdLst/>
                  <a:ahLst/>
                  <a:cxnLst/>
                  <a:rect l="l" t="t" r="r" b="b"/>
                  <a:pathLst>
                    <a:path w="3316" h="3641" extrusionOk="0">
                      <a:moveTo>
                        <a:pt x="0" y="1"/>
                      </a:moveTo>
                      <a:cubicBezTo>
                        <a:pt x="0" y="1"/>
                        <a:pt x="2581" y="2448"/>
                        <a:pt x="3316" y="3640"/>
                      </a:cubicBezTo>
                      <a:cubicBezTo>
                        <a:pt x="3316" y="3640"/>
                        <a:pt x="2492" y="1744"/>
                        <a:pt x="0" y="1"/>
                      </a:cubicBezTo>
                      <a:close/>
                    </a:path>
                  </a:pathLst>
                </a:custGeom>
                <a:solidFill>
                  <a:srgbClr val="E4AA6E"/>
                </a:solidFill>
                <a:ln w="9525" cap="flat" cmpd="sng">
                  <a:solidFill>
                    <a:srgbClr val="E4AA6E"/>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39" name="Google Shape;529;p25">
                  <a:extLst>
                    <a:ext uri="{FF2B5EF4-FFF2-40B4-BE49-F238E27FC236}">
                      <a16:creationId xmlns:a16="http://schemas.microsoft.com/office/drawing/2014/main" id="{CF43954A-D9E3-3C29-7255-308311EAF5DE}"/>
                    </a:ext>
                  </a:extLst>
                </p:cNvPr>
                <p:cNvSpPr/>
                <p:nvPr/>
              </p:nvSpPr>
              <p:spPr>
                <a:xfrm>
                  <a:off x="-1615584" y="3298284"/>
                  <a:ext cx="117571" cy="133395"/>
                </a:xfrm>
                <a:custGeom>
                  <a:avLst/>
                  <a:gdLst/>
                  <a:ahLst/>
                  <a:cxnLst/>
                  <a:rect l="l" t="t" r="r" b="b"/>
                  <a:pathLst>
                    <a:path w="2125" h="2411" extrusionOk="0">
                      <a:moveTo>
                        <a:pt x="0" y="1"/>
                      </a:moveTo>
                      <a:lnTo>
                        <a:pt x="0" y="1"/>
                      </a:lnTo>
                      <a:cubicBezTo>
                        <a:pt x="0" y="1"/>
                        <a:pt x="1688" y="1411"/>
                        <a:pt x="2120" y="2400"/>
                      </a:cubicBezTo>
                      <a:lnTo>
                        <a:pt x="2120" y="2400"/>
                      </a:lnTo>
                      <a:cubicBezTo>
                        <a:pt x="2070" y="2260"/>
                        <a:pt x="1610" y="715"/>
                        <a:pt x="0" y="1"/>
                      </a:cubicBezTo>
                      <a:close/>
                      <a:moveTo>
                        <a:pt x="2120" y="2400"/>
                      </a:moveTo>
                      <a:cubicBezTo>
                        <a:pt x="2122" y="2407"/>
                        <a:pt x="2124" y="2410"/>
                        <a:pt x="2124" y="2410"/>
                      </a:cubicBezTo>
                      <a:cubicBezTo>
                        <a:pt x="2123" y="2407"/>
                        <a:pt x="2121" y="2403"/>
                        <a:pt x="2120" y="2400"/>
                      </a:cubicBezTo>
                      <a:close/>
                    </a:path>
                  </a:pathLst>
                </a:custGeom>
                <a:solidFill>
                  <a:srgbClr val="E4AA6E"/>
                </a:solidFill>
                <a:ln w="9525" cap="flat" cmpd="sng">
                  <a:solidFill>
                    <a:srgbClr val="E4AA6E"/>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40" name="Google Shape;530;p25">
                  <a:extLst>
                    <a:ext uri="{FF2B5EF4-FFF2-40B4-BE49-F238E27FC236}">
                      <a16:creationId xmlns:a16="http://schemas.microsoft.com/office/drawing/2014/main" id="{D9799C38-D5BF-EDE0-C433-82260A14DE18}"/>
                    </a:ext>
                  </a:extLst>
                </p:cNvPr>
                <p:cNvSpPr/>
                <p:nvPr/>
              </p:nvSpPr>
              <p:spPr>
                <a:xfrm>
                  <a:off x="-1383757" y="3306804"/>
                  <a:ext cx="444169" cy="346737"/>
                </a:xfrm>
                <a:custGeom>
                  <a:avLst/>
                  <a:gdLst/>
                  <a:ahLst/>
                  <a:cxnLst/>
                  <a:rect l="l" t="t" r="r" b="b"/>
                  <a:pathLst>
                    <a:path w="8028" h="6267" extrusionOk="0">
                      <a:moveTo>
                        <a:pt x="6776" y="0"/>
                      </a:moveTo>
                      <a:cubicBezTo>
                        <a:pt x="6257" y="0"/>
                        <a:pt x="5349" y="296"/>
                        <a:pt x="3456" y="1235"/>
                      </a:cubicBezTo>
                      <a:cubicBezTo>
                        <a:pt x="1649" y="2129"/>
                        <a:pt x="508" y="3017"/>
                        <a:pt x="1" y="3461"/>
                      </a:cubicBezTo>
                      <a:cubicBezTo>
                        <a:pt x="153" y="3930"/>
                        <a:pt x="533" y="5084"/>
                        <a:pt x="927" y="5528"/>
                      </a:cubicBezTo>
                      <a:cubicBezTo>
                        <a:pt x="1249" y="5894"/>
                        <a:pt x="1526" y="6266"/>
                        <a:pt x="2335" y="6266"/>
                      </a:cubicBezTo>
                      <a:cubicBezTo>
                        <a:pt x="2784" y="6266"/>
                        <a:pt x="3398" y="6152"/>
                        <a:pt x="4274" y="5857"/>
                      </a:cubicBezTo>
                      <a:cubicBezTo>
                        <a:pt x="5910" y="5299"/>
                        <a:pt x="7292" y="3416"/>
                        <a:pt x="8027" y="2224"/>
                      </a:cubicBezTo>
                      <a:cubicBezTo>
                        <a:pt x="7704" y="1077"/>
                        <a:pt x="7406" y="196"/>
                        <a:pt x="7203" y="94"/>
                      </a:cubicBezTo>
                      <a:cubicBezTo>
                        <a:pt x="7091" y="37"/>
                        <a:pt x="6957" y="0"/>
                        <a:pt x="6776" y="0"/>
                      </a:cubicBezTo>
                      <a:close/>
                    </a:path>
                  </a:pathLst>
                </a:custGeom>
                <a:solidFill>
                  <a:srgbClr val="007C86"/>
                </a:solidFill>
                <a:ln w="9525" cap="flat" cmpd="sng">
                  <a:solidFill>
                    <a:srgbClr val="007C86"/>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41" name="Google Shape;531;p25">
                  <a:extLst>
                    <a:ext uri="{FF2B5EF4-FFF2-40B4-BE49-F238E27FC236}">
                      <a16:creationId xmlns:a16="http://schemas.microsoft.com/office/drawing/2014/main" id="{45660E6D-0655-CF06-5456-EDF661C9B8FA}"/>
                    </a:ext>
                  </a:extLst>
                </p:cNvPr>
                <p:cNvSpPr/>
                <p:nvPr/>
              </p:nvSpPr>
              <p:spPr>
                <a:xfrm>
                  <a:off x="-1401296" y="3430187"/>
                  <a:ext cx="582377" cy="632006"/>
                </a:xfrm>
                <a:custGeom>
                  <a:avLst/>
                  <a:gdLst/>
                  <a:ahLst/>
                  <a:cxnLst/>
                  <a:rect l="l" t="t" r="r" b="b"/>
                  <a:pathLst>
                    <a:path w="10526" h="11423" extrusionOk="0">
                      <a:moveTo>
                        <a:pt x="8344" y="1"/>
                      </a:moveTo>
                      <a:cubicBezTo>
                        <a:pt x="7609" y="1180"/>
                        <a:pt x="6239" y="3069"/>
                        <a:pt x="4591" y="3621"/>
                      </a:cubicBezTo>
                      <a:cubicBezTo>
                        <a:pt x="3711" y="3917"/>
                        <a:pt x="3097" y="4032"/>
                        <a:pt x="2647" y="4032"/>
                      </a:cubicBezTo>
                      <a:cubicBezTo>
                        <a:pt x="1845" y="4032"/>
                        <a:pt x="1569" y="3663"/>
                        <a:pt x="1244" y="3298"/>
                      </a:cubicBezTo>
                      <a:cubicBezTo>
                        <a:pt x="850" y="2854"/>
                        <a:pt x="470" y="1706"/>
                        <a:pt x="318" y="1231"/>
                      </a:cubicBezTo>
                      <a:cubicBezTo>
                        <a:pt x="102" y="1415"/>
                        <a:pt x="1" y="1522"/>
                        <a:pt x="7" y="1522"/>
                      </a:cubicBezTo>
                      <a:lnTo>
                        <a:pt x="3209" y="11381"/>
                      </a:lnTo>
                      <a:cubicBezTo>
                        <a:pt x="3429" y="11410"/>
                        <a:pt x="3656" y="11423"/>
                        <a:pt x="3888" y="11423"/>
                      </a:cubicBezTo>
                      <a:cubicBezTo>
                        <a:pt x="6634" y="11423"/>
                        <a:pt x="10038" y="9554"/>
                        <a:pt x="10272" y="9086"/>
                      </a:cubicBezTo>
                      <a:cubicBezTo>
                        <a:pt x="10525" y="8579"/>
                        <a:pt x="10088" y="6468"/>
                        <a:pt x="9422" y="4046"/>
                      </a:cubicBezTo>
                      <a:cubicBezTo>
                        <a:pt x="9073" y="2790"/>
                        <a:pt x="8693" y="1237"/>
                        <a:pt x="8344" y="1"/>
                      </a:cubicBezTo>
                      <a:close/>
                    </a:path>
                  </a:pathLst>
                </a:custGeom>
                <a:solidFill>
                  <a:srgbClr val="007C86"/>
                </a:solidFill>
                <a:ln w="9525" cap="flat" cmpd="sng">
                  <a:solidFill>
                    <a:srgbClr val="007C86"/>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42" name="Google Shape;532;p25">
                  <a:extLst>
                    <a:ext uri="{FF2B5EF4-FFF2-40B4-BE49-F238E27FC236}">
                      <a16:creationId xmlns:a16="http://schemas.microsoft.com/office/drawing/2014/main" id="{9F56C7CB-3463-4689-F53E-52CE24A49FF6}"/>
                    </a:ext>
                  </a:extLst>
                </p:cNvPr>
                <p:cNvSpPr/>
                <p:nvPr/>
              </p:nvSpPr>
              <p:spPr>
                <a:xfrm>
                  <a:off x="-1708204" y="3487397"/>
                  <a:ext cx="384858" cy="544091"/>
                </a:xfrm>
                <a:custGeom>
                  <a:avLst/>
                  <a:gdLst/>
                  <a:ahLst/>
                  <a:cxnLst/>
                  <a:rect l="l" t="t" r="r" b="b"/>
                  <a:pathLst>
                    <a:path w="6956" h="9834" extrusionOk="0">
                      <a:moveTo>
                        <a:pt x="0" y="0"/>
                      </a:moveTo>
                      <a:lnTo>
                        <a:pt x="0" y="0"/>
                      </a:lnTo>
                      <a:cubicBezTo>
                        <a:pt x="514" y="1528"/>
                        <a:pt x="1091" y="3151"/>
                        <a:pt x="1345" y="3868"/>
                      </a:cubicBezTo>
                      <a:cubicBezTo>
                        <a:pt x="1883" y="5370"/>
                        <a:pt x="2105" y="5877"/>
                        <a:pt x="2353" y="6220"/>
                      </a:cubicBezTo>
                      <a:cubicBezTo>
                        <a:pt x="2606" y="6562"/>
                        <a:pt x="5592" y="9504"/>
                        <a:pt x="6955" y="9833"/>
                      </a:cubicBezTo>
                      <a:lnTo>
                        <a:pt x="3900" y="767"/>
                      </a:lnTo>
                      <a:cubicBezTo>
                        <a:pt x="3900" y="767"/>
                        <a:pt x="3766" y="545"/>
                        <a:pt x="3551" y="222"/>
                      </a:cubicBezTo>
                      <a:lnTo>
                        <a:pt x="3551" y="222"/>
                      </a:lnTo>
                      <a:cubicBezTo>
                        <a:pt x="3589" y="1275"/>
                        <a:pt x="3589" y="2898"/>
                        <a:pt x="3177" y="3005"/>
                      </a:cubicBezTo>
                      <a:cubicBezTo>
                        <a:pt x="3161" y="3009"/>
                        <a:pt x="3145" y="3011"/>
                        <a:pt x="3127" y="3011"/>
                      </a:cubicBezTo>
                      <a:cubicBezTo>
                        <a:pt x="2586" y="3011"/>
                        <a:pt x="952" y="1191"/>
                        <a:pt x="0" y="0"/>
                      </a:cubicBezTo>
                      <a:close/>
                    </a:path>
                  </a:pathLst>
                </a:custGeom>
                <a:solidFill>
                  <a:srgbClr val="007C86"/>
                </a:solidFill>
                <a:ln w="9525" cap="flat" cmpd="sng">
                  <a:solidFill>
                    <a:srgbClr val="007C86"/>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43" name="Google Shape;533;p25">
                  <a:extLst>
                    <a:ext uri="{FF2B5EF4-FFF2-40B4-BE49-F238E27FC236}">
                      <a16:creationId xmlns:a16="http://schemas.microsoft.com/office/drawing/2014/main" id="{C6099B17-74E2-4BFF-6C81-6AE4C2426B12}"/>
                    </a:ext>
                  </a:extLst>
                </p:cNvPr>
                <p:cNvSpPr/>
                <p:nvPr/>
              </p:nvSpPr>
              <p:spPr>
                <a:xfrm>
                  <a:off x="-1766465" y="3297343"/>
                  <a:ext cx="256830" cy="356696"/>
                </a:xfrm>
                <a:custGeom>
                  <a:avLst/>
                  <a:gdLst/>
                  <a:ahLst/>
                  <a:cxnLst/>
                  <a:rect l="l" t="t" r="r" b="b"/>
                  <a:pathLst>
                    <a:path w="4642" h="6447" extrusionOk="0">
                      <a:moveTo>
                        <a:pt x="256" y="1"/>
                      </a:moveTo>
                      <a:cubicBezTo>
                        <a:pt x="218" y="1"/>
                        <a:pt x="186" y="6"/>
                        <a:pt x="159" y="18"/>
                      </a:cubicBezTo>
                      <a:cubicBezTo>
                        <a:pt x="1" y="88"/>
                        <a:pt x="483" y="1704"/>
                        <a:pt x="1060" y="3429"/>
                      </a:cubicBezTo>
                      <a:cubicBezTo>
                        <a:pt x="2005" y="4626"/>
                        <a:pt x="3645" y="6446"/>
                        <a:pt x="4180" y="6446"/>
                      </a:cubicBezTo>
                      <a:cubicBezTo>
                        <a:pt x="4198" y="6446"/>
                        <a:pt x="4215" y="6444"/>
                        <a:pt x="4230" y="6440"/>
                      </a:cubicBezTo>
                      <a:cubicBezTo>
                        <a:pt x="4642" y="6326"/>
                        <a:pt x="4642" y="4703"/>
                        <a:pt x="4604" y="3657"/>
                      </a:cubicBezTo>
                      <a:cubicBezTo>
                        <a:pt x="4173" y="3023"/>
                        <a:pt x="3425" y="1983"/>
                        <a:pt x="2670" y="1406"/>
                      </a:cubicBezTo>
                      <a:cubicBezTo>
                        <a:pt x="1635" y="609"/>
                        <a:pt x="648" y="1"/>
                        <a:pt x="256" y="1"/>
                      </a:cubicBezTo>
                      <a:close/>
                    </a:path>
                  </a:pathLst>
                </a:custGeom>
                <a:solidFill>
                  <a:srgbClr val="007C86"/>
                </a:solidFill>
                <a:ln w="9525" cap="flat" cmpd="sng">
                  <a:solidFill>
                    <a:srgbClr val="007C86"/>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44" name="Google Shape;534;p25">
                  <a:extLst>
                    <a:ext uri="{FF2B5EF4-FFF2-40B4-BE49-F238E27FC236}">
                      <a16:creationId xmlns:a16="http://schemas.microsoft.com/office/drawing/2014/main" id="{878250FF-9B37-CE51-9F00-D0A5B71FC96D}"/>
                    </a:ext>
                  </a:extLst>
                </p:cNvPr>
                <p:cNvSpPr/>
                <p:nvPr/>
              </p:nvSpPr>
              <p:spPr>
                <a:xfrm>
                  <a:off x="-1493861" y="3506098"/>
                  <a:ext cx="269445" cy="566388"/>
                </a:xfrm>
                <a:custGeom>
                  <a:avLst/>
                  <a:gdLst/>
                  <a:ahLst/>
                  <a:cxnLst/>
                  <a:rect l="l" t="t" r="r" b="b"/>
                  <a:pathLst>
                    <a:path w="4870" h="10237" extrusionOk="0">
                      <a:moveTo>
                        <a:pt x="878" y="844"/>
                      </a:moveTo>
                      <a:cubicBezTo>
                        <a:pt x="1326" y="844"/>
                        <a:pt x="1832" y="2858"/>
                        <a:pt x="2061" y="3625"/>
                      </a:cubicBezTo>
                      <a:cubicBezTo>
                        <a:pt x="2302" y="4417"/>
                        <a:pt x="2860" y="5907"/>
                        <a:pt x="2536" y="5977"/>
                      </a:cubicBezTo>
                      <a:cubicBezTo>
                        <a:pt x="2528" y="5979"/>
                        <a:pt x="2520" y="5980"/>
                        <a:pt x="2512" y="5980"/>
                      </a:cubicBezTo>
                      <a:cubicBezTo>
                        <a:pt x="2187" y="5980"/>
                        <a:pt x="1690" y="4559"/>
                        <a:pt x="1319" y="3409"/>
                      </a:cubicBezTo>
                      <a:cubicBezTo>
                        <a:pt x="938" y="2236"/>
                        <a:pt x="482" y="937"/>
                        <a:pt x="843" y="848"/>
                      </a:cubicBezTo>
                      <a:cubicBezTo>
                        <a:pt x="855" y="845"/>
                        <a:pt x="866" y="844"/>
                        <a:pt x="878" y="844"/>
                      </a:cubicBezTo>
                      <a:close/>
                      <a:moveTo>
                        <a:pt x="884" y="0"/>
                      </a:moveTo>
                      <a:cubicBezTo>
                        <a:pt x="342" y="0"/>
                        <a:pt x="28" y="250"/>
                        <a:pt x="19" y="429"/>
                      </a:cubicBezTo>
                      <a:cubicBezTo>
                        <a:pt x="0" y="683"/>
                        <a:pt x="482" y="2255"/>
                        <a:pt x="1008" y="3758"/>
                      </a:cubicBezTo>
                      <a:cubicBezTo>
                        <a:pt x="1528" y="5267"/>
                        <a:pt x="2936" y="9299"/>
                        <a:pt x="3075" y="9495"/>
                      </a:cubicBezTo>
                      <a:cubicBezTo>
                        <a:pt x="3221" y="9692"/>
                        <a:pt x="3582" y="10123"/>
                        <a:pt x="4064" y="10218"/>
                      </a:cubicBezTo>
                      <a:cubicBezTo>
                        <a:pt x="4130" y="10231"/>
                        <a:pt x="4193" y="10237"/>
                        <a:pt x="4252" y="10237"/>
                      </a:cubicBezTo>
                      <a:cubicBezTo>
                        <a:pt x="4632" y="10237"/>
                        <a:pt x="4869" y="10009"/>
                        <a:pt x="4869" y="10009"/>
                      </a:cubicBezTo>
                      <a:lnTo>
                        <a:pt x="1668" y="150"/>
                      </a:lnTo>
                      <a:cubicBezTo>
                        <a:pt x="1371" y="43"/>
                        <a:pt x="1108" y="0"/>
                        <a:pt x="884" y="0"/>
                      </a:cubicBezTo>
                      <a:close/>
                    </a:path>
                  </a:pathLst>
                </a:custGeom>
                <a:solidFill>
                  <a:srgbClr val="E4AA6E"/>
                </a:solidFill>
                <a:ln w="9525" cap="flat" cmpd="sng">
                  <a:solidFill>
                    <a:srgbClr val="E4AA6E"/>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45" name="Google Shape;535;p25">
                  <a:extLst>
                    <a:ext uri="{FF2B5EF4-FFF2-40B4-BE49-F238E27FC236}">
                      <a16:creationId xmlns:a16="http://schemas.microsoft.com/office/drawing/2014/main" id="{A74ABB5C-E90D-3FCF-B52D-119D610EFDAB}"/>
                    </a:ext>
                  </a:extLst>
                </p:cNvPr>
                <p:cNvSpPr/>
                <p:nvPr/>
              </p:nvSpPr>
              <p:spPr>
                <a:xfrm>
                  <a:off x="-1467192" y="3552740"/>
                  <a:ext cx="131569" cy="284217"/>
                </a:xfrm>
                <a:custGeom>
                  <a:avLst/>
                  <a:gdLst/>
                  <a:ahLst/>
                  <a:cxnLst/>
                  <a:rect l="l" t="t" r="r" b="b"/>
                  <a:pathLst>
                    <a:path w="2378" h="5137" extrusionOk="0">
                      <a:moveTo>
                        <a:pt x="396" y="1"/>
                      </a:moveTo>
                      <a:cubicBezTo>
                        <a:pt x="384" y="1"/>
                        <a:pt x="373" y="2"/>
                        <a:pt x="361" y="5"/>
                      </a:cubicBezTo>
                      <a:cubicBezTo>
                        <a:pt x="0" y="94"/>
                        <a:pt x="456" y="1393"/>
                        <a:pt x="837" y="2566"/>
                      </a:cubicBezTo>
                      <a:cubicBezTo>
                        <a:pt x="1208" y="3716"/>
                        <a:pt x="1705" y="5137"/>
                        <a:pt x="2030" y="5137"/>
                      </a:cubicBezTo>
                      <a:cubicBezTo>
                        <a:pt x="2038" y="5137"/>
                        <a:pt x="2046" y="5136"/>
                        <a:pt x="2054" y="5134"/>
                      </a:cubicBezTo>
                      <a:cubicBezTo>
                        <a:pt x="2378" y="5064"/>
                        <a:pt x="1820" y="3574"/>
                        <a:pt x="1579" y="2782"/>
                      </a:cubicBezTo>
                      <a:cubicBezTo>
                        <a:pt x="1350" y="2015"/>
                        <a:pt x="844" y="1"/>
                        <a:pt x="396" y="1"/>
                      </a:cubicBezTo>
                      <a:close/>
                    </a:path>
                  </a:pathLst>
                </a:custGeom>
                <a:solidFill>
                  <a:srgbClr val="E4AA6E"/>
                </a:solidFill>
                <a:ln w="9525" cap="flat" cmpd="sng">
                  <a:solidFill>
                    <a:srgbClr val="E4AA6E"/>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46" name="Google Shape;536;p25">
                  <a:extLst>
                    <a:ext uri="{FF2B5EF4-FFF2-40B4-BE49-F238E27FC236}">
                      <a16:creationId xmlns:a16="http://schemas.microsoft.com/office/drawing/2014/main" id="{B88965CA-FEFF-0593-9FFD-4CC8DDBECCF0}"/>
                    </a:ext>
                  </a:extLst>
                </p:cNvPr>
                <p:cNvSpPr/>
                <p:nvPr/>
              </p:nvSpPr>
              <p:spPr>
                <a:xfrm>
                  <a:off x="-1003482" y="3564525"/>
                  <a:ext cx="243164" cy="181198"/>
                </a:xfrm>
                <a:custGeom>
                  <a:avLst/>
                  <a:gdLst/>
                  <a:ahLst/>
                  <a:cxnLst/>
                  <a:rect l="l" t="t" r="r" b="b"/>
                  <a:pathLst>
                    <a:path w="4395" h="3275" extrusionOk="0">
                      <a:moveTo>
                        <a:pt x="1790" y="1"/>
                      </a:moveTo>
                      <a:cubicBezTo>
                        <a:pt x="1789" y="1"/>
                        <a:pt x="1788" y="1"/>
                        <a:pt x="1788" y="1"/>
                      </a:cubicBezTo>
                      <a:lnTo>
                        <a:pt x="1979" y="724"/>
                      </a:lnTo>
                      <a:cubicBezTo>
                        <a:pt x="1979" y="724"/>
                        <a:pt x="0" y="933"/>
                        <a:pt x="70" y="1364"/>
                      </a:cubicBezTo>
                      <a:cubicBezTo>
                        <a:pt x="99" y="1541"/>
                        <a:pt x="370" y="1592"/>
                        <a:pt x="676" y="1592"/>
                      </a:cubicBezTo>
                      <a:cubicBezTo>
                        <a:pt x="1105" y="1592"/>
                        <a:pt x="1604" y="1491"/>
                        <a:pt x="1605" y="1491"/>
                      </a:cubicBezTo>
                      <a:lnTo>
                        <a:pt x="1605" y="1491"/>
                      </a:lnTo>
                      <a:cubicBezTo>
                        <a:pt x="1604" y="1491"/>
                        <a:pt x="184" y="1789"/>
                        <a:pt x="305" y="2220"/>
                      </a:cubicBezTo>
                      <a:cubicBezTo>
                        <a:pt x="345" y="2362"/>
                        <a:pt x="521" y="2409"/>
                        <a:pt x="738" y="2409"/>
                      </a:cubicBezTo>
                      <a:cubicBezTo>
                        <a:pt x="1147" y="2409"/>
                        <a:pt x="1700" y="2241"/>
                        <a:pt x="1763" y="2222"/>
                      </a:cubicBezTo>
                      <a:lnTo>
                        <a:pt x="1763" y="2222"/>
                      </a:lnTo>
                      <a:cubicBezTo>
                        <a:pt x="1667" y="2252"/>
                        <a:pt x="432" y="2653"/>
                        <a:pt x="742" y="3171"/>
                      </a:cubicBezTo>
                      <a:cubicBezTo>
                        <a:pt x="788" y="3245"/>
                        <a:pt x="903" y="3275"/>
                        <a:pt x="1058" y="3275"/>
                      </a:cubicBezTo>
                      <a:cubicBezTo>
                        <a:pt x="1629" y="3275"/>
                        <a:pt x="2740" y="2875"/>
                        <a:pt x="2904" y="2860"/>
                      </a:cubicBezTo>
                      <a:cubicBezTo>
                        <a:pt x="2912" y="2860"/>
                        <a:pt x="2920" y="2860"/>
                        <a:pt x="2929" y="2860"/>
                      </a:cubicBezTo>
                      <a:cubicBezTo>
                        <a:pt x="3197" y="2860"/>
                        <a:pt x="4204" y="3031"/>
                        <a:pt x="4204" y="3031"/>
                      </a:cubicBezTo>
                      <a:lnTo>
                        <a:pt x="4394" y="1840"/>
                      </a:lnTo>
                      <a:cubicBezTo>
                        <a:pt x="4394" y="1840"/>
                        <a:pt x="3025" y="1814"/>
                        <a:pt x="2796" y="1396"/>
                      </a:cubicBezTo>
                      <a:cubicBezTo>
                        <a:pt x="2568" y="977"/>
                        <a:pt x="2536" y="546"/>
                        <a:pt x="2264" y="267"/>
                      </a:cubicBezTo>
                      <a:cubicBezTo>
                        <a:pt x="2015" y="7"/>
                        <a:pt x="1808" y="1"/>
                        <a:pt x="1790" y="1"/>
                      </a:cubicBezTo>
                      <a:close/>
                    </a:path>
                  </a:pathLst>
                </a:custGeom>
                <a:solidFill>
                  <a:srgbClr val="EEBAA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47" name="Google Shape;537;p25">
                  <a:extLst>
                    <a:ext uri="{FF2B5EF4-FFF2-40B4-BE49-F238E27FC236}">
                      <a16:creationId xmlns:a16="http://schemas.microsoft.com/office/drawing/2014/main" id="{A6F2289A-1D58-390D-FD3A-C42925EB202B}"/>
                    </a:ext>
                  </a:extLst>
                </p:cNvPr>
                <p:cNvSpPr/>
                <p:nvPr/>
              </p:nvSpPr>
              <p:spPr>
                <a:xfrm>
                  <a:off x="-817191" y="3182204"/>
                  <a:ext cx="527603" cy="608381"/>
                </a:xfrm>
                <a:custGeom>
                  <a:avLst/>
                  <a:gdLst/>
                  <a:ahLst/>
                  <a:cxnLst/>
                  <a:rect l="l" t="t" r="r" b="b"/>
                  <a:pathLst>
                    <a:path w="9536" h="10996" extrusionOk="0">
                      <a:moveTo>
                        <a:pt x="4958" y="0"/>
                      </a:moveTo>
                      <a:cubicBezTo>
                        <a:pt x="4958" y="0"/>
                        <a:pt x="3677" y="2568"/>
                        <a:pt x="3646" y="5675"/>
                      </a:cubicBezTo>
                      <a:cubicBezTo>
                        <a:pt x="3646" y="5675"/>
                        <a:pt x="4324" y="6474"/>
                        <a:pt x="4799" y="7646"/>
                      </a:cubicBezTo>
                      <a:cubicBezTo>
                        <a:pt x="7145" y="8192"/>
                        <a:pt x="6816" y="9155"/>
                        <a:pt x="6816" y="9155"/>
                      </a:cubicBezTo>
                      <a:cubicBezTo>
                        <a:pt x="5782" y="8597"/>
                        <a:pt x="5097" y="8559"/>
                        <a:pt x="5097" y="8559"/>
                      </a:cubicBezTo>
                      <a:cubicBezTo>
                        <a:pt x="5097" y="8559"/>
                        <a:pt x="3005" y="8116"/>
                        <a:pt x="1845" y="8097"/>
                      </a:cubicBezTo>
                      <a:cubicBezTo>
                        <a:pt x="1810" y="8096"/>
                        <a:pt x="1777" y="8096"/>
                        <a:pt x="1744" y="8096"/>
                      </a:cubicBezTo>
                      <a:cubicBezTo>
                        <a:pt x="673" y="8096"/>
                        <a:pt x="388" y="8298"/>
                        <a:pt x="222" y="8870"/>
                      </a:cubicBezTo>
                      <a:cubicBezTo>
                        <a:pt x="101" y="9269"/>
                        <a:pt x="6" y="9821"/>
                        <a:pt x="0" y="10252"/>
                      </a:cubicBezTo>
                      <a:cubicBezTo>
                        <a:pt x="898" y="10441"/>
                        <a:pt x="3719" y="10996"/>
                        <a:pt x="6069" y="10996"/>
                      </a:cubicBezTo>
                      <a:cubicBezTo>
                        <a:pt x="6325" y="10996"/>
                        <a:pt x="6574" y="10989"/>
                        <a:pt x="6816" y="10975"/>
                      </a:cubicBezTo>
                      <a:cubicBezTo>
                        <a:pt x="8223" y="10886"/>
                        <a:pt x="9047" y="10081"/>
                        <a:pt x="9535" y="9282"/>
                      </a:cubicBezTo>
                      <a:cubicBezTo>
                        <a:pt x="9491" y="8084"/>
                        <a:pt x="9111" y="6537"/>
                        <a:pt x="8584" y="4920"/>
                      </a:cubicBezTo>
                      <a:cubicBezTo>
                        <a:pt x="7767" y="2467"/>
                        <a:pt x="6308" y="901"/>
                        <a:pt x="4958" y="0"/>
                      </a:cubicBezTo>
                      <a:close/>
                    </a:path>
                  </a:pathLst>
                </a:custGeom>
                <a:solidFill>
                  <a:srgbClr val="833605"/>
                </a:solidFill>
                <a:ln w="9525" cap="flat" cmpd="sng">
                  <a:solidFill>
                    <a:srgbClr val="83360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48" name="Google Shape;538;p25">
                  <a:extLst>
                    <a:ext uri="{FF2B5EF4-FFF2-40B4-BE49-F238E27FC236}">
                      <a16:creationId xmlns:a16="http://schemas.microsoft.com/office/drawing/2014/main" id="{0B7ACC66-577B-FD81-43EA-484D9F56AC42}"/>
                    </a:ext>
                  </a:extLst>
                </p:cNvPr>
                <p:cNvSpPr/>
                <p:nvPr/>
              </p:nvSpPr>
              <p:spPr>
                <a:xfrm>
                  <a:off x="-817191" y="3695046"/>
                  <a:ext cx="528654" cy="184296"/>
                </a:xfrm>
                <a:custGeom>
                  <a:avLst/>
                  <a:gdLst/>
                  <a:ahLst/>
                  <a:cxnLst/>
                  <a:rect l="l" t="t" r="r" b="b"/>
                  <a:pathLst>
                    <a:path w="9555" h="3331" extrusionOk="0">
                      <a:moveTo>
                        <a:pt x="9535" y="0"/>
                      </a:moveTo>
                      <a:cubicBezTo>
                        <a:pt x="9060" y="818"/>
                        <a:pt x="8236" y="1630"/>
                        <a:pt x="6816" y="1706"/>
                      </a:cubicBezTo>
                      <a:cubicBezTo>
                        <a:pt x="6574" y="1720"/>
                        <a:pt x="6324" y="1727"/>
                        <a:pt x="6069" y="1727"/>
                      </a:cubicBezTo>
                      <a:cubicBezTo>
                        <a:pt x="3718" y="1727"/>
                        <a:pt x="892" y="1172"/>
                        <a:pt x="0" y="983"/>
                      </a:cubicBezTo>
                      <a:lnTo>
                        <a:pt x="0" y="983"/>
                      </a:lnTo>
                      <a:cubicBezTo>
                        <a:pt x="0" y="1173"/>
                        <a:pt x="13" y="1351"/>
                        <a:pt x="57" y="1478"/>
                      </a:cubicBezTo>
                      <a:cubicBezTo>
                        <a:pt x="184" y="1890"/>
                        <a:pt x="3500" y="3291"/>
                        <a:pt x="5497" y="3329"/>
                      </a:cubicBezTo>
                      <a:cubicBezTo>
                        <a:pt x="5555" y="3330"/>
                        <a:pt x="5613" y="3331"/>
                        <a:pt x="5671" y="3331"/>
                      </a:cubicBezTo>
                      <a:cubicBezTo>
                        <a:pt x="7567" y="3331"/>
                        <a:pt x="8759" y="2624"/>
                        <a:pt x="9294" y="1535"/>
                      </a:cubicBezTo>
                      <a:cubicBezTo>
                        <a:pt x="9485" y="1142"/>
                        <a:pt x="9554" y="622"/>
                        <a:pt x="9535" y="0"/>
                      </a:cubicBezTo>
                      <a:close/>
                    </a:path>
                  </a:pathLst>
                </a:custGeom>
                <a:solidFill>
                  <a:srgbClr val="833605"/>
                </a:solidFill>
                <a:ln w="9525" cap="flat" cmpd="sng">
                  <a:solidFill>
                    <a:srgbClr val="83360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49" name="Google Shape;539;p25">
                  <a:extLst>
                    <a:ext uri="{FF2B5EF4-FFF2-40B4-BE49-F238E27FC236}">
                      <a16:creationId xmlns:a16="http://schemas.microsoft.com/office/drawing/2014/main" id="{19878E5C-D85B-101F-0277-F81A9153B3F0}"/>
                    </a:ext>
                  </a:extLst>
                </p:cNvPr>
                <p:cNvSpPr/>
                <p:nvPr/>
              </p:nvSpPr>
              <p:spPr>
                <a:xfrm>
                  <a:off x="-1155028" y="2319297"/>
                  <a:ext cx="343805" cy="197851"/>
                </a:xfrm>
                <a:custGeom>
                  <a:avLst/>
                  <a:gdLst/>
                  <a:ahLst/>
                  <a:cxnLst/>
                  <a:rect l="l" t="t" r="r" b="b"/>
                  <a:pathLst>
                    <a:path w="6214" h="3576" extrusionOk="0">
                      <a:moveTo>
                        <a:pt x="3405" y="0"/>
                      </a:moveTo>
                      <a:cubicBezTo>
                        <a:pt x="2302" y="799"/>
                        <a:pt x="628" y="799"/>
                        <a:pt x="628" y="799"/>
                      </a:cubicBezTo>
                      <a:cubicBezTo>
                        <a:pt x="400" y="1262"/>
                        <a:pt x="191" y="1725"/>
                        <a:pt x="1" y="2187"/>
                      </a:cubicBezTo>
                      <a:cubicBezTo>
                        <a:pt x="276" y="2246"/>
                        <a:pt x="541" y="2270"/>
                        <a:pt x="793" y="2270"/>
                      </a:cubicBezTo>
                      <a:cubicBezTo>
                        <a:pt x="2213" y="2270"/>
                        <a:pt x="3215" y="1484"/>
                        <a:pt x="3215" y="1484"/>
                      </a:cubicBezTo>
                      <a:cubicBezTo>
                        <a:pt x="3570" y="2422"/>
                        <a:pt x="4806" y="3164"/>
                        <a:pt x="5656" y="3576"/>
                      </a:cubicBezTo>
                      <a:cubicBezTo>
                        <a:pt x="5764" y="2479"/>
                        <a:pt x="6214" y="1788"/>
                        <a:pt x="6214" y="1788"/>
                      </a:cubicBezTo>
                      <a:cubicBezTo>
                        <a:pt x="4058" y="1331"/>
                        <a:pt x="3405" y="0"/>
                        <a:pt x="3405" y="0"/>
                      </a:cubicBezTo>
                      <a:close/>
                    </a:path>
                  </a:pathLst>
                </a:custGeom>
                <a:solidFill>
                  <a:srgbClr val="D6836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50" name="Google Shape;540;p25">
                  <a:extLst>
                    <a:ext uri="{FF2B5EF4-FFF2-40B4-BE49-F238E27FC236}">
                      <a16:creationId xmlns:a16="http://schemas.microsoft.com/office/drawing/2014/main" id="{511078EC-AD82-2996-7701-7BABA721D486}"/>
                    </a:ext>
                  </a:extLst>
                </p:cNvPr>
                <p:cNvSpPr/>
                <p:nvPr/>
              </p:nvSpPr>
              <p:spPr>
                <a:xfrm>
                  <a:off x="-1220980" y="2401350"/>
                  <a:ext cx="595103" cy="552500"/>
                </a:xfrm>
                <a:custGeom>
                  <a:avLst/>
                  <a:gdLst/>
                  <a:ahLst/>
                  <a:cxnLst/>
                  <a:rect l="l" t="t" r="r" b="b"/>
                  <a:pathLst>
                    <a:path w="10756" h="9986" extrusionOk="0">
                      <a:moveTo>
                        <a:pt x="4407" y="1"/>
                      </a:moveTo>
                      <a:cubicBezTo>
                        <a:pt x="4407" y="1"/>
                        <a:pt x="3408" y="789"/>
                        <a:pt x="1991" y="789"/>
                      </a:cubicBezTo>
                      <a:cubicBezTo>
                        <a:pt x="1737" y="789"/>
                        <a:pt x="1470" y="764"/>
                        <a:pt x="1193" y="704"/>
                      </a:cubicBezTo>
                      <a:cubicBezTo>
                        <a:pt x="1" y="3646"/>
                        <a:pt x="197" y="6093"/>
                        <a:pt x="1009" y="7596"/>
                      </a:cubicBezTo>
                      <a:cubicBezTo>
                        <a:pt x="1800" y="9076"/>
                        <a:pt x="2756" y="9985"/>
                        <a:pt x="4202" y="9985"/>
                      </a:cubicBezTo>
                      <a:cubicBezTo>
                        <a:pt x="4460" y="9985"/>
                        <a:pt x="4732" y="9957"/>
                        <a:pt x="5022" y="9897"/>
                      </a:cubicBezTo>
                      <a:cubicBezTo>
                        <a:pt x="6943" y="9498"/>
                        <a:pt x="7850" y="6930"/>
                        <a:pt x="7850" y="6930"/>
                      </a:cubicBezTo>
                      <a:cubicBezTo>
                        <a:pt x="8234" y="7022"/>
                        <a:pt x="8560" y="7062"/>
                        <a:pt x="8836" y="7062"/>
                      </a:cubicBezTo>
                      <a:cubicBezTo>
                        <a:pt x="10755" y="7062"/>
                        <a:pt x="10246" y="5123"/>
                        <a:pt x="10246" y="5123"/>
                      </a:cubicBezTo>
                      <a:cubicBezTo>
                        <a:pt x="10022" y="4457"/>
                        <a:pt x="9591" y="4279"/>
                        <a:pt x="9194" y="4279"/>
                      </a:cubicBezTo>
                      <a:cubicBezTo>
                        <a:pt x="8737" y="4279"/>
                        <a:pt x="8325" y="4515"/>
                        <a:pt x="8325" y="4515"/>
                      </a:cubicBezTo>
                      <a:cubicBezTo>
                        <a:pt x="8325" y="4515"/>
                        <a:pt x="7768" y="6135"/>
                        <a:pt x="7338" y="6135"/>
                      </a:cubicBezTo>
                      <a:cubicBezTo>
                        <a:pt x="7313" y="6135"/>
                        <a:pt x="7290" y="6129"/>
                        <a:pt x="7266" y="6119"/>
                      </a:cubicBezTo>
                      <a:cubicBezTo>
                        <a:pt x="6823" y="5903"/>
                        <a:pt x="7279" y="4705"/>
                        <a:pt x="7279" y="4705"/>
                      </a:cubicBezTo>
                      <a:cubicBezTo>
                        <a:pt x="7279" y="4705"/>
                        <a:pt x="6854" y="4071"/>
                        <a:pt x="6823" y="2651"/>
                      </a:cubicBezTo>
                      <a:cubicBezTo>
                        <a:pt x="6816" y="2454"/>
                        <a:pt x="6829" y="2264"/>
                        <a:pt x="6848" y="2080"/>
                      </a:cubicBezTo>
                      <a:cubicBezTo>
                        <a:pt x="5992" y="1681"/>
                        <a:pt x="4762" y="939"/>
                        <a:pt x="4407" y="1"/>
                      </a:cubicBezTo>
                      <a:close/>
                    </a:path>
                  </a:pathLst>
                </a:custGeom>
                <a:solidFill>
                  <a:srgbClr val="EEBAA8"/>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51" name="Google Shape;541;p25">
                  <a:extLst>
                    <a:ext uri="{FF2B5EF4-FFF2-40B4-BE49-F238E27FC236}">
                      <a16:creationId xmlns:a16="http://schemas.microsoft.com/office/drawing/2014/main" id="{CCAEFD26-E20F-DD1E-DD68-E287E3D7FCB1}"/>
                    </a:ext>
                  </a:extLst>
                </p:cNvPr>
                <p:cNvSpPr/>
                <p:nvPr/>
              </p:nvSpPr>
              <p:spPr>
                <a:xfrm>
                  <a:off x="-782500" y="2695809"/>
                  <a:ext cx="98262" cy="60473"/>
                </a:xfrm>
                <a:custGeom>
                  <a:avLst/>
                  <a:gdLst/>
                  <a:ahLst/>
                  <a:cxnLst/>
                  <a:rect l="l" t="t" r="r" b="b"/>
                  <a:pathLst>
                    <a:path w="1776" h="1093" extrusionOk="0">
                      <a:moveTo>
                        <a:pt x="1320" y="0"/>
                      </a:moveTo>
                      <a:cubicBezTo>
                        <a:pt x="899" y="0"/>
                        <a:pt x="1" y="811"/>
                        <a:pt x="108" y="930"/>
                      </a:cubicBezTo>
                      <a:cubicBezTo>
                        <a:pt x="179" y="1011"/>
                        <a:pt x="551" y="1092"/>
                        <a:pt x="852" y="1092"/>
                      </a:cubicBezTo>
                      <a:cubicBezTo>
                        <a:pt x="1068" y="1092"/>
                        <a:pt x="1247" y="1050"/>
                        <a:pt x="1250" y="936"/>
                      </a:cubicBezTo>
                      <a:cubicBezTo>
                        <a:pt x="1254" y="743"/>
                        <a:pt x="936" y="717"/>
                        <a:pt x="761" y="717"/>
                      </a:cubicBezTo>
                      <a:cubicBezTo>
                        <a:pt x="694" y="717"/>
                        <a:pt x="647" y="721"/>
                        <a:pt x="647" y="721"/>
                      </a:cubicBezTo>
                      <a:cubicBezTo>
                        <a:pt x="647" y="721"/>
                        <a:pt x="1776" y="264"/>
                        <a:pt x="1446" y="36"/>
                      </a:cubicBezTo>
                      <a:cubicBezTo>
                        <a:pt x="1412" y="11"/>
                        <a:pt x="1370" y="0"/>
                        <a:pt x="1320" y="0"/>
                      </a:cubicBezTo>
                      <a:close/>
                    </a:path>
                  </a:pathLst>
                </a:custGeom>
                <a:solidFill>
                  <a:srgbClr val="D5826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52" name="Google Shape;542;p25">
                  <a:extLst>
                    <a:ext uri="{FF2B5EF4-FFF2-40B4-BE49-F238E27FC236}">
                      <a16:creationId xmlns:a16="http://schemas.microsoft.com/office/drawing/2014/main" id="{DADADD4B-DE62-BA41-AFED-83F9C543198A}"/>
                    </a:ext>
                  </a:extLst>
                </p:cNvPr>
                <p:cNvSpPr/>
                <p:nvPr/>
              </p:nvSpPr>
              <p:spPr>
                <a:xfrm>
                  <a:off x="-1096435" y="2587918"/>
                  <a:ext cx="77237" cy="109106"/>
                </a:xfrm>
                <a:custGeom>
                  <a:avLst/>
                  <a:gdLst/>
                  <a:ahLst/>
                  <a:cxnLst/>
                  <a:rect l="l" t="t" r="r" b="b"/>
                  <a:pathLst>
                    <a:path w="1396" h="1972" extrusionOk="0">
                      <a:moveTo>
                        <a:pt x="832" y="0"/>
                      </a:moveTo>
                      <a:cubicBezTo>
                        <a:pt x="284" y="0"/>
                        <a:pt x="37" y="1069"/>
                        <a:pt x="19" y="1352"/>
                      </a:cubicBezTo>
                      <a:cubicBezTo>
                        <a:pt x="0" y="1650"/>
                        <a:pt x="203" y="1903"/>
                        <a:pt x="710" y="1967"/>
                      </a:cubicBezTo>
                      <a:cubicBezTo>
                        <a:pt x="737" y="1970"/>
                        <a:pt x="762" y="1972"/>
                        <a:pt x="786" y="1972"/>
                      </a:cubicBezTo>
                      <a:cubicBezTo>
                        <a:pt x="1224" y="1972"/>
                        <a:pt x="1340" y="1444"/>
                        <a:pt x="1370" y="1048"/>
                      </a:cubicBezTo>
                      <a:cubicBezTo>
                        <a:pt x="1395" y="629"/>
                        <a:pt x="1332" y="122"/>
                        <a:pt x="964" y="21"/>
                      </a:cubicBezTo>
                      <a:cubicBezTo>
                        <a:pt x="918" y="7"/>
                        <a:pt x="874" y="0"/>
                        <a:pt x="832" y="0"/>
                      </a:cubicBezTo>
                      <a:close/>
                    </a:path>
                  </a:pathLst>
                </a:custGeom>
                <a:solidFill>
                  <a:srgbClr val="D5826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53" name="Google Shape;543;p25">
                  <a:extLst>
                    <a:ext uri="{FF2B5EF4-FFF2-40B4-BE49-F238E27FC236}">
                      <a16:creationId xmlns:a16="http://schemas.microsoft.com/office/drawing/2014/main" id="{9678A3AE-2077-3342-1693-85592E8A19A3}"/>
                    </a:ext>
                  </a:extLst>
                </p:cNvPr>
                <p:cNvSpPr/>
                <p:nvPr/>
              </p:nvSpPr>
              <p:spPr>
                <a:xfrm>
                  <a:off x="-1142745" y="2449597"/>
                  <a:ext cx="52340" cy="30098"/>
                </a:xfrm>
                <a:custGeom>
                  <a:avLst/>
                  <a:gdLst/>
                  <a:ahLst/>
                  <a:cxnLst/>
                  <a:rect l="l" t="t" r="r" b="b"/>
                  <a:pathLst>
                    <a:path w="946" h="544" extrusionOk="0">
                      <a:moveTo>
                        <a:pt x="667" y="1"/>
                      </a:moveTo>
                      <a:cubicBezTo>
                        <a:pt x="548" y="1"/>
                        <a:pt x="399" y="54"/>
                        <a:pt x="273" y="130"/>
                      </a:cubicBezTo>
                      <a:cubicBezTo>
                        <a:pt x="76" y="247"/>
                        <a:pt x="0" y="544"/>
                        <a:pt x="390" y="544"/>
                      </a:cubicBezTo>
                      <a:cubicBezTo>
                        <a:pt x="425" y="544"/>
                        <a:pt x="464" y="541"/>
                        <a:pt x="508" y="536"/>
                      </a:cubicBezTo>
                      <a:cubicBezTo>
                        <a:pt x="812" y="498"/>
                        <a:pt x="945" y="213"/>
                        <a:pt x="850" y="80"/>
                      </a:cubicBezTo>
                      <a:cubicBezTo>
                        <a:pt x="812" y="24"/>
                        <a:pt x="746" y="1"/>
                        <a:pt x="667" y="1"/>
                      </a:cubicBezTo>
                      <a:close/>
                    </a:path>
                  </a:pathLst>
                </a:custGeom>
                <a:solidFill>
                  <a:srgbClr val="C2540E"/>
                </a:solidFill>
                <a:ln w="9525" cap="flat" cmpd="sng">
                  <a:solidFill>
                    <a:srgbClr val="C2540E"/>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54" name="Google Shape;544;p25">
                  <a:extLst>
                    <a:ext uri="{FF2B5EF4-FFF2-40B4-BE49-F238E27FC236}">
                      <a16:creationId xmlns:a16="http://schemas.microsoft.com/office/drawing/2014/main" id="{F0261059-330E-4A8C-9790-E4FDF5A56FEB}"/>
                    </a:ext>
                  </a:extLst>
                </p:cNvPr>
                <p:cNvSpPr/>
                <p:nvPr/>
              </p:nvSpPr>
              <p:spPr>
                <a:xfrm>
                  <a:off x="-938526" y="2466582"/>
                  <a:ext cx="49075" cy="34912"/>
                </a:xfrm>
                <a:custGeom>
                  <a:avLst/>
                  <a:gdLst/>
                  <a:ahLst/>
                  <a:cxnLst/>
                  <a:rect l="l" t="t" r="r" b="b"/>
                  <a:pathLst>
                    <a:path w="887" h="631" extrusionOk="0">
                      <a:moveTo>
                        <a:pt x="312" y="1"/>
                      </a:moveTo>
                      <a:cubicBezTo>
                        <a:pt x="135" y="1"/>
                        <a:pt x="0" y="141"/>
                        <a:pt x="253" y="457"/>
                      </a:cubicBezTo>
                      <a:cubicBezTo>
                        <a:pt x="350" y="580"/>
                        <a:pt x="476" y="630"/>
                        <a:pt x="586" y="630"/>
                      </a:cubicBezTo>
                      <a:cubicBezTo>
                        <a:pt x="694" y="630"/>
                        <a:pt x="786" y="583"/>
                        <a:pt x="824" y="508"/>
                      </a:cubicBezTo>
                      <a:cubicBezTo>
                        <a:pt x="887" y="356"/>
                        <a:pt x="684" y="159"/>
                        <a:pt x="475" y="39"/>
                      </a:cubicBezTo>
                      <a:cubicBezTo>
                        <a:pt x="423" y="14"/>
                        <a:pt x="365" y="1"/>
                        <a:pt x="312" y="1"/>
                      </a:cubicBezTo>
                      <a:close/>
                    </a:path>
                  </a:pathLst>
                </a:custGeom>
                <a:solidFill>
                  <a:srgbClr val="C2540E"/>
                </a:solidFill>
                <a:ln w="9525" cap="flat" cmpd="sng">
                  <a:solidFill>
                    <a:srgbClr val="C2540E"/>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55" name="Google Shape;545;p25">
                  <a:extLst>
                    <a:ext uri="{FF2B5EF4-FFF2-40B4-BE49-F238E27FC236}">
                      <a16:creationId xmlns:a16="http://schemas.microsoft.com/office/drawing/2014/main" id="{EF772799-9D89-887A-4D66-D64C30CFB08D}"/>
                    </a:ext>
                  </a:extLst>
                </p:cNvPr>
                <p:cNvSpPr/>
                <p:nvPr/>
              </p:nvSpPr>
              <p:spPr>
                <a:xfrm>
                  <a:off x="-1001380" y="2766021"/>
                  <a:ext cx="148112" cy="101083"/>
                </a:xfrm>
                <a:custGeom>
                  <a:avLst/>
                  <a:gdLst/>
                  <a:ahLst/>
                  <a:cxnLst/>
                  <a:rect l="l" t="t" r="r" b="b"/>
                  <a:pathLst>
                    <a:path w="2677" h="1827" extrusionOk="0">
                      <a:moveTo>
                        <a:pt x="2202" y="0"/>
                      </a:moveTo>
                      <a:cubicBezTo>
                        <a:pt x="1815" y="0"/>
                        <a:pt x="1348" y="111"/>
                        <a:pt x="901" y="510"/>
                      </a:cubicBezTo>
                      <a:cubicBezTo>
                        <a:pt x="356" y="986"/>
                        <a:pt x="108" y="1468"/>
                        <a:pt x="1" y="1816"/>
                      </a:cubicBezTo>
                      <a:cubicBezTo>
                        <a:pt x="70" y="1823"/>
                        <a:pt x="141" y="1827"/>
                        <a:pt x="214" y="1827"/>
                      </a:cubicBezTo>
                      <a:cubicBezTo>
                        <a:pt x="1088" y="1827"/>
                        <a:pt x="2120" y="1337"/>
                        <a:pt x="2530" y="523"/>
                      </a:cubicBezTo>
                      <a:cubicBezTo>
                        <a:pt x="2606" y="365"/>
                        <a:pt x="2657" y="206"/>
                        <a:pt x="2676" y="54"/>
                      </a:cubicBezTo>
                      <a:cubicBezTo>
                        <a:pt x="2542" y="24"/>
                        <a:pt x="2380" y="0"/>
                        <a:pt x="2202" y="0"/>
                      </a:cubicBezTo>
                      <a:close/>
                    </a:path>
                  </a:pathLst>
                </a:custGeom>
                <a:solidFill>
                  <a:srgbClr val="E27A7A"/>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56" name="Google Shape;546;p25">
                  <a:extLst>
                    <a:ext uri="{FF2B5EF4-FFF2-40B4-BE49-F238E27FC236}">
                      <a16:creationId xmlns:a16="http://schemas.microsoft.com/office/drawing/2014/main" id="{815701C9-F1CA-3216-85A4-9E2499C389C4}"/>
                    </a:ext>
                  </a:extLst>
                </p:cNvPr>
                <p:cNvSpPr/>
                <p:nvPr/>
              </p:nvSpPr>
              <p:spPr>
                <a:xfrm>
                  <a:off x="-1081717" y="2697856"/>
                  <a:ext cx="234367" cy="169026"/>
                </a:xfrm>
                <a:custGeom>
                  <a:avLst/>
                  <a:gdLst/>
                  <a:ahLst/>
                  <a:cxnLst/>
                  <a:rect l="l" t="t" r="r" b="b"/>
                  <a:pathLst>
                    <a:path w="4236" h="3055" extrusionOk="0">
                      <a:moveTo>
                        <a:pt x="3049" y="1"/>
                      </a:moveTo>
                      <a:cubicBezTo>
                        <a:pt x="2448" y="1"/>
                        <a:pt x="2308" y="612"/>
                        <a:pt x="1649" y="1089"/>
                      </a:cubicBezTo>
                      <a:cubicBezTo>
                        <a:pt x="1389" y="1280"/>
                        <a:pt x="888" y="1280"/>
                        <a:pt x="660" y="1311"/>
                      </a:cubicBezTo>
                      <a:cubicBezTo>
                        <a:pt x="432" y="1343"/>
                        <a:pt x="115" y="1381"/>
                        <a:pt x="58" y="1939"/>
                      </a:cubicBezTo>
                      <a:cubicBezTo>
                        <a:pt x="1" y="2484"/>
                        <a:pt x="292" y="2820"/>
                        <a:pt x="1224" y="3023"/>
                      </a:cubicBezTo>
                      <a:cubicBezTo>
                        <a:pt x="1294" y="3042"/>
                        <a:pt x="1370" y="3048"/>
                        <a:pt x="1446" y="3055"/>
                      </a:cubicBezTo>
                      <a:cubicBezTo>
                        <a:pt x="1560" y="2706"/>
                        <a:pt x="1808" y="2231"/>
                        <a:pt x="2346" y="1749"/>
                      </a:cubicBezTo>
                      <a:cubicBezTo>
                        <a:pt x="2791" y="1352"/>
                        <a:pt x="3252" y="1236"/>
                        <a:pt x="3636" y="1236"/>
                      </a:cubicBezTo>
                      <a:cubicBezTo>
                        <a:pt x="3822" y="1236"/>
                        <a:pt x="3989" y="1263"/>
                        <a:pt x="4128" y="1299"/>
                      </a:cubicBezTo>
                      <a:cubicBezTo>
                        <a:pt x="4236" y="576"/>
                        <a:pt x="3703" y="50"/>
                        <a:pt x="3139" y="5"/>
                      </a:cubicBezTo>
                      <a:cubicBezTo>
                        <a:pt x="3108" y="2"/>
                        <a:pt x="3078" y="1"/>
                        <a:pt x="3049" y="1"/>
                      </a:cubicBezTo>
                      <a:close/>
                    </a:path>
                  </a:pathLst>
                </a:custGeom>
                <a:solidFill>
                  <a:srgbClr val="8B293C"/>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57" name="Google Shape;547;p25">
                  <a:extLst>
                    <a:ext uri="{FF2B5EF4-FFF2-40B4-BE49-F238E27FC236}">
                      <a16:creationId xmlns:a16="http://schemas.microsoft.com/office/drawing/2014/main" id="{0579EF6E-FA78-564A-8455-299CD6417829}"/>
                    </a:ext>
                  </a:extLst>
                </p:cNvPr>
                <p:cNvSpPr/>
                <p:nvPr/>
              </p:nvSpPr>
              <p:spPr>
                <a:xfrm>
                  <a:off x="-971226" y="2565842"/>
                  <a:ext cx="36184" cy="48522"/>
                </a:xfrm>
                <a:custGeom>
                  <a:avLst/>
                  <a:gdLst/>
                  <a:ahLst/>
                  <a:cxnLst/>
                  <a:rect l="l" t="t" r="r" b="b"/>
                  <a:pathLst>
                    <a:path w="654" h="877" extrusionOk="0">
                      <a:moveTo>
                        <a:pt x="341" y="1"/>
                      </a:moveTo>
                      <a:cubicBezTo>
                        <a:pt x="167" y="1"/>
                        <a:pt x="20" y="189"/>
                        <a:pt x="13" y="426"/>
                      </a:cubicBezTo>
                      <a:cubicBezTo>
                        <a:pt x="1" y="667"/>
                        <a:pt x="140" y="863"/>
                        <a:pt x="311" y="876"/>
                      </a:cubicBezTo>
                      <a:cubicBezTo>
                        <a:pt x="314" y="876"/>
                        <a:pt x="317" y="876"/>
                        <a:pt x="320" y="876"/>
                      </a:cubicBezTo>
                      <a:cubicBezTo>
                        <a:pt x="494" y="876"/>
                        <a:pt x="635" y="688"/>
                        <a:pt x="647" y="451"/>
                      </a:cubicBezTo>
                      <a:cubicBezTo>
                        <a:pt x="654" y="210"/>
                        <a:pt x="521" y="7"/>
                        <a:pt x="349" y="1"/>
                      </a:cubicBezTo>
                      <a:cubicBezTo>
                        <a:pt x="347" y="1"/>
                        <a:pt x="344" y="1"/>
                        <a:pt x="341" y="1"/>
                      </a:cubicBezTo>
                      <a:close/>
                    </a:path>
                  </a:pathLst>
                </a:custGeom>
                <a:solidFill>
                  <a:srgbClr val="35354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sp>
              <p:nvSpPr>
                <p:cNvPr id="58" name="Google Shape;548;p25">
                  <a:extLst>
                    <a:ext uri="{FF2B5EF4-FFF2-40B4-BE49-F238E27FC236}">
                      <a16:creationId xmlns:a16="http://schemas.microsoft.com/office/drawing/2014/main" id="{4DBE1E47-27D5-9921-453D-08B477B04912}"/>
                    </a:ext>
                  </a:extLst>
                </p:cNvPr>
                <p:cNvSpPr/>
                <p:nvPr/>
              </p:nvSpPr>
              <p:spPr>
                <a:xfrm>
                  <a:off x="-1148720" y="2548690"/>
                  <a:ext cx="36184" cy="48135"/>
                </a:xfrm>
                <a:custGeom>
                  <a:avLst/>
                  <a:gdLst/>
                  <a:ahLst/>
                  <a:cxnLst/>
                  <a:rect l="l" t="t" r="r" b="b"/>
                  <a:pathLst>
                    <a:path w="654" h="870" extrusionOk="0">
                      <a:moveTo>
                        <a:pt x="341" y="0"/>
                      </a:moveTo>
                      <a:cubicBezTo>
                        <a:pt x="167" y="0"/>
                        <a:pt x="20" y="182"/>
                        <a:pt x="13" y="419"/>
                      </a:cubicBezTo>
                      <a:cubicBezTo>
                        <a:pt x="1" y="660"/>
                        <a:pt x="140" y="863"/>
                        <a:pt x="311" y="869"/>
                      </a:cubicBezTo>
                      <a:cubicBezTo>
                        <a:pt x="314" y="869"/>
                        <a:pt x="317" y="869"/>
                        <a:pt x="320" y="869"/>
                      </a:cubicBezTo>
                      <a:cubicBezTo>
                        <a:pt x="494" y="869"/>
                        <a:pt x="635" y="681"/>
                        <a:pt x="647" y="444"/>
                      </a:cubicBezTo>
                      <a:cubicBezTo>
                        <a:pt x="654" y="203"/>
                        <a:pt x="521" y="7"/>
                        <a:pt x="349" y="0"/>
                      </a:cubicBezTo>
                      <a:cubicBezTo>
                        <a:pt x="346" y="0"/>
                        <a:pt x="343" y="0"/>
                        <a:pt x="341" y="0"/>
                      </a:cubicBezTo>
                      <a:close/>
                    </a:path>
                  </a:pathLst>
                </a:custGeom>
                <a:solidFill>
                  <a:srgbClr val="35354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chemeClr val="tx1"/>
                    </a:solidFill>
                    <a:effectLst/>
                    <a:uLnTx/>
                    <a:uFillTx/>
                    <a:latin typeface="Arial"/>
                    <a:cs typeface="Arial"/>
                    <a:sym typeface="Arial"/>
                  </a:endParaRPr>
                </a:p>
              </p:txBody>
            </p:sp>
          </p:grpSp>
        </p:grpSp>
      </p:grpSp>
      <p:sp>
        <p:nvSpPr>
          <p:cNvPr id="4156" name="TextBox 4155">
            <a:extLst>
              <a:ext uri="{FF2B5EF4-FFF2-40B4-BE49-F238E27FC236}">
                <a16:creationId xmlns:a16="http://schemas.microsoft.com/office/drawing/2014/main" id="{81DF4842-0FA9-AF7B-ADF0-8425280B7244}"/>
              </a:ext>
            </a:extLst>
          </p:cNvPr>
          <p:cNvSpPr txBox="1"/>
          <p:nvPr/>
        </p:nvSpPr>
        <p:spPr>
          <a:xfrm>
            <a:off x="126817" y="3292662"/>
            <a:ext cx="3149962" cy="1015663"/>
          </a:xfrm>
          <a:prstGeom prst="rect">
            <a:avLst/>
          </a:prstGeom>
          <a:noFill/>
        </p:spPr>
        <p:txBody>
          <a:bodyPr wrap="square">
            <a:spAutoFit/>
          </a:bodyPr>
          <a:lstStyle/>
          <a:p>
            <a:r>
              <a:rPr lang="vi-VN" sz="2000">
                <a:solidFill>
                  <a:schemeClr val="tx1"/>
                </a:solidFill>
                <a:latin typeface="Times New Roman" panose="02020603050405020304" pitchFamily="18" charset="0"/>
                <a:cs typeface="Times New Roman" panose="02020603050405020304" pitchFamily="18" charset="0"/>
              </a:rPr>
              <a:t>Xác định hệ thống luận đề, luận điểm, lí lẽ và bằng chứng</a:t>
            </a:r>
            <a:endParaRPr lang="en-US" sz="2000">
              <a:solidFill>
                <a:schemeClr val="tx1"/>
              </a:solidFill>
              <a:latin typeface="Times New Roman" panose="02020603050405020304" pitchFamily="18" charset="0"/>
              <a:cs typeface="Times New Roman" panose="02020603050405020304" pitchFamily="18" charset="0"/>
            </a:endParaRPr>
          </a:p>
        </p:txBody>
      </p:sp>
      <p:sp>
        <p:nvSpPr>
          <p:cNvPr id="4157" name="TextBox 4156">
            <a:extLst>
              <a:ext uri="{FF2B5EF4-FFF2-40B4-BE49-F238E27FC236}">
                <a16:creationId xmlns:a16="http://schemas.microsoft.com/office/drawing/2014/main" id="{0574BBE5-BF20-B8BB-841D-134BD9031795}"/>
              </a:ext>
            </a:extLst>
          </p:cNvPr>
          <p:cNvSpPr txBox="1"/>
          <p:nvPr/>
        </p:nvSpPr>
        <p:spPr>
          <a:xfrm>
            <a:off x="103374" y="1760656"/>
            <a:ext cx="3712962" cy="1015663"/>
          </a:xfrm>
          <a:prstGeom prst="rect">
            <a:avLst/>
          </a:prstGeom>
          <a:noFill/>
        </p:spPr>
        <p:txBody>
          <a:bodyPr wrap="square">
            <a:spAutoFit/>
          </a:bodyPr>
          <a:lstStyle/>
          <a:p>
            <a:r>
              <a:rPr lang="vi-VN" sz="2000">
                <a:solidFill>
                  <a:schemeClr val="tx1"/>
                </a:solidFill>
                <a:latin typeface="Times New Roman" panose="02020603050405020304" pitchFamily="18" charset="0"/>
                <a:cs typeface="Times New Roman" panose="02020603050405020304" pitchFamily="18" charset="0"/>
              </a:rPr>
              <a:t>Phân tích được mối quan hệ giữa luận đề, luận điểm và lí lẽ, bằng chứng</a:t>
            </a:r>
            <a:endParaRPr lang="en-US" sz="2800">
              <a:solidFill>
                <a:schemeClr val="tx1"/>
              </a:solidFill>
              <a:latin typeface="Times New Roman" panose="02020603050405020304" pitchFamily="18" charset="0"/>
              <a:cs typeface="Times New Roman" panose="02020603050405020304" pitchFamily="18" charset="0"/>
            </a:endParaRPr>
          </a:p>
        </p:txBody>
      </p:sp>
      <p:sp>
        <p:nvSpPr>
          <p:cNvPr id="4158" name="TextBox 4157">
            <a:extLst>
              <a:ext uri="{FF2B5EF4-FFF2-40B4-BE49-F238E27FC236}">
                <a16:creationId xmlns:a16="http://schemas.microsoft.com/office/drawing/2014/main" id="{9D955499-109A-7008-F997-41A6F437F675}"/>
              </a:ext>
            </a:extLst>
          </p:cNvPr>
          <p:cNvSpPr txBox="1"/>
          <p:nvPr/>
        </p:nvSpPr>
        <p:spPr>
          <a:xfrm>
            <a:off x="5638833" y="1634280"/>
            <a:ext cx="3190550" cy="1015663"/>
          </a:xfrm>
          <a:prstGeom prst="rect">
            <a:avLst/>
          </a:prstGeom>
          <a:noFill/>
        </p:spPr>
        <p:txBody>
          <a:bodyPr wrap="square">
            <a:spAutoFit/>
          </a:bodyPr>
          <a:lstStyle/>
          <a:p>
            <a:r>
              <a:rPr lang="vi-VN" sz="2000">
                <a:solidFill>
                  <a:schemeClr val="tx1"/>
                </a:solidFill>
                <a:latin typeface="Times New Roman" panose="02020603050405020304" pitchFamily="18" charset="0"/>
                <a:cs typeface="Times New Roman" panose="02020603050405020304" pitchFamily="18" charset="0"/>
              </a:rPr>
              <a:t>Phân biệt được bằng chứng khách quan và ý kiến, đánh giá chủ quan của người viết</a:t>
            </a:r>
            <a:endParaRPr lang="en-US" sz="2000">
              <a:solidFill>
                <a:schemeClr val="tx1"/>
              </a:solidFill>
              <a:latin typeface="Times New Roman" panose="02020603050405020304" pitchFamily="18" charset="0"/>
              <a:cs typeface="Times New Roman" panose="02020603050405020304" pitchFamily="18" charset="0"/>
            </a:endParaRPr>
          </a:p>
        </p:txBody>
      </p:sp>
      <p:sp>
        <p:nvSpPr>
          <p:cNvPr id="4159" name="TextBox 4158">
            <a:extLst>
              <a:ext uri="{FF2B5EF4-FFF2-40B4-BE49-F238E27FC236}">
                <a16:creationId xmlns:a16="http://schemas.microsoft.com/office/drawing/2014/main" id="{2EF82C5F-B8AE-56DC-848A-BF8B845B8F26}"/>
              </a:ext>
            </a:extLst>
          </p:cNvPr>
          <p:cNvSpPr txBox="1"/>
          <p:nvPr/>
        </p:nvSpPr>
        <p:spPr>
          <a:xfrm>
            <a:off x="5969008" y="3058174"/>
            <a:ext cx="3174992" cy="1015663"/>
          </a:xfrm>
          <a:prstGeom prst="rect">
            <a:avLst/>
          </a:prstGeom>
          <a:noFill/>
        </p:spPr>
        <p:txBody>
          <a:bodyPr wrap="square">
            <a:spAutoFit/>
          </a:bodyPr>
          <a:lstStyle/>
          <a:p>
            <a:r>
              <a:rPr lang="en-US" sz="2000">
                <a:solidFill>
                  <a:schemeClr val="tx1"/>
                </a:solidFill>
                <a:latin typeface="Times New Roman" panose="02020603050405020304" pitchFamily="18" charset="0"/>
                <a:cs typeface="Times New Roman" panose="02020603050405020304" pitchFamily="18" charset="0"/>
              </a:rPr>
              <a:t>Liên hệ được nội dung nêu trong văn bản với những vấn đề của xã hội đương đại.</a:t>
            </a:r>
            <a:endParaRPr lang="en-US" sz="40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8407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156"/>
                                        </p:tgtEl>
                                        <p:attrNameLst>
                                          <p:attrName>style.visibility</p:attrName>
                                        </p:attrNameLst>
                                      </p:cBhvr>
                                      <p:to>
                                        <p:strVal val="visible"/>
                                      </p:to>
                                    </p:set>
                                    <p:animEffect transition="in" filter="barn(inVertical)">
                                      <p:cBhvr>
                                        <p:cTn id="18" dur="500"/>
                                        <p:tgtEl>
                                          <p:spTgt spid="415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157"/>
                                        </p:tgtEl>
                                        <p:attrNameLst>
                                          <p:attrName>style.visibility</p:attrName>
                                        </p:attrNameLst>
                                      </p:cBhvr>
                                      <p:to>
                                        <p:strVal val="visible"/>
                                      </p:to>
                                    </p:set>
                                    <p:animEffect transition="in" filter="barn(inVertical)">
                                      <p:cBhvr>
                                        <p:cTn id="23" dur="500"/>
                                        <p:tgtEl>
                                          <p:spTgt spid="415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158"/>
                                        </p:tgtEl>
                                        <p:attrNameLst>
                                          <p:attrName>style.visibility</p:attrName>
                                        </p:attrNameLst>
                                      </p:cBhvr>
                                      <p:to>
                                        <p:strVal val="visible"/>
                                      </p:to>
                                    </p:set>
                                    <p:animEffect transition="in" filter="barn(inVertical)">
                                      <p:cBhvr>
                                        <p:cTn id="28" dur="500"/>
                                        <p:tgtEl>
                                          <p:spTgt spid="415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4159"/>
                                        </p:tgtEl>
                                        <p:attrNameLst>
                                          <p:attrName>style.visibility</p:attrName>
                                        </p:attrNameLst>
                                      </p:cBhvr>
                                      <p:to>
                                        <p:strVal val="visible"/>
                                      </p:to>
                                    </p:set>
                                    <p:animEffect transition="in" filter="barn(inVertical)">
                                      <p:cBhvr>
                                        <p:cTn id="33" dur="500"/>
                                        <p:tgtEl>
                                          <p:spTgt spid="4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6" grpId="0"/>
      <p:bldP spid="4157" grpId="0"/>
      <p:bldP spid="4158" grpId="0"/>
      <p:bldP spid="415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11"/>
        <p:cNvGrpSpPr/>
        <p:nvPr/>
      </p:nvGrpSpPr>
      <p:grpSpPr>
        <a:xfrm>
          <a:off x="0" y="0"/>
          <a:ext cx="0" cy="0"/>
          <a:chOff x="0" y="0"/>
          <a:chExt cx="0" cy="0"/>
        </a:xfrm>
      </p:grpSpPr>
      <p:grpSp>
        <p:nvGrpSpPr>
          <p:cNvPr id="4512" name="Google Shape;4512;p48"/>
          <p:cNvGrpSpPr/>
          <p:nvPr/>
        </p:nvGrpSpPr>
        <p:grpSpPr>
          <a:xfrm>
            <a:off x="1523167" y="102256"/>
            <a:ext cx="6257608" cy="4574895"/>
            <a:chOff x="1523975" y="284300"/>
            <a:chExt cx="6257608" cy="4574895"/>
          </a:xfrm>
        </p:grpSpPr>
        <p:sp>
          <p:nvSpPr>
            <p:cNvPr id="4513" name="Google Shape;4513;p48"/>
            <p:cNvSpPr/>
            <p:nvPr/>
          </p:nvSpPr>
          <p:spPr>
            <a:xfrm>
              <a:off x="1523975" y="487522"/>
              <a:ext cx="6257608" cy="4107784"/>
            </a:xfrm>
            <a:custGeom>
              <a:avLst/>
              <a:gdLst/>
              <a:ahLst/>
              <a:cxnLst/>
              <a:rect l="l" t="t" r="r" b="b"/>
              <a:pathLst>
                <a:path w="134471" h="88273" extrusionOk="0">
                  <a:moveTo>
                    <a:pt x="198" y="51603"/>
                  </a:moveTo>
                  <a:cubicBezTo>
                    <a:pt x="2868" y="80494"/>
                    <a:pt x="38616" y="88273"/>
                    <a:pt x="62415" y="85949"/>
                  </a:cubicBezTo>
                  <a:cubicBezTo>
                    <a:pt x="86411" y="83609"/>
                    <a:pt x="122752" y="70968"/>
                    <a:pt x="129378" y="44681"/>
                  </a:cubicBezTo>
                  <a:cubicBezTo>
                    <a:pt x="134470" y="24392"/>
                    <a:pt x="116143" y="11142"/>
                    <a:pt x="98607" y="6890"/>
                  </a:cubicBezTo>
                  <a:cubicBezTo>
                    <a:pt x="70194" y="1"/>
                    <a:pt x="20371" y="6593"/>
                    <a:pt x="4648" y="34413"/>
                  </a:cubicBezTo>
                  <a:lnTo>
                    <a:pt x="4154" y="35286"/>
                  </a:lnTo>
                  <a:cubicBezTo>
                    <a:pt x="1286" y="40527"/>
                    <a:pt x="1" y="45637"/>
                    <a:pt x="198" y="516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48"/>
            <p:cNvSpPr/>
            <p:nvPr/>
          </p:nvSpPr>
          <p:spPr>
            <a:xfrm>
              <a:off x="1639012" y="284300"/>
              <a:ext cx="4726002" cy="2100683"/>
            </a:xfrm>
            <a:custGeom>
              <a:avLst/>
              <a:gdLst/>
              <a:ahLst/>
              <a:cxnLst/>
              <a:rect l="l" t="t" r="r" b="b"/>
              <a:pathLst>
                <a:path w="101558" h="45142" extrusionOk="0">
                  <a:moveTo>
                    <a:pt x="95476" y="5290"/>
                  </a:moveTo>
                  <a:cubicBezTo>
                    <a:pt x="101558" y="7384"/>
                    <a:pt x="96712" y="6790"/>
                    <a:pt x="93218" y="6576"/>
                  </a:cubicBezTo>
                  <a:cubicBezTo>
                    <a:pt x="81352" y="5834"/>
                    <a:pt x="74166" y="5917"/>
                    <a:pt x="62332" y="8059"/>
                  </a:cubicBezTo>
                  <a:cubicBezTo>
                    <a:pt x="41187" y="11899"/>
                    <a:pt x="14422" y="21491"/>
                    <a:pt x="7154" y="44004"/>
                  </a:cubicBezTo>
                  <a:cubicBezTo>
                    <a:pt x="6791" y="45142"/>
                    <a:pt x="5473" y="43988"/>
                    <a:pt x="3907" y="43411"/>
                  </a:cubicBezTo>
                  <a:cubicBezTo>
                    <a:pt x="2605" y="42950"/>
                    <a:pt x="1303" y="42488"/>
                    <a:pt x="1" y="42027"/>
                  </a:cubicBezTo>
                  <a:cubicBezTo>
                    <a:pt x="6593" y="24112"/>
                    <a:pt x="20421" y="15163"/>
                    <a:pt x="37841" y="9065"/>
                  </a:cubicBezTo>
                  <a:cubicBezTo>
                    <a:pt x="54965" y="3082"/>
                    <a:pt x="77858" y="0"/>
                    <a:pt x="95476" y="529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48"/>
            <p:cNvSpPr/>
            <p:nvPr/>
          </p:nvSpPr>
          <p:spPr>
            <a:xfrm>
              <a:off x="2869230" y="2799137"/>
              <a:ext cx="4557266" cy="2060058"/>
            </a:xfrm>
            <a:custGeom>
              <a:avLst/>
              <a:gdLst/>
              <a:ahLst/>
              <a:cxnLst/>
              <a:rect l="l" t="t" r="r" b="b"/>
              <a:pathLst>
                <a:path w="97932" h="44269" extrusionOk="0">
                  <a:moveTo>
                    <a:pt x="3132" y="38368"/>
                  </a:moveTo>
                  <a:cubicBezTo>
                    <a:pt x="1896" y="37923"/>
                    <a:pt x="1121" y="37445"/>
                    <a:pt x="1" y="36753"/>
                  </a:cubicBezTo>
                  <a:cubicBezTo>
                    <a:pt x="6412" y="36852"/>
                    <a:pt x="11653" y="38154"/>
                    <a:pt x="18575" y="37973"/>
                  </a:cubicBezTo>
                  <a:cubicBezTo>
                    <a:pt x="43873" y="37297"/>
                    <a:pt x="79670" y="25068"/>
                    <a:pt x="90350" y="0"/>
                  </a:cubicBezTo>
                  <a:cubicBezTo>
                    <a:pt x="92888" y="775"/>
                    <a:pt x="95410" y="1566"/>
                    <a:pt x="97931" y="2374"/>
                  </a:cubicBezTo>
                  <a:cubicBezTo>
                    <a:pt x="89988" y="19662"/>
                    <a:pt x="75105" y="28974"/>
                    <a:pt x="57701" y="35253"/>
                  </a:cubicBezTo>
                  <a:cubicBezTo>
                    <a:pt x="40577" y="41450"/>
                    <a:pt x="20717" y="44268"/>
                    <a:pt x="3132" y="383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16" name="Google Shape;4516;p48"/>
          <p:cNvSpPr txBox="1">
            <a:spLocks noGrp="1"/>
          </p:cNvSpPr>
          <p:nvPr>
            <p:ph type="title"/>
          </p:nvPr>
        </p:nvSpPr>
        <p:spPr>
          <a:xfrm>
            <a:off x="2617225" y="861789"/>
            <a:ext cx="3960300" cy="162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000"/>
              <a:t>Hoạt động luyện tập</a:t>
            </a:r>
            <a:endParaRPr sz="6000"/>
          </a:p>
        </p:txBody>
      </p:sp>
      <p:grpSp>
        <p:nvGrpSpPr>
          <p:cNvPr id="4662" name="Google Shape;4662;p48"/>
          <p:cNvGrpSpPr/>
          <p:nvPr/>
        </p:nvGrpSpPr>
        <p:grpSpPr>
          <a:xfrm>
            <a:off x="7818850" y="3474975"/>
            <a:ext cx="1486225" cy="2661325"/>
            <a:chOff x="6364150" y="3214100"/>
            <a:chExt cx="1486225" cy="2661325"/>
          </a:xfrm>
        </p:grpSpPr>
        <p:sp>
          <p:nvSpPr>
            <p:cNvPr id="4663" name="Google Shape;4663;p48"/>
            <p:cNvSpPr/>
            <p:nvPr/>
          </p:nvSpPr>
          <p:spPr>
            <a:xfrm>
              <a:off x="6364150" y="3214100"/>
              <a:ext cx="1396400" cy="1719000"/>
            </a:xfrm>
            <a:custGeom>
              <a:avLst/>
              <a:gdLst/>
              <a:ahLst/>
              <a:cxnLst/>
              <a:rect l="l" t="t" r="r" b="b"/>
              <a:pathLst>
                <a:path w="55856" h="68760" extrusionOk="0">
                  <a:moveTo>
                    <a:pt x="1204" y="0"/>
                  </a:moveTo>
                  <a:cubicBezTo>
                    <a:pt x="1" y="5208"/>
                    <a:pt x="5983" y="21442"/>
                    <a:pt x="9593" y="24277"/>
                  </a:cubicBezTo>
                  <a:cubicBezTo>
                    <a:pt x="10301" y="24837"/>
                    <a:pt x="10466" y="24953"/>
                    <a:pt x="11537" y="25150"/>
                  </a:cubicBezTo>
                  <a:cubicBezTo>
                    <a:pt x="12806" y="25414"/>
                    <a:pt x="15081" y="25711"/>
                    <a:pt x="17125" y="25793"/>
                  </a:cubicBezTo>
                  <a:cubicBezTo>
                    <a:pt x="17125" y="25793"/>
                    <a:pt x="17255" y="27664"/>
                    <a:pt x="12656" y="27664"/>
                  </a:cubicBezTo>
                  <a:cubicBezTo>
                    <a:pt x="12093" y="27664"/>
                    <a:pt x="11460" y="27636"/>
                    <a:pt x="10746" y="27573"/>
                  </a:cubicBezTo>
                  <a:lnTo>
                    <a:pt x="10746" y="27573"/>
                  </a:lnTo>
                  <a:cubicBezTo>
                    <a:pt x="18921" y="33342"/>
                    <a:pt x="19630" y="46114"/>
                    <a:pt x="23602" y="48488"/>
                  </a:cubicBezTo>
                  <a:cubicBezTo>
                    <a:pt x="25662" y="49279"/>
                    <a:pt x="33342" y="49592"/>
                    <a:pt x="33342" y="49592"/>
                  </a:cubicBezTo>
                  <a:cubicBezTo>
                    <a:pt x="30714" y="50040"/>
                    <a:pt x="28615" y="50160"/>
                    <a:pt x="26222" y="50160"/>
                  </a:cubicBezTo>
                  <a:cubicBezTo>
                    <a:pt x="25538" y="50160"/>
                    <a:pt x="24830" y="50150"/>
                    <a:pt x="24080" y="50136"/>
                  </a:cubicBezTo>
                  <a:lnTo>
                    <a:pt x="24080" y="50136"/>
                  </a:lnTo>
                  <a:cubicBezTo>
                    <a:pt x="24854" y="52806"/>
                    <a:pt x="25761" y="55558"/>
                    <a:pt x="27277" y="58343"/>
                  </a:cubicBezTo>
                  <a:cubicBezTo>
                    <a:pt x="31776" y="66699"/>
                    <a:pt x="51175" y="68759"/>
                    <a:pt x="51175" y="68759"/>
                  </a:cubicBezTo>
                  <a:cubicBezTo>
                    <a:pt x="51175" y="68759"/>
                    <a:pt x="55855" y="56942"/>
                    <a:pt x="55394" y="52641"/>
                  </a:cubicBezTo>
                  <a:cubicBezTo>
                    <a:pt x="54454" y="43823"/>
                    <a:pt x="48702" y="40972"/>
                    <a:pt x="47615" y="35286"/>
                  </a:cubicBezTo>
                  <a:cubicBezTo>
                    <a:pt x="46510" y="29617"/>
                    <a:pt x="41253" y="21080"/>
                    <a:pt x="34545" y="17256"/>
                  </a:cubicBezTo>
                  <a:cubicBezTo>
                    <a:pt x="34034" y="20734"/>
                    <a:pt x="31529" y="24013"/>
                    <a:pt x="31529" y="24013"/>
                  </a:cubicBezTo>
                  <a:cubicBezTo>
                    <a:pt x="32205" y="21805"/>
                    <a:pt x="33111" y="19926"/>
                    <a:pt x="33128" y="17240"/>
                  </a:cubicBezTo>
                  <a:cubicBezTo>
                    <a:pt x="28678" y="10532"/>
                    <a:pt x="24623" y="7631"/>
                    <a:pt x="18921" y="3972"/>
                  </a:cubicBezTo>
                  <a:cubicBezTo>
                    <a:pt x="18822" y="6906"/>
                    <a:pt x="17289" y="9658"/>
                    <a:pt x="17289" y="9658"/>
                  </a:cubicBezTo>
                  <a:cubicBezTo>
                    <a:pt x="17471" y="7450"/>
                    <a:pt x="17586" y="5241"/>
                    <a:pt x="17289" y="3033"/>
                  </a:cubicBezTo>
                  <a:cubicBezTo>
                    <a:pt x="11439" y="66"/>
                    <a:pt x="4500" y="165"/>
                    <a:pt x="1204"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48"/>
            <p:cNvSpPr/>
            <p:nvPr/>
          </p:nvSpPr>
          <p:spPr>
            <a:xfrm>
              <a:off x="7376500" y="4142925"/>
              <a:ext cx="185450" cy="272475"/>
            </a:xfrm>
            <a:custGeom>
              <a:avLst/>
              <a:gdLst/>
              <a:ahLst/>
              <a:cxnLst/>
              <a:rect l="l" t="t" r="r" b="b"/>
              <a:pathLst>
                <a:path w="7418" h="10899" extrusionOk="0">
                  <a:moveTo>
                    <a:pt x="6960" y="0"/>
                  </a:moveTo>
                  <a:cubicBezTo>
                    <a:pt x="6829" y="0"/>
                    <a:pt x="6700" y="66"/>
                    <a:pt x="6626" y="193"/>
                  </a:cubicBezTo>
                  <a:cubicBezTo>
                    <a:pt x="6610" y="210"/>
                    <a:pt x="2193" y="7313"/>
                    <a:pt x="133" y="10280"/>
                  </a:cubicBezTo>
                  <a:cubicBezTo>
                    <a:pt x="1" y="10461"/>
                    <a:pt x="50" y="10708"/>
                    <a:pt x="231" y="10824"/>
                  </a:cubicBezTo>
                  <a:cubicBezTo>
                    <a:pt x="301" y="10874"/>
                    <a:pt x="380" y="10898"/>
                    <a:pt x="458" y="10898"/>
                  </a:cubicBezTo>
                  <a:cubicBezTo>
                    <a:pt x="583" y="10898"/>
                    <a:pt x="704" y="10837"/>
                    <a:pt x="775" y="10725"/>
                  </a:cubicBezTo>
                  <a:cubicBezTo>
                    <a:pt x="2852" y="7758"/>
                    <a:pt x="7285" y="622"/>
                    <a:pt x="7302" y="605"/>
                  </a:cubicBezTo>
                  <a:cubicBezTo>
                    <a:pt x="7417" y="424"/>
                    <a:pt x="7351" y="177"/>
                    <a:pt x="7170" y="62"/>
                  </a:cubicBezTo>
                  <a:cubicBezTo>
                    <a:pt x="7105" y="20"/>
                    <a:pt x="7032" y="0"/>
                    <a:pt x="6960"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48"/>
            <p:cNvSpPr/>
            <p:nvPr/>
          </p:nvSpPr>
          <p:spPr>
            <a:xfrm>
              <a:off x="7252475" y="3870550"/>
              <a:ext cx="184625" cy="335125"/>
            </a:xfrm>
            <a:custGeom>
              <a:avLst/>
              <a:gdLst/>
              <a:ahLst/>
              <a:cxnLst/>
              <a:rect l="l" t="t" r="r" b="b"/>
              <a:pathLst>
                <a:path w="7385" h="13405" extrusionOk="0">
                  <a:moveTo>
                    <a:pt x="6916" y="1"/>
                  </a:moveTo>
                  <a:cubicBezTo>
                    <a:pt x="6776" y="1"/>
                    <a:pt x="6645" y="74"/>
                    <a:pt x="6577" y="211"/>
                  </a:cubicBezTo>
                  <a:lnTo>
                    <a:pt x="100" y="12819"/>
                  </a:lnTo>
                  <a:cubicBezTo>
                    <a:pt x="1" y="13017"/>
                    <a:pt x="83" y="13264"/>
                    <a:pt x="281" y="13363"/>
                  </a:cubicBezTo>
                  <a:cubicBezTo>
                    <a:pt x="338" y="13391"/>
                    <a:pt x="398" y="13405"/>
                    <a:pt x="456" y="13405"/>
                  </a:cubicBezTo>
                  <a:cubicBezTo>
                    <a:pt x="601" y="13405"/>
                    <a:pt x="738" y="13322"/>
                    <a:pt x="809" y="13181"/>
                  </a:cubicBezTo>
                  <a:lnTo>
                    <a:pt x="7286" y="573"/>
                  </a:lnTo>
                  <a:cubicBezTo>
                    <a:pt x="7384" y="376"/>
                    <a:pt x="7302" y="145"/>
                    <a:pt x="7104" y="46"/>
                  </a:cubicBezTo>
                  <a:cubicBezTo>
                    <a:pt x="7043" y="15"/>
                    <a:pt x="6979" y="1"/>
                    <a:pt x="6916"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48"/>
            <p:cNvSpPr/>
            <p:nvPr/>
          </p:nvSpPr>
          <p:spPr>
            <a:xfrm>
              <a:off x="7217875" y="3889500"/>
              <a:ext cx="150000" cy="258100"/>
            </a:xfrm>
            <a:custGeom>
              <a:avLst/>
              <a:gdLst/>
              <a:ahLst/>
              <a:cxnLst/>
              <a:rect l="l" t="t" r="r" b="b"/>
              <a:pathLst>
                <a:path w="6000" h="10324" extrusionOk="0">
                  <a:moveTo>
                    <a:pt x="5544" y="1"/>
                  </a:moveTo>
                  <a:cubicBezTo>
                    <a:pt x="5399" y="1"/>
                    <a:pt x="5260" y="74"/>
                    <a:pt x="5192" y="211"/>
                  </a:cubicBezTo>
                  <a:lnTo>
                    <a:pt x="99" y="9737"/>
                  </a:lnTo>
                  <a:cubicBezTo>
                    <a:pt x="1" y="9935"/>
                    <a:pt x="83" y="10166"/>
                    <a:pt x="264" y="10281"/>
                  </a:cubicBezTo>
                  <a:cubicBezTo>
                    <a:pt x="322" y="10310"/>
                    <a:pt x="384" y="10323"/>
                    <a:pt x="445" y="10323"/>
                  </a:cubicBezTo>
                  <a:cubicBezTo>
                    <a:pt x="594" y="10323"/>
                    <a:pt x="738" y="10244"/>
                    <a:pt x="808" y="10116"/>
                  </a:cubicBezTo>
                  <a:lnTo>
                    <a:pt x="5901" y="574"/>
                  </a:lnTo>
                  <a:cubicBezTo>
                    <a:pt x="6000" y="392"/>
                    <a:pt x="5917" y="145"/>
                    <a:pt x="5736" y="46"/>
                  </a:cubicBezTo>
                  <a:cubicBezTo>
                    <a:pt x="5675" y="16"/>
                    <a:pt x="5609" y="1"/>
                    <a:pt x="5544"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48"/>
            <p:cNvSpPr/>
            <p:nvPr/>
          </p:nvSpPr>
          <p:spPr>
            <a:xfrm>
              <a:off x="7027525" y="3622775"/>
              <a:ext cx="96425" cy="255175"/>
            </a:xfrm>
            <a:custGeom>
              <a:avLst/>
              <a:gdLst/>
              <a:ahLst/>
              <a:cxnLst/>
              <a:rect l="l" t="t" r="r" b="b"/>
              <a:pathLst>
                <a:path w="3857" h="10207" extrusionOk="0">
                  <a:moveTo>
                    <a:pt x="3411" y="0"/>
                  </a:moveTo>
                  <a:cubicBezTo>
                    <a:pt x="3247" y="0"/>
                    <a:pt x="3086" y="106"/>
                    <a:pt x="3033" y="266"/>
                  </a:cubicBezTo>
                  <a:lnTo>
                    <a:pt x="66" y="9693"/>
                  </a:lnTo>
                  <a:cubicBezTo>
                    <a:pt x="0" y="9891"/>
                    <a:pt x="116" y="10122"/>
                    <a:pt x="330" y="10188"/>
                  </a:cubicBezTo>
                  <a:cubicBezTo>
                    <a:pt x="367" y="10200"/>
                    <a:pt x="406" y="10206"/>
                    <a:pt x="445" y="10206"/>
                  </a:cubicBezTo>
                  <a:cubicBezTo>
                    <a:pt x="609" y="10206"/>
                    <a:pt x="771" y="10098"/>
                    <a:pt x="824" y="9924"/>
                  </a:cubicBezTo>
                  <a:lnTo>
                    <a:pt x="3791" y="513"/>
                  </a:lnTo>
                  <a:cubicBezTo>
                    <a:pt x="3857" y="299"/>
                    <a:pt x="3741" y="85"/>
                    <a:pt x="3527" y="19"/>
                  </a:cubicBezTo>
                  <a:cubicBezTo>
                    <a:pt x="3489" y="6"/>
                    <a:pt x="3450" y="0"/>
                    <a:pt x="3411"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48"/>
            <p:cNvSpPr/>
            <p:nvPr/>
          </p:nvSpPr>
          <p:spPr>
            <a:xfrm>
              <a:off x="6894025" y="3481875"/>
              <a:ext cx="89425" cy="227975"/>
            </a:xfrm>
            <a:custGeom>
              <a:avLst/>
              <a:gdLst/>
              <a:ahLst/>
              <a:cxnLst/>
              <a:rect l="l" t="t" r="r" b="b"/>
              <a:pathLst>
                <a:path w="3577" h="9119" extrusionOk="0">
                  <a:moveTo>
                    <a:pt x="3132" y="0"/>
                  </a:moveTo>
                  <a:cubicBezTo>
                    <a:pt x="2968" y="0"/>
                    <a:pt x="2806" y="109"/>
                    <a:pt x="2753" y="282"/>
                  </a:cubicBezTo>
                  <a:lnTo>
                    <a:pt x="66" y="8605"/>
                  </a:lnTo>
                  <a:cubicBezTo>
                    <a:pt x="0" y="8803"/>
                    <a:pt x="116" y="9034"/>
                    <a:pt x="330" y="9100"/>
                  </a:cubicBezTo>
                  <a:cubicBezTo>
                    <a:pt x="368" y="9112"/>
                    <a:pt x="406" y="9118"/>
                    <a:pt x="445" y="9118"/>
                  </a:cubicBezTo>
                  <a:cubicBezTo>
                    <a:pt x="609" y="9118"/>
                    <a:pt x="771" y="9009"/>
                    <a:pt x="824" y="8836"/>
                  </a:cubicBezTo>
                  <a:lnTo>
                    <a:pt x="3511" y="529"/>
                  </a:lnTo>
                  <a:cubicBezTo>
                    <a:pt x="3577" y="315"/>
                    <a:pt x="3461" y="101"/>
                    <a:pt x="3247" y="19"/>
                  </a:cubicBezTo>
                  <a:cubicBezTo>
                    <a:pt x="3210" y="6"/>
                    <a:pt x="3171" y="0"/>
                    <a:pt x="3132"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48"/>
            <p:cNvSpPr/>
            <p:nvPr/>
          </p:nvSpPr>
          <p:spPr>
            <a:xfrm>
              <a:off x="6725925" y="3288650"/>
              <a:ext cx="31750" cy="231625"/>
            </a:xfrm>
            <a:custGeom>
              <a:avLst/>
              <a:gdLst/>
              <a:ahLst/>
              <a:cxnLst/>
              <a:rect l="l" t="t" r="r" b="b"/>
              <a:pathLst>
                <a:path w="1270" h="9265" extrusionOk="0">
                  <a:moveTo>
                    <a:pt x="846" y="0"/>
                  </a:moveTo>
                  <a:cubicBezTo>
                    <a:pt x="643" y="0"/>
                    <a:pt x="462" y="175"/>
                    <a:pt x="462" y="380"/>
                  </a:cubicBezTo>
                  <a:lnTo>
                    <a:pt x="0" y="8852"/>
                  </a:lnTo>
                  <a:cubicBezTo>
                    <a:pt x="0" y="9066"/>
                    <a:pt x="165" y="9264"/>
                    <a:pt x="379" y="9264"/>
                  </a:cubicBezTo>
                  <a:cubicBezTo>
                    <a:pt x="390" y="9265"/>
                    <a:pt x="400" y="9265"/>
                    <a:pt x="411" y="9265"/>
                  </a:cubicBezTo>
                  <a:cubicBezTo>
                    <a:pt x="626" y="9265"/>
                    <a:pt x="792" y="9105"/>
                    <a:pt x="808" y="8885"/>
                  </a:cubicBezTo>
                  <a:lnTo>
                    <a:pt x="1253" y="413"/>
                  </a:lnTo>
                  <a:cubicBezTo>
                    <a:pt x="1269" y="199"/>
                    <a:pt x="1088" y="18"/>
                    <a:pt x="874" y="1"/>
                  </a:cubicBezTo>
                  <a:cubicBezTo>
                    <a:pt x="864" y="1"/>
                    <a:pt x="855" y="0"/>
                    <a:pt x="846"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48"/>
            <p:cNvSpPr/>
            <p:nvPr/>
          </p:nvSpPr>
          <p:spPr>
            <a:xfrm>
              <a:off x="7030825" y="4499600"/>
              <a:ext cx="422750" cy="26825"/>
            </a:xfrm>
            <a:custGeom>
              <a:avLst/>
              <a:gdLst/>
              <a:ahLst/>
              <a:cxnLst/>
              <a:rect l="l" t="t" r="r" b="b"/>
              <a:pathLst>
                <a:path w="16910" h="1073" extrusionOk="0">
                  <a:moveTo>
                    <a:pt x="16541" y="0"/>
                  </a:moveTo>
                  <a:cubicBezTo>
                    <a:pt x="16532" y="0"/>
                    <a:pt x="16523" y="1"/>
                    <a:pt x="16514" y="1"/>
                  </a:cubicBezTo>
                  <a:lnTo>
                    <a:pt x="396" y="281"/>
                  </a:lnTo>
                  <a:cubicBezTo>
                    <a:pt x="165" y="281"/>
                    <a:pt x="0" y="463"/>
                    <a:pt x="0" y="693"/>
                  </a:cubicBezTo>
                  <a:cubicBezTo>
                    <a:pt x="0" y="908"/>
                    <a:pt x="181" y="1072"/>
                    <a:pt x="412" y="1072"/>
                  </a:cubicBezTo>
                  <a:lnTo>
                    <a:pt x="16514" y="792"/>
                  </a:lnTo>
                  <a:cubicBezTo>
                    <a:pt x="16745" y="776"/>
                    <a:pt x="16910" y="611"/>
                    <a:pt x="16910" y="380"/>
                  </a:cubicBezTo>
                  <a:cubicBezTo>
                    <a:pt x="16910" y="175"/>
                    <a:pt x="16743" y="0"/>
                    <a:pt x="16541"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48"/>
            <p:cNvSpPr/>
            <p:nvPr/>
          </p:nvSpPr>
          <p:spPr>
            <a:xfrm>
              <a:off x="6916275" y="4270125"/>
              <a:ext cx="418225" cy="34650"/>
            </a:xfrm>
            <a:custGeom>
              <a:avLst/>
              <a:gdLst/>
              <a:ahLst/>
              <a:cxnLst/>
              <a:rect l="l" t="t" r="r" b="b"/>
              <a:pathLst>
                <a:path w="16729" h="1386" extrusionOk="0">
                  <a:moveTo>
                    <a:pt x="429" y="0"/>
                  </a:moveTo>
                  <a:cubicBezTo>
                    <a:pt x="198" y="0"/>
                    <a:pt x="17" y="165"/>
                    <a:pt x="17" y="396"/>
                  </a:cubicBezTo>
                  <a:cubicBezTo>
                    <a:pt x="0" y="610"/>
                    <a:pt x="182" y="791"/>
                    <a:pt x="396" y="808"/>
                  </a:cubicBezTo>
                  <a:lnTo>
                    <a:pt x="16317" y="1385"/>
                  </a:lnTo>
                  <a:cubicBezTo>
                    <a:pt x="16326" y="1385"/>
                    <a:pt x="16335" y="1386"/>
                    <a:pt x="16344" y="1386"/>
                  </a:cubicBezTo>
                  <a:cubicBezTo>
                    <a:pt x="16546" y="1386"/>
                    <a:pt x="16713" y="1211"/>
                    <a:pt x="16729" y="1006"/>
                  </a:cubicBezTo>
                  <a:cubicBezTo>
                    <a:pt x="16729" y="791"/>
                    <a:pt x="16564" y="610"/>
                    <a:pt x="16333" y="594"/>
                  </a:cubicBezTo>
                  <a:lnTo>
                    <a:pt x="429" y="0"/>
                  </a:ln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48"/>
            <p:cNvSpPr/>
            <p:nvPr/>
          </p:nvSpPr>
          <p:spPr>
            <a:xfrm>
              <a:off x="6770825" y="3962750"/>
              <a:ext cx="356850" cy="23100"/>
            </a:xfrm>
            <a:custGeom>
              <a:avLst/>
              <a:gdLst/>
              <a:ahLst/>
              <a:cxnLst/>
              <a:rect l="l" t="t" r="r" b="b"/>
              <a:pathLst>
                <a:path w="14274" h="924" extrusionOk="0">
                  <a:moveTo>
                    <a:pt x="396" y="0"/>
                  </a:moveTo>
                  <a:cubicBezTo>
                    <a:pt x="182" y="0"/>
                    <a:pt x="0" y="182"/>
                    <a:pt x="0" y="396"/>
                  </a:cubicBezTo>
                  <a:cubicBezTo>
                    <a:pt x="0" y="610"/>
                    <a:pt x="165" y="791"/>
                    <a:pt x="396" y="791"/>
                  </a:cubicBezTo>
                  <a:lnTo>
                    <a:pt x="13861" y="923"/>
                  </a:lnTo>
                  <a:cubicBezTo>
                    <a:pt x="14092" y="923"/>
                    <a:pt x="14257" y="759"/>
                    <a:pt x="14273" y="528"/>
                  </a:cubicBezTo>
                  <a:cubicBezTo>
                    <a:pt x="14273" y="314"/>
                    <a:pt x="14092" y="132"/>
                    <a:pt x="13878" y="132"/>
                  </a:cubicBezTo>
                  <a:lnTo>
                    <a:pt x="396" y="0"/>
                  </a:ln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48"/>
            <p:cNvSpPr/>
            <p:nvPr/>
          </p:nvSpPr>
          <p:spPr>
            <a:xfrm>
              <a:off x="6606825" y="3740225"/>
              <a:ext cx="384450" cy="62775"/>
            </a:xfrm>
            <a:custGeom>
              <a:avLst/>
              <a:gdLst/>
              <a:ahLst/>
              <a:cxnLst/>
              <a:rect l="l" t="t" r="r" b="b"/>
              <a:pathLst>
                <a:path w="15378" h="2511" extrusionOk="0">
                  <a:moveTo>
                    <a:pt x="430" y="0"/>
                  </a:moveTo>
                  <a:cubicBezTo>
                    <a:pt x="229" y="0"/>
                    <a:pt x="49" y="145"/>
                    <a:pt x="17" y="364"/>
                  </a:cubicBezTo>
                  <a:cubicBezTo>
                    <a:pt x="1" y="578"/>
                    <a:pt x="149" y="776"/>
                    <a:pt x="364" y="793"/>
                  </a:cubicBezTo>
                  <a:lnTo>
                    <a:pt x="14916" y="2507"/>
                  </a:lnTo>
                  <a:cubicBezTo>
                    <a:pt x="14935" y="2510"/>
                    <a:pt x="14953" y="2511"/>
                    <a:pt x="14971" y="2511"/>
                  </a:cubicBezTo>
                  <a:cubicBezTo>
                    <a:pt x="15164" y="2511"/>
                    <a:pt x="15331" y="2356"/>
                    <a:pt x="15361" y="2161"/>
                  </a:cubicBezTo>
                  <a:cubicBezTo>
                    <a:pt x="15378" y="1946"/>
                    <a:pt x="15230" y="1749"/>
                    <a:pt x="14999" y="1716"/>
                  </a:cubicBezTo>
                  <a:lnTo>
                    <a:pt x="462" y="2"/>
                  </a:lnTo>
                  <a:cubicBezTo>
                    <a:pt x="452" y="1"/>
                    <a:pt x="441" y="0"/>
                    <a:pt x="430"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48"/>
            <p:cNvSpPr/>
            <p:nvPr/>
          </p:nvSpPr>
          <p:spPr>
            <a:xfrm>
              <a:off x="6527725" y="3555975"/>
              <a:ext cx="298750" cy="50900"/>
            </a:xfrm>
            <a:custGeom>
              <a:avLst/>
              <a:gdLst/>
              <a:ahLst/>
              <a:cxnLst/>
              <a:rect l="l" t="t" r="r" b="b"/>
              <a:pathLst>
                <a:path w="11950" h="2036" extrusionOk="0">
                  <a:moveTo>
                    <a:pt x="407" y="0"/>
                  </a:moveTo>
                  <a:cubicBezTo>
                    <a:pt x="215" y="0"/>
                    <a:pt x="47" y="155"/>
                    <a:pt x="17" y="351"/>
                  </a:cubicBezTo>
                  <a:cubicBezTo>
                    <a:pt x="1" y="565"/>
                    <a:pt x="149" y="763"/>
                    <a:pt x="380" y="796"/>
                  </a:cubicBezTo>
                  <a:lnTo>
                    <a:pt x="11488" y="2032"/>
                  </a:lnTo>
                  <a:cubicBezTo>
                    <a:pt x="11506" y="2035"/>
                    <a:pt x="11525" y="2036"/>
                    <a:pt x="11543" y="2036"/>
                  </a:cubicBezTo>
                  <a:cubicBezTo>
                    <a:pt x="11735" y="2036"/>
                    <a:pt x="11903" y="1881"/>
                    <a:pt x="11933" y="1686"/>
                  </a:cubicBezTo>
                  <a:cubicBezTo>
                    <a:pt x="11949" y="1471"/>
                    <a:pt x="11801" y="1274"/>
                    <a:pt x="11587" y="1241"/>
                  </a:cubicBezTo>
                  <a:lnTo>
                    <a:pt x="462" y="5"/>
                  </a:lnTo>
                  <a:cubicBezTo>
                    <a:pt x="444" y="2"/>
                    <a:pt x="425" y="0"/>
                    <a:pt x="40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48"/>
            <p:cNvSpPr/>
            <p:nvPr/>
          </p:nvSpPr>
          <p:spPr>
            <a:xfrm>
              <a:off x="6909675" y="4052575"/>
              <a:ext cx="277725" cy="20625"/>
            </a:xfrm>
            <a:custGeom>
              <a:avLst/>
              <a:gdLst/>
              <a:ahLst/>
              <a:cxnLst/>
              <a:rect l="l" t="t" r="r" b="b"/>
              <a:pathLst>
                <a:path w="11109" h="825" extrusionOk="0">
                  <a:moveTo>
                    <a:pt x="10697" y="0"/>
                  </a:moveTo>
                  <a:lnTo>
                    <a:pt x="396" y="33"/>
                  </a:lnTo>
                  <a:cubicBezTo>
                    <a:pt x="182" y="33"/>
                    <a:pt x="1" y="198"/>
                    <a:pt x="1" y="429"/>
                  </a:cubicBezTo>
                  <a:cubicBezTo>
                    <a:pt x="1" y="643"/>
                    <a:pt x="182" y="824"/>
                    <a:pt x="396" y="824"/>
                  </a:cubicBezTo>
                  <a:lnTo>
                    <a:pt x="10697" y="791"/>
                  </a:lnTo>
                  <a:cubicBezTo>
                    <a:pt x="10928" y="791"/>
                    <a:pt x="11109" y="610"/>
                    <a:pt x="11109" y="396"/>
                  </a:cubicBezTo>
                  <a:cubicBezTo>
                    <a:pt x="11109" y="165"/>
                    <a:pt x="10928" y="0"/>
                    <a:pt x="1069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48"/>
            <p:cNvSpPr/>
            <p:nvPr/>
          </p:nvSpPr>
          <p:spPr>
            <a:xfrm>
              <a:off x="6517025" y="3301375"/>
              <a:ext cx="1333350" cy="2574050"/>
            </a:xfrm>
            <a:custGeom>
              <a:avLst/>
              <a:gdLst/>
              <a:ahLst/>
              <a:cxnLst/>
              <a:rect l="l" t="t" r="r" b="b"/>
              <a:pathLst>
                <a:path w="53334" h="102962" extrusionOk="0">
                  <a:moveTo>
                    <a:pt x="430" y="1"/>
                  </a:moveTo>
                  <a:cubicBezTo>
                    <a:pt x="321" y="1"/>
                    <a:pt x="212" y="46"/>
                    <a:pt x="132" y="135"/>
                  </a:cubicBezTo>
                  <a:cubicBezTo>
                    <a:pt x="0" y="300"/>
                    <a:pt x="17" y="564"/>
                    <a:pt x="181" y="696"/>
                  </a:cubicBezTo>
                  <a:cubicBezTo>
                    <a:pt x="13300" y="12084"/>
                    <a:pt x="27062" y="29702"/>
                    <a:pt x="37182" y="49413"/>
                  </a:cubicBezTo>
                  <a:cubicBezTo>
                    <a:pt x="45966" y="66488"/>
                    <a:pt x="51998" y="85128"/>
                    <a:pt x="52542" y="102581"/>
                  </a:cubicBezTo>
                  <a:cubicBezTo>
                    <a:pt x="52542" y="102787"/>
                    <a:pt x="52708" y="102961"/>
                    <a:pt x="52910" y="102961"/>
                  </a:cubicBezTo>
                  <a:cubicBezTo>
                    <a:pt x="52919" y="102961"/>
                    <a:pt x="52928" y="102961"/>
                    <a:pt x="52938" y="102960"/>
                  </a:cubicBezTo>
                  <a:cubicBezTo>
                    <a:pt x="53168" y="102960"/>
                    <a:pt x="53333" y="102779"/>
                    <a:pt x="53333" y="102565"/>
                  </a:cubicBezTo>
                  <a:cubicBezTo>
                    <a:pt x="52789" y="84980"/>
                    <a:pt x="46708" y="66224"/>
                    <a:pt x="37890" y="49051"/>
                  </a:cubicBezTo>
                  <a:cubicBezTo>
                    <a:pt x="27721" y="29257"/>
                    <a:pt x="13894" y="11540"/>
                    <a:pt x="692" y="102"/>
                  </a:cubicBezTo>
                  <a:cubicBezTo>
                    <a:pt x="616" y="34"/>
                    <a:pt x="523" y="1"/>
                    <a:pt x="430"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77" name="Google Shape;4677;p48"/>
          <p:cNvGrpSpPr/>
          <p:nvPr/>
        </p:nvGrpSpPr>
        <p:grpSpPr>
          <a:xfrm>
            <a:off x="2466400" y="251275"/>
            <a:ext cx="288050" cy="325525"/>
            <a:chOff x="6980950" y="1589900"/>
            <a:chExt cx="288050" cy="325525"/>
          </a:xfrm>
        </p:grpSpPr>
        <p:sp>
          <p:nvSpPr>
            <p:cNvPr id="4678" name="Google Shape;4678;p48"/>
            <p:cNvSpPr/>
            <p:nvPr/>
          </p:nvSpPr>
          <p:spPr>
            <a:xfrm>
              <a:off x="7026700" y="1589900"/>
              <a:ext cx="189150" cy="162775"/>
            </a:xfrm>
            <a:custGeom>
              <a:avLst/>
              <a:gdLst/>
              <a:ahLst/>
              <a:cxnLst/>
              <a:rect l="l" t="t" r="r" b="b"/>
              <a:pathLst>
                <a:path w="7566" h="6511" extrusionOk="0">
                  <a:moveTo>
                    <a:pt x="3511" y="0"/>
                  </a:moveTo>
                  <a:lnTo>
                    <a:pt x="3511" y="0"/>
                  </a:lnTo>
                  <a:cubicBezTo>
                    <a:pt x="0" y="4401"/>
                    <a:pt x="3939" y="6510"/>
                    <a:pt x="3939" y="6510"/>
                  </a:cubicBezTo>
                  <a:cubicBezTo>
                    <a:pt x="3939" y="6510"/>
                    <a:pt x="7565" y="3923"/>
                    <a:pt x="35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48"/>
            <p:cNvSpPr/>
            <p:nvPr/>
          </p:nvSpPr>
          <p:spPr>
            <a:xfrm>
              <a:off x="6991675" y="1746050"/>
              <a:ext cx="139200" cy="102375"/>
            </a:xfrm>
            <a:custGeom>
              <a:avLst/>
              <a:gdLst/>
              <a:ahLst/>
              <a:cxnLst/>
              <a:rect l="l" t="t" r="r" b="b"/>
              <a:pathLst>
                <a:path w="5568" h="4095" extrusionOk="0">
                  <a:moveTo>
                    <a:pt x="3888" y="1"/>
                  </a:moveTo>
                  <a:cubicBezTo>
                    <a:pt x="2578" y="1"/>
                    <a:pt x="746" y="654"/>
                    <a:pt x="0" y="4022"/>
                  </a:cubicBezTo>
                  <a:cubicBezTo>
                    <a:pt x="405" y="4072"/>
                    <a:pt x="779" y="4095"/>
                    <a:pt x="1124" y="4095"/>
                  </a:cubicBezTo>
                  <a:cubicBezTo>
                    <a:pt x="5567" y="4095"/>
                    <a:pt x="5340" y="264"/>
                    <a:pt x="5340" y="264"/>
                  </a:cubicBezTo>
                  <a:cubicBezTo>
                    <a:pt x="5340" y="264"/>
                    <a:pt x="4719" y="1"/>
                    <a:pt x="38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48"/>
            <p:cNvSpPr/>
            <p:nvPr/>
          </p:nvSpPr>
          <p:spPr>
            <a:xfrm>
              <a:off x="7125175" y="1740700"/>
              <a:ext cx="143825" cy="95000"/>
            </a:xfrm>
            <a:custGeom>
              <a:avLst/>
              <a:gdLst/>
              <a:ahLst/>
              <a:cxnLst/>
              <a:rect l="l" t="t" r="r" b="b"/>
              <a:pathLst>
                <a:path w="5753" h="3800" extrusionOk="0">
                  <a:moveTo>
                    <a:pt x="1880" y="1"/>
                  </a:moveTo>
                  <a:cubicBezTo>
                    <a:pt x="815" y="1"/>
                    <a:pt x="0" y="478"/>
                    <a:pt x="0" y="478"/>
                  </a:cubicBezTo>
                  <a:cubicBezTo>
                    <a:pt x="0" y="478"/>
                    <a:pt x="222" y="3800"/>
                    <a:pt x="3800" y="3800"/>
                  </a:cubicBezTo>
                  <a:cubicBezTo>
                    <a:pt x="4364" y="3800"/>
                    <a:pt x="5010" y="3718"/>
                    <a:pt x="5752" y="3527"/>
                  </a:cubicBezTo>
                  <a:cubicBezTo>
                    <a:pt x="4728" y="660"/>
                    <a:pt x="3132" y="1"/>
                    <a:pt x="18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48"/>
            <p:cNvSpPr/>
            <p:nvPr/>
          </p:nvSpPr>
          <p:spPr>
            <a:xfrm>
              <a:off x="7034125" y="1752650"/>
              <a:ext cx="189125" cy="162775"/>
            </a:xfrm>
            <a:custGeom>
              <a:avLst/>
              <a:gdLst/>
              <a:ahLst/>
              <a:cxnLst/>
              <a:rect l="l" t="t" r="r" b="b"/>
              <a:pathLst>
                <a:path w="7565" h="6511" extrusionOk="0">
                  <a:moveTo>
                    <a:pt x="3642" y="0"/>
                  </a:moveTo>
                  <a:lnTo>
                    <a:pt x="3642" y="0"/>
                  </a:lnTo>
                  <a:cubicBezTo>
                    <a:pt x="3642" y="0"/>
                    <a:pt x="0" y="2588"/>
                    <a:pt x="4054" y="6510"/>
                  </a:cubicBezTo>
                  <a:cubicBezTo>
                    <a:pt x="7565" y="2110"/>
                    <a:pt x="3643" y="0"/>
                    <a:pt x="3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48"/>
            <p:cNvSpPr/>
            <p:nvPr/>
          </p:nvSpPr>
          <p:spPr>
            <a:xfrm>
              <a:off x="6980950" y="1669325"/>
              <a:ext cx="144250" cy="95100"/>
            </a:xfrm>
            <a:custGeom>
              <a:avLst/>
              <a:gdLst/>
              <a:ahLst/>
              <a:cxnLst/>
              <a:rect l="l" t="t" r="r" b="b"/>
              <a:pathLst>
                <a:path w="5770" h="3804" extrusionOk="0">
                  <a:moveTo>
                    <a:pt x="1936" y="1"/>
                  </a:moveTo>
                  <a:cubicBezTo>
                    <a:pt x="1376" y="1"/>
                    <a:pt x="735" y="81"/>
                    <a:pt x="1" y="268"/>
                  </a:cubicBezTo>
                  <a:cubicBezTo>
                    <a:pt x="1037" y="3144"/>
                    <a:pt x="2645" y="3803"/>
                    <a:pt x="3900" y="3803"/>
                  </a:cubicBezTo>
                  <a:cubicBezTo>
                    <a:pt x="4961" y="3803"/>
                    <a:pt x="5769" y="3333"/>
                    <a:pt x="5769" y="3333"/>
                  </a:cubicBezTo>
                  <a:cubicBezTo>
                    <a:pt x="5769" y="3333"/>
                    <a:pt x="5535" y="1"/>
                    <a:pt x="19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48"/>
            <p:cNvSpPr/>
            <p:nvPr/>
          </p:nvSpPr>
          <p:spPr>
            <a:xfrm>
              <a:off x="7119125" y="1656550"/>
              <a:ext cx="139150" cy="102550"/>
            </a:xfrm>
            <a:custGeom>
              <a:avLst/>
              <a:gdLst/>
              <a:ahLst/>
              <a:cxnLst/>
              <a:rect l="l" t="t" r="r" b="b"/>
              <a:pathLst>
                <a:path w="5566" h="4102" extrusionOk="0">
                  <a:moveTo>
                    <a:pt x="4465" y="0"/>
                  </a:moveTo>
                  <a:cubicBezTo>
                    <a:pt x="0" y="0"/>
                    <a:pt x="242" y="3844"/>
                    <a:pt x="242" y="3844"/>
                  </a:cubicBezTo>
                  <a:cubicBezTo>
                    <a:pt x="242" y="3844"/>
                    <a:pt x="854" y="4102"/>
                    <a:pt x="1675" y="4102"/>
                  </a:cubicBezTo>
                  <a:cubicBezTo>
                    <a:pt x="2981" y="4102"/>
                    <a:pt x="4817" y="3450"/>
                    <a:pt x="5566" y="70"/>
                  </a:cubicBezTo>
                  <a:cubicBezTo>
                    <a:pt x="5170" y="22"/>
                    <a:pt x="4804" y="0"/>
                    <a:pt x="4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48"/>
            <p:cNvSpPr/>
            <p:nvPr/>
          </p:nvSpPr>
          <p:spPr>
            <a:xfrm>
              <a:off x="7110325" y="1622850"/>
              <a:ext cx="29300" cy="259225"/>
            </a:xfrm>
            <a:custGeom>
              <a:avLst/>
              <a:gdLst/>
              <a:ahLst/>
              <a:cxnLst/>
              <a:rect l="l" t="t" r="r" b="b"/>
              <a:pathLst>
                <a:path w="1172" h="10369" extrusionOk="0">
                  <a:moveTo>
                    <a:pt x="265" y="1"/>
                  </a:moveTo>
                  <a:cubicBezTo>
                    <a:pt x="116" y="17"/>
                    <a:pt x="1" y="132"/>
                    <a:pt x="17" y="281"/>
                  </a:cubicBezTo>
                  <a:lnTo>
                    <a:pt x="644" y="10120"/>
                  </a:lnTo>
                  <a:cubicBezTo>
                    <a:pt x="644" y="10259"/>
                    <a:pt x="759" y="10369"/>
                    <a:pt x="896" y="10369"/>
                  </a:cubicBezTo>
                  <a:cubicBezTo>
                    <a:pt x="905" y="10369"/>
                    <a:pt x="914" y="10368"/>
                    <a:pt x="924" y="10367"/>
                  </a:cubicBezTo>
                  <a:cubicBezTo>
                    <a:pt x="1072" y="10367"/>
                    <a:pt x="1171" y="10235"/>
                    <a:pt x="1171" y="10087"/>
                  </a:cubicBezTo>
                  <a:lnTo>
                    <a:pt x="545" y="248"/>
                  </a:lnTo>
                  <a:cubicBezTo>
                    <a:pt x="528" y="99"/>
                    <a:pt x="413" y="1"/>
                    <a:pt x="265" y="1"/>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48"/>
            <p:cNvSpPr/>
            <p:nvPr/>
          </p:nvSpPr>
          <p:spPr>
            <a:xfrm>
              <a:off x="7014750" y="1677750"/>
              <a:ext cx="220450" cy="149800"/>
            </a:xfrm>
            <a:custGeom>
              <a:avLst/>
              <a:gdLst/>
              <a:ahLst/>
              <a:cxnLst/>
              <a:rect l="l" t="t" r="r" b="b"/>
              <a:pathLst>
                <a:path w="8818" h="5992" extrusionOk="0">
                  <a:moveTo>
                    <a:pt x="8517" y="0"/>
                  </a:moveTo>
                  <a:cubicBezTo>
                    <a:pt x="8467" y="0"/>
                    <a:pt x="8416" y="15"/>
                    <a:pt x="8373" y="46"/>
                  </a:cubicBezTo>
                  <a:lnTo>
                    <a:pt x="165" y="5501"/>
                  </a:lnTo>
                  <a:cubicBezTo>
                    <a:pt x="33" y="5584"/>
                    <a:pt x="0" y="5748"/>
                    <a:pt x="83" y="5864"/>
                  </a:cubicBezTo>
                  <a:cubicBezTo>
                    <a:pt x="135" y="5947"/>
                    <a:pt x="220" y="5991"/>
                    <a:pt x="309" y="5991"/>
                  </a:cubicBezTo>
                  <a:cubicBezTo>
                    <a:pt x="361" y="5991"/>
                    <a:pt x="413" y="5976"/>
                    <a:pt x="462" y="5946"/>
                  </a:cubicBezTo>
                  <a:lnTo>
                    <a:pt x="8653" y="474"/>
                  </a:lnTo>
                  <a:cubicBezTo>
                    <a:pt x="8785" y="409"/>
                    <a:pt x="8818" y="244"/>
                    <a:pt x="8735" y="112"/>
                  </a:cubicBezTo>
                  <a:cubicBezTo>
                    <a:pt x="8684" y="40"/>
                    <a:pt x="8601" y="0"/>
                    <a:pt x="8517" y="0"/>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48"/>
            <p:cNvSpPr/>
            <p:nvPr/>
          </p:nvSpPr>
          <p:spPr>
            <a:xfrm>
              <a:off x="7006925" y="1691350"/>
              <a:ext cx="236100" cy="122600"/>
            </a:xfrm>
            <a:custGeom>
              <a:avLst/>
              <a:gdLst/>
              <a:ahLst/>
              <a:cxnLst/>
              <a:rect l="l" t="t" r="r" b="b"/>
              <a:pathLst>
                <a:path w="9444" h="4904" extrusionOk="0">
                  <a:moveTo>
                    <a:pt x="305" y="0"/>
                  </a:moveTo>
                  <a:cubicBezTo>
                    <a:pt x="207" y="0"/>
                    <a:pt x="112" y="52"/>
                    <a:pt x="66" y="145"/>
                  </a:cubicBezTo>
                  <a:cubicBezTo>
                    <a:pt x="0" y="277"/>
                    <a:pt x="66" y="441"/>
                    <a:pt x="198" y="491"/>
                  </a:cubicBezTo>
                  <a:lnTo>
                    <a:pt x="9015" y="4875"/>
                  </a:lnTo>
                  <a:cubicBezTo>
                    <a:pt x="9055" y="4894"/>
                    <a:pt x="9097" y="4904"/>
                    <a:pt x="9139" y="4904"/>
                  </a:cubicBezTo>
                  <a:cubicBezTo>
                    <a:pt x="9237" y="4904"/>
                    <a:pt x="9332" y="4852"/>
                    <a:pt x="9378" y="4759"/>
                  </a:cubicBezTo>
                  <a:cubicBezTo>
                    <a:pt x="9444" y="4628"/>
                    <a:pt x="9394" y="4463"/>
                    <a:pt x="9263" y="4397"/>
                  </a:cubicBezTo>
                  <a:lnTo>
                    <a:pt x="429" y="29"/>
                  </a:lnTo>
                  <a:cubicBezTo>
                    <a:pt x="389" y="10"/>
                    <a:pt x="347" y="0"/>
                    <a:pt x="305" y="0"/>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48"/>
            <p:cNvSpPr/>
            <p:nvPr/>
          </p:nvSpPr>
          <p:spPr>
            <a:xfrm>
              <a:off x="7100025" y="1676825"/>
              <a:ext cx="46175" cy="49875"/>
            </a:xfrm>
            <a:custGeom>
              <a:avLst/>
              <a:gdLst/>
              <a:ahLst/>
              <a:cxnLst/>
              <a:rect l="l" t="t" r="r" b="b"/>
              <a:pathLst>
                <a:path w="1847" h="1995" extrusionOk="0">
                  <a:moveTo>
                    <a:pt x="858" y="1"/>
                  </a:moveTo>
                  <a:lnTo>
                    <a:pt x="858" y="1"/>
                  </a:lnTo>
                  <a:cubicBezTo>
                    <a:pt x="1" y="1138"/>
                    <a:pt x="990" y="1995"/>
                    <a:pt x="990" y="1995"/>
                  </a:cubicBezTo>
                  <a:cubicBezTo>
                    <a:pt x="990" y="1995"/>
                    <a:pt x="1847" y="1022"/>
                    <a:pt x="858"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48"/>
            <p:cNvSpPr/>
            <p:nvPr/>
          </p:nvSpPr>
          <p:spPr>
            <a:xfrm>
              <a:off x="7112800" y="1678475"/>
              <a:ext cx="45775" cy="49050"/>
            </a:xfrm>
            <a:custGeom>
              <a:avLst/>
              <a:gdLst/>
              <a:ahLst/>
              <a:cxnLst/>
              <a:rect l="l" t="t" r="r" b="b"/>
              <a:pathLst>
                <a:path w="1831" h="1962" extrusionOk="0">
                  <a:moveTo>
                    <a:pt x="1138" y="0"/>
                  </a:moveTo>
                  <a:cubicBezTo>
                    <a:pt x="1" y="890"/>
                    <a:pt x="742" y="1962"/>
                    <a:pt x="742" y="1962"/>
                  </a:cubicBezTo>
                  <a:cubicBezTo>
                    <a:pt x="742" y="1962"/>
                    <a:pt x="1830" y="1253"/>
                    <a:pt x="1138"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48"/>
            <p:cNvSpPr/>
            <p:nvPr/>
          </p:nvSpPr>
          <p:spPr>
            <a:xfrm>
              <a:off x="7126825" y="1685075"/>
              <a:ext cx="41625" cy="44925"/>
            </a:xfrm>
            <a:custGeom>
              <a:avLst/>
              <a:gdLst/>
              <a:ahLst/>
              <a:cxnLst/>
              <a:rect l="l" t="t" r="r" b="b"/>
              <a:pathLst>
                <a:path w="1665" h="1797" extrusionOk="0">
                  <a:moveTo>
                    <a:pt x="1319" y="0"/>
                  </a:moveTo>
                  <a:lnTo>
                    <a:pt x="1319" y="0"/>
                  </a:lnTo>
                  <a:cubicBezTo>
                    <a:pt x="0" y="561"/>
                    <a:pt x="429" y="1797"/>
                    <a:pt x="429" y="1797"/>
                  </a:cubicBezTo>
                  <a:cubicBezTo>
                    <a:pt x="429" y="1797"/>
                    <a:pt x="1665" y="1385"/>
                    <a:pt x="1319"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48"/>
            <p:cNvSpPr/>
            <p:nvPr/>
          </p:nvSpPr>
          <p:spPr>
            <a:xfrm>
              <a:off x="7140425" y="1696600"/>
              <a:ext cx="35450" cy="37525"/>
            </a:xfrm>
            <a:custGeom>
              <a:avLst/>
              <a:gdLst/>
              <a:ahLst/>
              <a:cxnLst/>
              <a:rect l="l" t="t" r="r" b="b"/>
              <a:pathLst>
                <a:path w="1418" h="1501" extrusionOk="0">
                  <a:moveTo>
                    <a:pt x="1417" y="1"/>
                  </a:moveTo>
                  <a:lnTo>
                    <a:pt x="1417" y="1"/>
                  </a:lnTo>
                  <a:cubicBezTo>
                    <a:pt x="0" y="198"/>
                    <a:pt x="99" y="1500"/>
                    <a:pt x="99" y="1500"/>
                  </a:cubicBezTo>
                  <a:cubicBezTo>
                    <a:pt x="99" y="1500"/>
                    <a:pt x="1401" y="1418"/>
                    <a:pt x="1417"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48"/>
            <p:cNvSpPr/>
            <p:nvPr/>
          </p:nvSpPr>
          <p:spPr>
            <a:xfrm>
              <a:off x="7147000" y="1711075"/>
              <a:ext cx="41650" cy="28900"/>
            </a:xfrm>
            <a:custGeom>
              <a:avLst/>
              <a:gdLst/>
              <a:ahLst/>
              <a:cxnLst/>
              <a:rect l="l" t="t" r="r" b="b"/>
              <a:pathLst>
                <a:path w="1666" h="1156" extrusionOk="0">
                  <a:moveTo>
                    <a:pt x="1422" y="0"/>
                  </a:moveTo>
                  <a:cubicBezTo>
                    <a:pt x="219" y="0"/>
                    <a:pt x="1" y="1136"/>
                    <a:pt x="1" y="1136"/>
                  </a:cubicBezTo>
                  <a:cubicBezTo>
                    <a:pt x="1" y="1136"/>
                    <a:pt x="99" y="1156"/>
                    <a:pt x="248" y="1156"/>
                  </a:cubicBezTo>
                  <a:cubicBezTo>
                    <a:pt x="641" y="1156"/>
                    <a:pt x="1391" y="1017"/>
                    <a:pt x="1665" y="15"/>
                  </a:cubicBezTo>
                  <a:cubicBezTo>
                    <a:pt x="1580" y="5"/>
                    <a:pt x="1499" y="0"/>
                    <a:pt x="1422"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48"/>
            <p:cNvSpPr/>
            <p:nvPr/>
          </p:nvSpPr>
          <p:spPr>
            <a:xfrm>
              <a:off x="7149900" y="1725950"/>
              <a:ext cx="47400" cy="22900"/>
            </a:xfrm>
            <a:custGeom>
              <a:avLst/>
              <a:gdLst/>
              <a:ahLst/>
              <a:cxnLst/>
              <a:rect l="l" t="t" r="r" b="b"/>
              <a:pathLst>
                <a:path w="1896" h="916" extrusionOk="0">
                  <a:moveTo>
                    <a:pt x="1221" y="1"/>
                  </a:moveTo>
                  <a:cubicBezTo>
                    <a:pt x="369" y="1"/>
                    <a:pt x="0" y="771"/>
                    <a:pt x="0" y="771"/>
                  </a:cubicBezTo>
                  <a:cubicBezTo>
                    <a:pt x="0" y="771"/>
                    <a:pt x="281" y="916"/>
                    <a:pt x="654" y="916"/>
                  </a:cubicBezTo>
                  <a:cubicBezTo>
                    <a:pt x="1038" y="916"/>
                    <a:pt x="1520" y="763"/>
                    <a:pt x="1895" y="145"/>
                  </a:cubicBezTo>
                  <a:cubicBezTo>
                    <a:pt x="1644" y="43"/>
                    <a:pt x="1420" y="1"/>
                    <a:pt x="1221"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48"/>
            <p:cNvSpPr/>
            <p:nvPr/>
          </p:nvSpPr>
          <p:spPr>
            <a:xfrm>
              <a:off x="7150725" y="1740200"/>
              <a:ext cx="49875" cy="20675"/>
            </a:xfrm>
            <a:custGeom>
              <a:avLst/>
              <a:gdLst/>
              <a:ahLst/>
              <a:cxnLst/>
              <a:rect l="l" t="t" r="r" b="b"/>
              <a:pathLst>
                <a:path w="1995" h="827" extrusionOk="0">
                  <a:moveTo>
                    <a:pt x="1056" y="0"/>
                  </a:moveTo>
                  <a:cubicBezTo>
                    <a:pt x="417" y="0"/>
                    <a:pt x="0" y="482"/>
                    <a:pt x="0" y="482"/>
                  </a:cubicBezTo>
                  <a:cubicBezTo>
                    <a:pt x="0" y="482"/>
                    <a:pt x="391" y="826"/>
                    <a:pt x="938" y="826"/>
                  </a:cubicBezTo>
                  <a:cubicBezTo>
                    <a:pt x="1253" y="826"/>
                    <a:pt x="1620" y="712"/>
                    <a:pt x="1994" y="350"/>
                  </a:cubicBezTo>
                  <a:cubicBezTo>
                    <a:pt x="1651" y="91"/>
                    <a:pt x="1332" y="0"/>
                    <a:pt x="1056"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48"/>
            <p:cNvSpPr/>
            <p:nvPr/>
          </p:nvSpPr>
          <p:spPr>
            <a:xfrm>
              <a:off x="7149900" y="1752875"/>
              <a:ext cx="49050" cy="21625"/>
            </a:xfrm>
            <a:custGeom>
              <a:avLst/>
              <a:gdLst/>
              <a:ahLst/>
              <a:cxnLst/>
              <a:rect l="l" t="t" r="r" b="b"/>
              <a:pathLst>
                <a:path w="1962" h="865" extrusionOk="0">
                  <a:moveTo>
                    <a:pt x="810" y="1"/>
                  </a:moveTo>
                  <a:cubicBezTo>
                    <a:pt x="349" y="1"/>
                    <a:pt x="0" y="238"/>
                    <a:pt x="0" y="238"/>
                  </a:cubicBezTo>
                  <a:cubicBezTo>
                    <a:pt x="0" y="238"/>
                    <a:pt x="417" y="864"/>
                    <a:pt x="1159" y="864"/>
                  </a:cubicBezTo>
                  <a:cubicBezTo>
                    <a:pt x="1394" y="864"/>
                    <a:pt x="1663" y="801"/>
                    <a:pt x="1961" y="634"/>
                  </a:cubicBezTo>
                  <a:cubicBezTo>
                    <a:pt x="1582" y="140"/>
                    <a:pt x="1163" y="1"/>
                    <a:pt x="810"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48"/>
            <p:cNvSpPr/>
            <p:nvPr/>
          </p:nvSpPr>
          <p:spPr>
            <a:xfrm>
              <a:off x="7147425" y="1763350"/>
              <a:ext cx="44925" cy="25450"/>
            </a:xfrm>
            <a:custGeom>
              <a:avLst/>
              <a:gdLst/>
              <a:ahLst/>
              <a:cxnLst/>
              <a:rect l="l" t="t" r="r" b="b"/>
              <a:pathLst>
                <a:path w="1797" h="1018" extrusionOk="0">
                  <a:moveTo>
                    <a:pt x="459" y="0"/>
                  </a:moveTo>
                  <a:cubicBezTo>
                    <a:pt x="192" y="0"/>
                    <a:pt x="0" y="67"/>
                    <a:pt x="0" y="67"/>
                  </a:cubicBezTo>
                  <a:cubicBezTo>
                    <a:pt x="0" y="67"/>
                    <a:pt x="317" y="1018"/>
                    <a:pt x="1330" y="1018"/>
                  </a:cubicBezTo>
                  <a:cubicBezTo>
                    <a:pt x="1471" y="1018"/>
                    <a:pt x="1627" y="999"/>
                    <a:pt x="1797" y="956"/>
                  </a:cubicBezTo>
                  <a:cubicBezTo>
                    <a:pt x="1457" y="157"/>
                    <a:pt x="869" y="0"/>
                    <a:pt x="459"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48"/>
            <p:cNvSpPr/>
            <p:nvPr/>
          </p:nvSpPr>
          <p:spPr>
            <a:xfrm>
              <a:off x="7143700" y="1770325"/>
              <a:ext cx="37525" cy="33025"/>
            </a:xfrm>
            <a:custGeom>
              <a:avLst/>
              <a:gdLst/>
              <a:ahLst/>
              <a:cxnLst/>
              <a:rect l="l" t="t" r="r" b="b"/>
              <a:pathLst>
                <a:path w="1501" h="1321" extrusionOk="0">
                  <a:moveTo>
                    <a:pt x="55" y="0"/>
                  </a:moveTo>
                  <a:cubicBezTo>
                    <a:pt x="20" y="0"/>
                    <a:pt x="1" y="2"/>
                    <a:pt x="1" y="2"/>
                  </a:cubicBezTo>
                  <a:cubicBezTo>
                    <a:pt x="1" y="2"/>
                    <a:pt x="67" y="1304"/>
                    <a:pt x="1501" y="1320"/>
                  </a:cubicBezTo>
                  <a:cubicBezTo>
                    <a:pt x="1327" y="76"/>
                    <a:pt x="303" y="0"/>
                    <a:pt x="55"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48"/>
            <p:cNvSpPr/>
            <p:nvPr/>
          </p:nvSpPr>
          <p:spPr>
            <a:xfrm>
              <a:off x="7131775" y="1774475"/>
              <a:ext cx="38750" cy="41650"/>
            </a:xfrm>
            <a:custGeom>
              <a:avLst/>
              <a:gdLst/>
              <a:ahLst/>
              <a:cxnLst/>
              <a:rect l="l" t="t" r="r" b="b"/>
              <a:pathLst>
                <a:path w="1550" h="1666" extrusionOk="0">
                  <a:moveTo>
                    <a:pt x="264" y="1"/>
                  </a:moveTo>
                  <a:lnTo>
                    <a:pt x="264" y="1"/>
                  </a:lnTo>
                  <a:cubicBezTo>
                    <a:pt x="264" y="1"/>
                    <a:pt x="0" y="1286"/>
                    <a:pt x="1368" y="1665"/>
                  </a:cubicBezTo>
                  <a:cubicBezTo>
                    <a:pt x="1549" y="248"/>
                    <a:pt x="264" y="1"/>
                    <a:pt x="26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48"/>
            <p:cNvSpPr/>
            <p:nvPr/>
          </p:nvSpPr>
          <p:spPr>
            <a:xfrm>
              <a:off x="7117350" y="1777350"/>
              <a:ext cx="44100" cy="47425"/>
            </a:xfrm>
            <a:custGeom>
              <a:avLst/>
              <a:gdLst/>
              <a:ahLst/>
              <a:cxnLst/>
              <a:rect l="l" t="t" r="r" b="b"/>
              <a:pathLst>
                <a:path w="1764" h="1897" extrusionOk="0">
                  <a:moveTo>
                    <a:pt x="593" y="1"/>
                  </a:moveTo>
                  <a:lnTo>
                    <a:pt x="593" y="1"/>
                  </a:lnTo>
                  <a:cubicBezTo>
                    <a:pt x="593" y="1"/>
                    <a:pt x="0" y="1171"/>
                    <a:pt x="1236" y="1896"/>
                  </a:cubicBezTo>
                  <a:cubicBezTo>
                    <a:pt x="1764" y="561"/>
                    <a:pt x="594" y="1"/>
                    <a:pt x="593"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48"/>
            <p:cNvSpPr/>
            <p:nvPr/>
          </p:nvSpPr>
          <p:spPr>
            <a:xfrm>
              <a:off x="7103750" y="1778175"/>
              <a:ext cx="46575" cy="49900"/>
            </a:xfrm>
            <a:custGeom>
              <a:avLst/>
              <a:gdLst/>
              <a:ahLst/>
              <a:cxnLst/>
              <a:rect l="l" t="t" r="r" b="b"/>
              <a:pathLst>
                <a:path w="1863" h="1996" extrusionOk="0">
                  <a:moveTo>
                    <a:pt x="874" y="1"/>
                  </a:moveTo>
                  <a:cubicBezTo>
                    <a:pt x="874" y="1"/>
                    <a:pt x="0" y="973"/>
                    <a:pt x="1006" y="1995"/>
                  </a:cubicBezTo>
                  <a:cubicBezTo>
                    <a:pt x="1863" y="858"/>
                    <a:pt x="874" y="1"/>
                    <a:pt x="87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48"/>
            <p:cNvSpPr/>
            <p:nvPr/>
          </p:nvSpPr>
          <p:spPr>
            <a:xfrm>
              <a:off x="7091375" y="1777350"/>
              <a:ext cx="45775" cy="49075"/>
            </a:xfrm>
            <a:custGeom>
              <a:avLst/>
              <a:gdLst/>
              <a:ahLst/>
              <a:cxnLst/>
              <a:rect l="l" t="t" r="r" b="b"/>
              <a:pathLst>
                <a:path w="1831" h="1963" extrusionOk="0">
                  <a:moveTo>
                    <a:pt x="1105" y="1"/>
                  </a:moveTo>
                  <a:cubicBezTo>
                    <a:pt x="1105" y="1"/>
                    <a:pt x="1" y="726"/>
                    <a:pt x="710" y="1962"/>
                  </a:cubicBezTo>
                  <a:cubicBezTo>
                    <a:pt x="1830" y="1089"/>
                    <a:pt x="1105" y="1"/>
                    <a:pt x="110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48"/>
            <p:cNvSpPr/>
            <p:nvPr/>
          </p:nvSpPr>
          <p:spPr>
            <a:xfrm>
              <a:off x="7081500" y="1774900"/>
              <a:ext cx="41625" cy="44925"/>
            </a:xfrm>
            <a:custGeom>
              <a:avLst/>
              <a:gdLst/>
              <a:ahLst/>
              <a:cxnLst/>
              <a:rect l="l" t="t" r="r" b="b"/>
              <a:pathLst>
                <a:path w="1665" h="1797" extrusionOk="0">
                  <a:moveTo>
                    <a:pt x="1236" y="0"/>
                  </a:moveTo>
                  <a:cubicBezTo>
                    <a:pt x="1236" y="0"/>
                    <a:pt x="0" y="412"/>
                    <a:pt x="363" y="1796"/>
                  </a:cubicBezTo>
                  <a:cubicBezTo>
                    <a:pt x="1665" y="1236"/>
                    <a:pt x="1236" y="0"/>
                    <a:pt x="1236"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48"/>
            <p:cNvSpPr/>
            <p:nvPr/>
          </p:nvSpPr>
          <p:spPr>
            <a:xfrm>
              <a:off x="7074075" y="1771175"/>
              <a:ext cx="35450" cy="37525"/>
            </a:xfrm>
            <a:custGeom>
              <a:avLst/>
              <a:gdLst/>
              <a:ahLst/>
              <a:cxnLst/>
              <a:rect l="l" t="t" r="r" b="b"/>
              <a:pathLst>
                <a:path w="1418" h="1501" extrusionOk="0">
                  <a:moveTo>
                    <a:pt x="1319" y="1"/>
                  </a:moveTo>
                  <a:lnTo>
                    <a:pt x="1319" y="1"/>
                  </a:lnTo>
                  <a:cubicBezTo>
                    <a:pt x="1319" y="1"/>
                    <a:pt x="17" y="67"/>
                    <a:pt x="1" y="1501"/>
                  </a:cubicBezTo>
                  <a:cubicBezTo>
                    <a:pt x="1418" y="1303"/>
                    <a:pt x="1319" y="1"/>
                    <a:pt x="1319"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48"/>
            <p:cNvSpPr/>
            <p:nvPr/>
          </p:nvSpPr>
          <p:spPr>
            <a:xfrm>
              <a:off x="7061300" y="1765325"/>
              <a:ext cx="41650" cy="28575"/>
            </a:xfrm>
            <a:custGeom>
              <a:avLst/>
              <a:gdLst/>
              <a:ahLst/>
              <a:cxnLst/>
              <a:rect l="l" t="t" r="r" b="b"/>
              <a:pathLst>
                <a:path w="1666" h="1143" extrusionOk="0">
                  <a:moveTo>
                    <a:pt x="1417" y="0"/>
                  </a:moveTo>
                  <a:cubicBezTo>
                    <a:pt x="1027" y="0"/>
                    <a:pt x="286" y="137"/>
                    <a:pt x="1" y="1125"/>
                  </a:cubicBezTo>
                  <a:cubicBezTo>
                    <a:pt x="94" y="1137"/>
                    <a:pt x="182" y="1142"/>
                    <a:pt x="266" y="1142"/>
                  </a:cubicBezTo>
                  <a:cubicBezTo>
                    <a:pt x="1450" y="1142"/>
                    <a:pt x="1665" y="20"/>
                    <a:pt x="1665" y="20"/>
                  </a:cubicBezTo>
                  <a:cubicBezTo>
                    <a:pt x="1665" y="20"/>
                    <a:pt x="1567" y="0"/>
                    <a:pt x="1417"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48"/>
            <p:cNvSpPr/>
            <p:nvPr/>
          </p:nvSpPr>
          <p:spPr>
            <a:xfrm>
              <a:off x="7053075" y="1756075"/>
              <a:ext cx="47400" cy="23075"/>
            </a:xfrm>
            <a:custGeom>
              <a:avLst/>
              <a:gdLst/>
              <a:ahLst/>
              <a:cxnLst/>
              <a:rect l="l" t="t" r="r" b="b"/>
              <a:pathLst>
                <a:path w="1896" h="923" extrusionOk="0">
                  <a:moveTo>
                    <a:pt x="1243" y="1"/>
                  </a:moveTo>
                  <a:cubicBezTo>
                    <a:pt x="856" y="1"/>
                    <a:pt x="370" y="155"/>
                    <a:pt x="0" y="786"/>
                  </a:cubicBezTo>
                  <a:cubicBezTo>
                    <a:pt x="243" y="883"/>
                    <a:pt x="460" y="923"/>
                    <a:pt x="653" y="923"/>
                  </a:cubicBezTo>
                  <a:cubicBezTo>
                    <a:pt x="1511" y="923"/>
                    <a:pt x="1895" y="143"/>
                    <a:pt x="1895" y="143"/>
                  </a:cubicBezTo>
                  <a:cubicBezTo>
                    <a:pt x="1895" y="143"/>
                    <a:pt x="1615" y="1"/>
                    <a:pt x="1243"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48"/>
            <p:cNvSpPr/>
            <p:nvPr/>
          </p:nvSpPr>
          <p:spPr>
            <a:xfrm>
              <a:off x="7049350" y="1744250"/>
              <a:ext cx="49875" cy="20850"/>
            </a:xfrm>
            <a:custGeom>
              <a:avLst/>
              <a:gdLst/>
              <a:ahLst/>
              <a:cxnLst/>
              <a:rect l="l" t="t" r="r" b="b"/>
              <a:pathLst>
                <a:path w="1995" h="834" extrusionOk="0">
                  <a:moveTo>
                    <a:pt x="1056" y="1"/>
                  </a:moveTo>
                  <a:cubicBezTo>
                    <a:pt x="741" y="1"/>
                    <a:pt x="374" y="117"/>
                    <a:pt x="1" y="484"/>
                  </a:cubicBezTo>
                  <a:cubicBezTo>
                    <a:pt x="345" y="744"/>
                    <a:pt x="663" y="834"/>
                    <a:pt x="939" y="834"/>
                  </a:cubicBezTo>
                  <a:cubicBezTo>
                    <a:pt x="1578" y="834"/>
                    <a:pt x="1995" y="353"/>
                    <a:pt x="1995" y="353"/>
                  </a:cubicBezTo>
                  <a:cubicBezTo>
                    <a:pt x="1995" y="353"/>
                    <a:pt x="1603" y="1"/>
                    <a:pt x="1056"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48"/>
            <p:cNvSpPr/>
            <p:nvPr/>
          </p:nvSpPr>
          <p:spPr>
            <a:xfrm>
              <a:off x="7051000" y="1730625"/>
              <a:ext cx="49050" cy="21625"/>
            </a:xfrm>
            <a:custGeom>
              <a:avLst/>
              <a:gdLst/>
              <a:ahLst/>
              <a:cxnLst/>
              <a:rect l="l" t="t" r="r" b="b"/>
              <a:pathLst>
                <a:path w="1962" h="865" extrusionOk="0">
                  <a:moveTo>
                    <a:pt x="815" y="1"/>
                  </a:moveTo>
                  <a:cubicBezTo>
                    <a:pt x="577" y="1"/>
                    <a:pt x="305" y="66"/>
                    <a:pt x="1" y="238"/>
                  </a:cubicBezTo>
                  <a:cubicBezTo>
                    <a:pt x="381" y="727"/>
                    <a:pt x="803" y="865"/>
                    <a:pt x="1157" y="865"/>
                  </a:cubicBezTo>
                  <a:cubicBezTo>
                    <a:pt x="1616" y="865"/>
                    <a:pt x="1962" y="634"/>
                    <a:pt x="1962" y="634"/>
                  </a:cubicBezTo>
                  <a:cubicBezTo>
                    <a:pt x="1962" y="634"/>
                    <a:pt x="1556" y="1"/>
                    <a:pt x="81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48"/>
            <p:cNvSpPr/>
            <p:nvPr/>
          </p:nvSpPr>
          <p:spPr>
            <a:xfrm>
              <a:off x="7057600" y="1716375"/>
              <a:ext cx="44925" cy="25200"/>
            </a:xfrm>
            <a:custGeom>
              <a:avLst/>
              <a:gdLst/>
              <a:ahLst/>
              <a:cxnLst/>
              <a:rect l="l" t="t" r="r" b="b"/>
              <a:pathLst>
                <a:path w="1797" h="1008" extrusionOk="0">
                  <a:moveTo>
                    <a:pt x="485" y="0"/>
                  </a:moveTo>
                  <a:cubicBezTo>
                    <a:pt x="339" y="0"/>
                    <a:pt x="177" y="20"/>
                    <a:pt x="0" y="67"/>
                  </a:cubicBezTo>
                  <a:cubicBezTo>
                    <a:pt x="338" y="852"/>
                    <a:pt x="922" y="1008"/>
                    <a:pt x="1332" y="1008"/>
                  </a:cubicBezTo>
                  <a:cubicBezTo>
                    <a:pt x="1602" y="1008"/>
                    <a:pt x="1797" y="940"/>
                    <a:pt x="1797" y="940"/>
                  </a:cubicBezTo>
                  <a:cubicBezTo>
                    <a:pt x="1797" y="940"/>
                    <a:pt x="1483" y="0"/>
                    <a:pt x="485"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48"/>
            <p:cNvSpPr/>
            <p:nvPr/>
          </p:nvSpPr>
          <p:spPr>
            <a:xfrm>
              <a:off x="7069125" y="1701550"/>
              <a:ext cx="37525" cy="33025"/>
            </a:xfrm>
            <a:custGeom>
              <a:avLst/>
              <a:gdLst/>
              <a:ahLst/>
              <a:cxnLst/>
              <a:rect l="l" t="t" r="r" b="b"/>
              <a:pathLst>
                <a:path w="1501" h="1321" extrusionOk="0">
                  <a:moveTo>
                    <a:pt x="1" y="0"/>
                  </a:moveTo>
                  <a:cubicBezTo>
                    <a:pt x="174" y="1244"/>
                    <a:pt x="1198" y="1320"/>
                    <a:pt x="1446" y="1320"/>
                  </a:cubicBezTo>
                  <a:cubicBezTo>
                    <a:pt x="1481" y="1320"/>
                    <a:pt x="1501" y="1319"/>
                    <a:pt x="1501" y="1319"/>
                  </a:cubicBezTo>
                  <a:cubicBezTo>
                    <a:pt x="1501" y="1319"/>
                    <a:pt x="1418" y="17"/>
                    <a:pt x="1"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48"/>
            <p:cNvSpPr/>
            <p:nvPr/>
          </p:nvSpPr>
          <p:spPr>
            <a:xfrm>
              <a:off x="7079850" y="1688775"/>
              <a:ext cx="38750" cy="41650"/>
            </a:xfrm>
            <a:custGeom>
              <a:avLst/>
              <a:gdLst/>
              <a:ahLst/>
              <a:cxnLst/>
              <a:rect l="l" t="t" r="r" b="b"/>
              <a:pathLst>
                <a:path w="1550" h="1666" extrusionOk="0">
                  <a:moveTo>
                    <a:pt x="165" y="1"/>
                  </a:moveTo>
                  <a:lnTo>
                    <a:pt x="165" y="1"/>
                  </a:lnTo>
                  <a:cubicBezTo>
                    <a:pt x="0" y="1418"/>
                    <a:pt x="1269" y="1665"/>
                    <a:pt x="1269" y="1665"/>
                  </a:cubicBezTo>
                  <a:cubicBezTo>
                    <a:pt x="1269" y="1665"/>
                    <a:pt x="1550" y="396"/>
                    <a:pt x="16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48"/>
            <p:cNvSpPr/>
            <p:nvPr/>
          </p:nvSpPr>
          <p:spPr>
            <a:xfrm>
              <a:off x="7088500" y="1680525"/>
              <a:ext cx="44100" cy="47425"/>
            </a:xfrm>
            <a:custGeom>
              <a:avLst/>
              <a:gdLst/>
              <a:ahLst/>
              <a:cxnLst/>
              <a:rect l="l" t="t" r="r" b="b"/>
              <a:pathLst>
                <a:path w="1764" h="1897" extrusionOk="0">
                  <a:moveTo>
                    <a:pt x="544" y="1"/>
                  </a:moveTo>
                  <a:lnTo>
                    <a:pt x="544" y="1"/>
                  </a:lnTo>
                  <a:cubicBezTo>
                    <a:pt x="0" y="1319"/>
                    <a:pt x="1171" y="1896"/>
                    <a:pt x="1171" y="1896"/>
                  </a:cubicBezTo>
                  <a:cubicBezTo>
                    <a:pt x="1171" y="1896"/>
                    <a:pt x="1764" y="726"/>
                    <a:pt x="54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48"/>
            <p:cNvSpPr/>
            <p:nvPr/>
          </p:nvSpPr>
          <p:spPr>
            <a:xfrm>
              <a:off x="7070775" y="1700175"/>
              <a:ext cx="108400" cy="104900"/>
            </a:xfrm>
            <a:custGeom>
              <a:avLst/>
              <a:gdLst/>
              <a:ahLst/>
              <a:cxnLst/>
              <a:rect l="l" t="t" r="r" b="b"/>
              <a:pathLst>
                <a:path w="4336" h="4196" extrusionOk="0">
                  <a:moveTo>
                    <a:pt x="2192" y="1"/>
                  </a:moveTo>
                  <a:cubicBezTo>
                    <a:pt x="2143" y="1"/>
                    <a:pt x="2094" y="2"/>
                    <a:pt x="2044" y="6"/>
                  </a:cubicBezTo>
                  <a:cubicBezTo>
                    <a:pt x="874" y="72"/>
                    <a:pt x="1" y="1077"/>
                    <a:pt x="83" y="2231"/>
                  </a:cubicBezTo>
                  <a:cubicBezTo>
                    <a:pt x="147" y="3344"/>
                    <a:pt x="1084" y="4196"/>
                    <a:pt x="2186" y="4196"/>
                  </a:cubicBezTo>
                  <a:cubicBezTo>
                    <a:pt x="2226" y="4196"/>
                    <a:pt x="2267" y="4195"/>
                    <a:pt x="2308" y="4192"/>
                  </a:cubicBezTo>
                  <a:cubicBezTo>
                    <a:pt x="3462" y="4110"/>
                    <a:pt x="4335" y="3121"/>
                    <a:pt x="4269" y="1967"/>
                  </a:cubicBezTo>
                  <a:cubicBezTo>
                    <a:pt x="4191" y="863"/>
                    <a:pt x="3282" y="1"/>
                    <a:pt x="2192"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12" name="Google Shape;4712;p48"/>
          <p:cNvGrpSpPr/>
          <p:nvPr/>
        </p:nvGrpSpPr>
        <p:grpSpPr>
          <a:xfrm>
            <a:off x="1198650" y="3694825"/>
            <a:ext cx="288050" cy="325525"/>
            <a:chOff x="6980950" y="1589900"/>
            <a:chExt cx="288050" cy="325525"/>
          </a:xfrm>
        </p:grpSpPr>
        <p:sp>
          <p:nvSpPr>
            <p:cNvPr id="4713" name="Google Shape;4713;p48"/>
            <p:cNvSpPr/>
            <p:nvPr/>
          </p:nvSpPr>
          <p:spPr>
            <a:xfrm>
              <a:off x="7026700" y="1589900"/>
              <a:ext cx="189150" cy="162775"/>
            </a:xfrm>
            <a:custGeom>
              <a:avLst/>
              <a:gdLst/>
              <a:ahLst/>
              <a:cxnLst/>
              <a:rect l="l" t="t" r="r" b="b"/>
              <a:pathLst>
                <a:path w="7566" h="6511" extrusionOk="0">
                  <a:moveTo>
                    <a:pt x="3511" y="0"/>
                  </a:moveTo>
                  <a:lnTo>
                    <a:pt x="3511" y="0"/>
                  </a:lnTo>
                  <a:cubicBezTo>
                    <a:pt x="0" y="4401"/>
                    <a:pt x="3939" y="6510"/>
                    <a:pt x="3939" y="6510"/>
                  </a:cubicBezTo>
                  <a:cubicBezTo>
                    <a:pt x="3939" y="6510"/>
                    <a:pt x="7565" y="3923"/>
                    <a:pt x="35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48"/>
            <p:cNvSpPr/>
            <p:nvPr/>
          </p:nvSpPr>
          <p:spPr>
            <a:xfrm>
              <a:off x="6991675" y="1746050"/>
              <a:ext cx="139200" cy="102375"/>
            </a:xfrm>
            <a:custGeom>
              <a:avLst/>
              <a:gdLst/>
              <a:ahLst/>
              <a:cxnLst/>
              <a:rect l="l" t="t" r="r" b="b"/>
              <a:pathLst>
                <a:path w="5568" h="4095" extrusionOk="0">
                  <a:moveTo>
                    <a:pt x="3888" y="1"/>
                  </a:moveTo>
                  <a:cubicBezTo>
                    <a:pt x="2578" y="1"/>
                    <a:pt x="746" y="654"/>
                    <a:pt x="0" y="4022"/>
                  </a:cubicBezTo>
                  <a:cubicBezTo>
                    <a:pt x="405" y="4072"/>
                    <a:pt x="779" y="4095"/>
                    <a:pt x="1124" y="4095"/>
                  </a:cubicBezTo>
                  <a:cubicBezTo>
                    <a:pt x="5567" y="4095"/>
                    <a:pt x="5340" y="264"/>
                    <a:pt x="5340" y="264"/>
                  </a:cubicBezTo>
                  <a:cubicBezTo>
                    <a:pt x="5340" y="264"/>
                    <a:pt x="4719" y="1"/>
                    <a:pt x="38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48"/>
            <p:cNvSpPr/>
            <p:nvPr/>
          </p:nvSpPr>
          <p:spPr>
            <a:xfrm>
              <a:off x="7125175" y="1740700"/>
              <a:ext cx="143825" cy="95000"/>
            </a:xfrm>
            <a:custGeom>
              <a:avLst/>
              <a:gdLst/>
              <a:ahLst/>
              <a:cxnLst/>
              <a:rect l="l" t="t" r="r" b="b"/>
              <a:pathLst>
                <a:path w="5753" h="3800" extrusionOk="0">
                  <a:moveTo>
                    <a:pt x="1880" y="1"/>
                  </a:moveTo>
                  <a:cubicBezTo>
                    <a:pt x="815" y="1"/>
                    <a:pt x="0" y="478"/>
                    <a:pt x="0" y="478"/>
                  </a:cubicBezTo>
                  <a:cubicBezTo>
                    <a:pt x="0" y="478"/>
                    <a:pt x="222" y="3800"/>
                    <a:pt x="3800" y="3800"/>
                  </a:cubicBezTo>
                  <a:cubicBezTo>
                    <a:pt x="4364" y="3800"/>
                    <a:pt x="5010" y="3718"/>
                    <a:pt x="5752" y="3527"/>
                  </a:cubicBezTo>
                  <a:cubicBezTo>
                    <a:pt x="4728" y="660"/>
                    <a:pt x="3132" y="1"/>
                    <a:pt x="18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48"/>
            <p:cNvSpPr/>
            <p:nvPr/>
          </p:nvSpPr>
          <p:spPr>
            <a:xfrm>
              <a:off x="7034125" y="1752650"/>
              <a:ext cx="189125" cy="162775"/>
            </a:xfrm>
            <a:custGeom>
              <a:avLst/>
              <a:gdLst/>
              <a:ahLst/>
              <a:cxnLst/>
              <a:rect l="l" t="t" r="r" b="b"/>
              <a:pathLst>
                <a:path w="7565" h="6511" extrusionOk="0">
                  <a:moveTo>
                    <a:pt x="3642" y="0"/>
                  </a:moveTo>
                  <a:lnTo>
                    <a:pt x="3642" y="0"/>
                  </a:lnTo>
                  <a:cubicBezTo>
                    <a:pt x="3642" y="0"/>
                    <a:pt x="0" y="2588"/>
                    <a:pt x="4054" y="6510"/>
                  </a:cubicBezTo>
                  <a:cubicBezTo>
                    <a:pt x="7565" y="2110"/>
                    <a:pt x="3643" y="0"/>
                    <a:pt x="3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48"/>
            <p:cNvSpPr/>
            <p:nvPr/>
          </p:nvSpPr>
          <p:spPr>
            <a:xfrm>
              <a:off x="6980950" y="1669325"/>
              <a:ext cx="144250" cy="95100"/>
            </a:xfrm>
            <a:custGeom>
              <a:avLst/>
              <a:gdLst/>
              <a:ahLst/>
              <a:cxnLst/>
              <a:rect l="l" t="t" r="r" b="b"/>
              <a:pathLst>
                <a:path w="5770" h="3804" extrusionOk="0">
                  <a:moveTo>
                    <a:pt x="1936" y="1"/>
                  </a:moveTo>
                  <a:cubicBezTo>
                    <a:pt x="1376" y="1"/>
                    <a:pt x="735" y="81"/>
                    <a:pt x="1" y="268"/>
                  </a:cubicBezTo>
                  <a:cubicBezTo>
                    <a:pt x="1037" y="3144"/>
                    <a:pt x="2645" y="3803"/>
                    <a:pt x="3900" y="3803"/>
                  </a:cubicBezTo>
                  <a:cubicBezTo>
                    <a:pt x="4961" y="3803"/>
                    <a:pt x="5769" y="3333"/>
                    <a:pt x="5769" y="3333"/>
                  </a:cubicBezTo>
                  <a:cubicBezTo>
                    <a:pt x="5769" y="3333"/>
                    <a:pt x="5535" y="1"/>
                    <a:pt x="19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48"/>
            <p:cNvSpPr/>
            <p:nvPr/>
          </p:nvSpPr>
          <p:spPr>
            <a:xfrm>
              <a:off x="7119125" y="1656550"/>
              <a:ext cx="139150" cy="102550"/>
            </a:xfrm>
            <a:custGeom>
              <a:avLst/>
              <a:gdLst/>
              <a:ahLst/>
              <a:cxnLst/>
              <a:rect l="l" t="t" r="r" b="b"/>
              <a:pathLst>
                <a:path w="5566" h="4102" extrusionOk="0">
                  <a:moveTo>
                    <a:pt x="4465" y="0"/>
                  </a:moveTo>
                  <a:cubicBezTo>
                    <a:pt x="0" y="0"/>
                    <a:pt x="242" y="3844"/>
                    <a:pt x="242" y="3844"/>
                  </a:cubicBezTo>
                  <a:cubicBezTo>
                    <a:pt x="242" y="3844"/>
                    <a:pt x="854" y="4102"/>
                    <a:pt x="1675" y="4102"/>
                  </a:cubicBezTo>
                  <a:cubicBezTo>
                    <a:pt x="2981" y="4102"/>
                    <a:pt x="4817" y="3450"/>
                    <a:pt x="5566" y="70"/>
                  </a:cubicBezTo>
                  <a:cubicBezTo>
                    <a:pt x="5170" y="22"/>
                    <a:pt x="4804" y="0"/>
                    <a:pt x="4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48"/>
            <p:cNvSpPr/>
            <p:nvPr/>
          </p:nvSpPr>
          <p:spPr>
            <a:xfrm>
              <a:off x="7110325" y="1622850"/>
              <a:ext cx="29300" cy="259225"/>
            </a:xfrm>
            <a:custGeom>
              <a:avLst/>
              <a:gdLst/>
              <a:ahLst/>
              <a:cxnLst/>
              <a:rect l="l" t="t" r="r" b="b"/>
              <a:pathLst>
                <a:path w="1172" h="10369" extrusionOk="0">
                  <a:moveTo>
                    <a:pt x="265" y="1"/>
                  </a:moveTo>
                  <a:cubicBezTo>
                    <a:pt x="116" y="17"/>
                    <a:pt x="1" y="132"/>
                    <a:pt x="17" y="281"/>
                  </a:cubicBezTo>
                  <a:lnTo>
                    <a:pt x="644" y="10120"/>
                  </a:lnTo>
                  <a:cubicBezTo>
                    <a:pt x="644" y="10259"/>
                    <a:pt x="759" y="10369"/>
                    <a:pt x="896" y="10369"/>
                  </a:cubicBezTo>
                  <a:cubicBezTo>
                    <a:pt x="905" y="10369"/>
                    <a:pt x="914" y="10368"/>
                    <a:pt x="924" y="10367"/>
                  </a:cubicBezTo>
                  <a:cubicBezTo>
                    <a:pt x="1072" y="10367"/>
                    <a:pt x="1171" y="10235"/>
                    <a:pt x="1171" y="10087"/>
                  </a:cubicBezTo>
                  <a:lnTo>
                    <a:pt x="545" y="248"/>
                  </a:lnTo>
                  <a:cubicBezTo>
                    <a:pt x="528" y="99"/>
                    <a:pt x="413" y="1"/>
                    <a:pt x="265" y="1"/>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48"/>
            <p:cNvSpPr/>
            <p:nvPr/>
          </p:nvSpPr>
          <p:spPr>
            <a:xfrm>
              <a:off x="7014750" y="1677750"/>
              <a:ext cx="220450" cy="149800"/>
            </a:xfrm>
            <a:custGeom>
              <a:avLst/>
              <a:gdLst/>
              <a:ahLst/>
              <a:cxnLst/>
              <a:rect l="l" t="t" r="r" b="b"/>
              <a:pathLst>
                <a:path w="8818" h="5992" extrusionOk="0">
                  <a:moveTo>
                    <a:pt x="8517" y="0"/>
                  </a:moveTo>
                  <a:cubicBezTo>
                    <a:pt x="8467" y="0"/>
                    <a:pt x="8416" y="15"/>
                    <a:pt x="8373" y="46"/>
                  </a:cubicBezTo>
                  <a:lnTo>
                    <a:pt x="165" y="5501"/>
                  </a:lnTo>
                  <a:cubicBezTo>
                    <a:pt x="33" y="5584"/>
                    <a:pt x="0" y="5748"/>
                    <a:pt x="83" y="5864"/>
                  </a:cubicBezTo>
                  <a:cubicBezTo>
                    <a:pt x="135" y="5947"/>
                    <a:pt x="220" y="5991"/>
                    <a:pt x="309" y="5991"/>
                  </a:cubicBezTo>
                  <a:cubicBezTo>
                    <a:pt x="361" y="5991"/>
                    <a:pt x="413" y="5976"/>
                    <a:pt x="462" y="5946"/>
                  </a:cubicBezTo>
                  <a:lnTo>
                    <a:pt x="8653" y="474"/>
                  </a:lnTo>
                  <a:cubicBezTo>
                    <a:pt x="8785" y="409"/>
                    <a:pt x="8818" y="244"/>
                    <a:pt x="8735" y="112"/>
                  </a:cubicBezTo>
                  <a:cubicBezTo>
                    <a:pt x="8684" y="40"/>
                    <a:pt x="8601" y="0"/>
                    <a:pt x="8517" y="0"/>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48"/>
            <p:cNvSpPr/>
            <p:nvPr/>
          </p:nvSpPr>
          <p:spPr>
            <a:xfrm>
              <a:off x="7006925" y="1691350"/>
              <a:ext cx="236100" cy="122600"/>
            </a:xfrm>
            <a:custGeom>
              <a:avLst/>
              <a:gdLst/>
              <a:ahLst/>
              <a:cxnLst/>
              <a:rect l="l" t="t" r="r" b="b"/>
              <a:pathLst>
                <a:path w="9444" h="4904" extrusionOk="0">
                  <a:moveTo>
                    <a:pt x="305" y="0"/>
                  </a:moveTo>
                  <a:cubicBezTo>
                    <a:pt x="207" y="0"/>
                    <a:pt x="112" y="52"/>
                    <a:pt x="66" y="145"/>
                  </a:cubicBezTo>
                  <a:cubicBezTo>
                    <a:pt x="0" y="277"/>
                    <a:pt x="66" y="441"/>
                    <a:pt x="198" y="491"/>
                  </a:cubicBezTo>
                  <a:lnTo>
                    <a:pt x="9015" y="4875"/>
                  </a:lnTo>
                  <a:cubicBezTo>
                    <a:pt x="9055" y="4894"/>
                    <a:pt x="9097" y="4904"/>
                    <a:pt x="9139" y="4904"/>
                  </a:cubicBezTo>
                  <a:cubicBezTo>
                    <a:pt x="9237" y="4904"/>
                    <a:pt x="9332" y="4852"/>
                    <a:pt x="9378" y="4759"/>
                  </a:cubicBezTo>
                  <a:cubicBezTo>
                    <a:pt x="9444" y="4628"/>
                    <a:pt x="9394" y="4463"/>
                    <a:pt x="9263" y="4397"/>
                  </a:cubicBezTo>
                  <a:lnTo>
                    <a:pt x="429" y="29"/>
                  </a:lnTo>
                  <a:cubicBezTo>
                    <a:pt x="389" y="10"/>
                    <a:pt x="347" y="0"/>
                    <a:pt x="305" y="0"/>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48"/>
            <p:cNvSpPr/>
            <p:nvPr/>
          </p:nvSpPr>
          <p:spPr>
            <a:xfrm>
              <a:off x="7100025" y="1676825"/>
              <a:ext cx="46175" cy="49875"/>
            </a:xfrm>
            <a:custGeom>
              <a:avLst/>
              <a:gdLst/>
              <a:ahLst/>
              <a:cxnLst/>
              <a:rect l="l" t="t" r="r" b="b"/>
              <a:pathLst>
                <a:path w="1847" h="1995" extrusionOk="0">
                  <a:moveTo>
                    <a:pt x="858" y="1"/>
                  </a:moveTo>
                  <a:lnTo>
                    <a:pt x="858" y="1"/>
                  </a:lnTo>
                  <a:cubicBezTo>
                    <a:pt x="1" y="1138"/>
                    <a:pt x="990" y="1995"/>
                    <a:pt x="990" y="1995"/>
                  </a:cubicBezTo>
                  <a:cubicBezTo>
                    <a:pt x="990" y="1995"/>
                    <a:pt x="1847" y="1022"/>
                    <a:pt x="858"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48"/>
            <p:cNvSpPr/>
            <p:nvPr/>
          </p:nvSpPr>
          <p:spPr>
            <a:xfrm>
              <a:off x="7112800" y="1678475"/>
              <a:ext cx="45775" cy="49050"/>
            </a:xfrm>
            <a:custGeom>
              <a:avLst/>
              <a:gdLst/>
              <a:ahLst/>
              <a:cxnLst/>
              <a:rect l="l" t="t" r="r" b="b"/>
              <a:pathLst>
                <a:path w="1831" h="1962" extrusionOk="0">
                  <a:moveTo>
                    <a:pt x="1138" y="0"/>
                  </a:moveTo>
                  <a:cubicBezTo>
                    <a:pt x="1" y="890"/>
                    <a:pt x="742" y="1962"/>
                    <a:pt x="742" y="1962"/>
                  </a:cubicBezTo>
                  <a:cubicBezTo>
                    <a:pt x="742" y="1962"/>
                    <a:pt x="1830" y="1253"/>
                    <a:pt x="1138"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48"/>
            <p:cNvSpPr/>
            <p:nvPr/>
          </p:nvSpPr>
          <p:spPr>
            <a:xfrm>
              <a:off x="7126825" y="1685075"/>
              <a:ext cx="41625" cy="44925"/>
            </a:xfrm>
            <a:custGeom>
              <a:avLst/>
              <a:gdLst/>
              <a:ahLst/>
              <a:cxnLst/>
              <a:rect l="l" t="t" r="r" b="b"/>
              <a:pathLst>
                <a:path w="1665" h="1797" extrusionOk="0">
                  <a:moveTo>
                    <a:pt x="1319" y="0"/>
                  </a:moveTo>
                  <a:lnTo>
                    <a:pt x="1319" y="0"/>
                  </a:lnTo>
                  <a:cubicBezTo>
                    <a:pt x="0" y="561"/>
                    <a:pt x="429" y="1797"/>
                    <a:pt x="429" y="1797"/>
                  </a:cubicBezTo>
                  <a:cubicBezTo>
                    <a:pt x="429" y="1797"/>
                    <a:pt x="1665" y="1385"/>
                    <a:pt x="1319"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48"/>
            <p:cNvSpPr/>
            <p:nvPr/>
          </p:nvSpPr>
          <p:spPr>
            <a:xfrm>
              <a:off x="7140425" y="1696600"/>
              <a:ext cx="35450" cy="37525"/>
            </a:xfrm>
            <a:custGeom>
              <a:avLst/>
              <a:gdLst/>
              <a:ahLst/>
              <a:cxnLst/>
              <a:rect l="l" t="t" r="r" b="b"/>
              <a:pathLst>
                <a:path w="1418" h="1501" extrusionOk="0">
                  <a:moveTo>
                    <a:pt x="1417" y="1"/>
                  </a:moveTo>
                  <a:lnTo>
                    <a:pt x="1417" y="1"/>
                  </a:lnTo>
                  <a:cubicBezTo>
                    <a:pt x="0" y="198"/>
                    <a:pt x="99" y="1500"/>
                    <a:pt x="99" y="1500"/>
                  </a:cubicBezTo>
                  <a:cubicBezTo>
                    <a:pt x="99" y="1500"/>
                    <a:pt x="1401" y="1418"/>
                    <a:pt x="1417"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48"/>
            <p:cNvSpPr/>
            <p:nvPr/>
          </p:nvSpPr>
          <p:spPr>
            <a:xfrm>
              <a:off x="7147000" y="1711075"/>
              <a:ext cx="41650" cy="28900"/>
            </a:xfrm>
            <a:custGeom>
              <a:avLst/>
              <a:gdLst/>
              <a:ahLst/>
              <a:cxnLst/>
              <a:rect l="l" t="t" r="r" b="b"/>
              <a:pathLst>
                <a:path w="1666" h="1156" extrusionOk="0">
                  <a:moveTo>
                    <a:pt x="1422" y="0"/>
                  </a:moveTo>
                  <a:cubicBezTo>
                    <a:pt x="219" y="0"/>
                    <a:pt x="1" y="1136"/>
                    <a:pt x="1" y="1136"/>
                  </a:cubicBezTo>
                  <a:cubicBezTo>
                    <a:pt x="1" y="1136"/>
                    <a:pt x="99" y="1156"/>
                    <a:pt x="248" y="1156"/>
                  </a:cubicBezTo>
                  <a:cubicBezTo>
                    <a:pt x="641" y="1156"/>
                    <a:pt x="1391" y="1017"/>
                    <a:pt x="1665" y="15"/>
                  </a:cubicBezTo>
                  <a:cubicBezTo>
                    <a:pt x="1580" y="5"/>
                    <a:pt x="1499" y="0"/>
                    <a:pt x="1422"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48"/>
            <p:cNvSpPr/>
            <p:nvPr/>
          </p:nvSpPr>
          <p:spPr>
            <a:xfrm>
              <a:off x="7149900" y="1725950"/>
              <a:ext cx="47400" cy="22900"/>
            </a:xfrm>
            <a:custGeom>
              <a:avLst/>
              <a:gdLst/>
              <a:ahLst/>
              <a:cxnLst/>
              <a:rect l="l" t="t" r="r" b="b"/>
              <a:pathLst>
                <a:path w="1896" h="916" extrusionOk="0">
                  <a:moveTo>
                    <a:pt x="1221" y="1"/>
                  </a:moveTo>
                  <a:cubicBezTo>
                    <a:pt x="369" y="1"/>
                    <a:pt x="0" y="771"/>
                    <a:pt x="0" y="771"/>
                  </a:cubicBezTo>
                  <a:cubicBezTo>
                    <a:pt x="0" y="771"/>
                    <a:pt x="281" y="916"/>
                    <a:pt x="654" y="916"/>
                  </a:cubicBezTo>
                  <a:cubicBezTo>
                    <a:pt x="1038" y="916"/>
                    <a:pt x="1520" y="763"/>
                    <a:pt x="1895" y="145"/>
                  </a:cubicBezTo>
                  <a:cubicBezTo>
                    <a:pt x="1644" y="43"/>
                    <a:pt x="1420" y="1"/>
                    <a:pt x="1221"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48"/>
            <p:cNvSpPr/>
            <p:nvPr/>
          </p:nvSpPr>
          <p:spPr>
            <a:xfrm>
              <a:off x="7150725" y="1740200"/>
              <a:ext cx="49875" cy="20675"/>
            </a:xfrm>
            <a:custGeom>
              <a:avLst/>
              <a:gdLst/>
              <a:ahLst/>
              <a:cxnLst/>
              <a:rect l="l" t="t" r="r" b="b"/>
              <a:pathLst>
                <a:path w="1995" h="827" extrusionOk="0">
                  <a:moveTo>
                    <a:pt x="1056" y="0"/>
                  </a:moveTo>
                  <a:cubicBezTo>
                    <a:pt x="417" y="0"/>
                    <a:pt x="0" y="482"/>
                    <a:pt x="0" y="482"/>
                  </a:cubicBezTo>
                  <a:cubicBezTo>
                    <a:pt x="0" y="482"/>
                    <a:pt x="391" y="826"/>
                    <a:pt x="938" y="826"/>
                  </a:cubicBezTo>
                  <a:cubicBezTo>
                    <a:pt x="1253" y="826"/>
                    <a:pt x="1620" y="712"/>
                    <a:pt x="1994" y="350"/>
                  </a:cubicBezTo>
                  <a:cubicBezTo>
                    <a:pt x="1651" y="91"/>
                    <a:pt x="1332" y="0"/>
                    <a:pt x="1056"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48"/>
            <p:cNvSpPr/>
            <p:nvPr/>
          </p:nvSpPr>
          <p:spPr>
            <a:xfrm>
              <a:off x="7149900" y="1752875"/>
              <a:ext cx="49050" cy="21625"/>
            </a:xfrm>
            <a:custGeom>
              <a:avLst/>
              <a:gdLst/>
              <a:ahLst/>
              <a:cxnLst/>
              <a:rect l="l" t="t" r="r" b="b"/>
              <a:pathLst>
                <a:path w="1962" h="865" extrusionOk="0">
                  <a:moveTo>
                    <a:pt x="810" y="1"/>
                  </a:moveTo>
                  <a:cubicBezTo>
                    <a:pt x="349" y="1"/>
                    <a:pt x="0" y="238"/>
                    <a:pt x="0" y="238"/>
                  </a:cubicBezTo>
                  <a:cubicBezTo>
                    <a:pt x="0" y="238"/>
                    <a:pt x="417" y="864"/>
                    <a:pt x="1159" y="864"/>
                  </a:cubicBezTo>
                  <a:cubicBezTo>
                    <a:pt x="1394" y="864"/>
                    <a:pt x="1663" y="801"/>
                    <a:pt x="1961" y="634"/>
                  </a:cubicBezTo>
                  <a:cubicBezTo>
                    <a:pt x="1582" y="140"/>
                    <a:pt x="1163" y="1"/>
                    <a:pt x="810"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48"/>
            <p:cNvSpPr/>
            <p:nvPr/>
          </p:nvSpPr>
          <p:spPr>
            <a:xfrm>
              <a:off x="7147425" y="1763350"/>
              <a:ext cx="44925" cy="25450"/>
            </a:xfrm>
            <a:custGeom>
              <a:avLst/>
              <a:gdLst/>
              <a:ahLst/>
              <a:cxnLst/>
              <a:rect l="l" t="t" r="r" b="b"/>
              <a:pathLst>
                <a:path w="1797" h="1018" extrusionOk="0">
                  <a:moveTo>
                    <a:pt x="459" y="0"/>
                  </a:moveTo>
                  <a:cubicBezTo>
                    <a:pt x="192" y="0"/>
                    <a:pt x="0" y="67"/>
                    <a:pt x="0" y="67"/>
                  </a:cubicBezTo>
                  <a:cubicBezTo>
                    <a:pt x="0" y="67"/>
                    <a:pt x="317" y="1018"/>
                    <a:pt x="1330" y="1018"/>
                  </a:cubicBezTo>
                  <a:cubicBezTo>
                    <a:pt x="1471" y="1018"/>
                    <a:pt x="1627" y="999"/>
                    <a:pt x="1797" y="956"/>
                  </a:cubicBezTo>
                  <a:cubicBezTo>
                    <a:pt x="1457" y="157"/>
                    <a:pt x="869" y="0"/>
                    <a:pt x="459"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48"/>
            <p:cNvSpPr/>
            <p:nvPr/>
          </p:nvSpPr>
          <p:spPr>
            <a:xfrm>
              <a:off x="7143700" y="1770325"/>
              <a:ext cx="37525" cy="33025"/>
            </a:xfrm>
            <a:custGeom>
              <a:avLst/>
              <a:gdLst/>
              <a:ahLst/>
              <a:cxnLst/>
              <a:rect l="l" t="t" r="r" b="b"/>
              <a:pathLst>
                <a:path w="1501" h="1321" extrusionOk="0">
                  <a:moveTo>
                    <a:pt x="55" y="0"/>
                  </a:moveTo>
                  <a:cubicBezTo>
                    <a:pt x="20" y="0"/>
                    <a:pt x="1" y="2"/>
                    <a:pt x="1" y="2"/>
                  </a:cubicBezTo>
                  <a:cubicBezTo>
                    <a:pt x="1" y="2"/>
                    <a:pt x="67" y="1304"/>
                    <a:pt x="1501" y="1320"/>
                  </a:cubicBezTo>
                  <a:cubicBezTo>
                    <a:pt x="1327" y="76"/>
                    <a:pt x="303" y="0"/>
                    <a:pt x="55"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48"/>
            <p:cNvSpPr/>
            <p:nvPr/>
          </p:nvSpPr>
          <p:spPr>
            <a:xfrm>
              <a:off x="7131775" y="1774475"/>
              <a:ext cx="38750" cy="41650"/>
            </a:xfrm>
            <a:custGeom>
              <a:avLst/>
              <a:gdLst/>
              <a:ahLst/>
              <a:cxnLst/>
              <a:rect l="l" t="t" r="r" b="b"/>
              <a:pathLst>
                <a:path w="1550" h="1666" extrusionOk="0">
                  <a:moveTo>
                    <a:pt x="264" y="1"/>
                  </a:moveTo>
                  <a:lnTo>
                    <a:pt x="264" y="1"/>
                  </a:lnTo>
                  <a:cubicBezTo>
                    <a:pt x="264" y="1"/>
                    <a:pt x="0" y="1286"/>
                    <a:pt x="1368" y="1665"/>
                  </a:cubicBezTo>
                  <a:cubicBezTo>
                    <a:pt x="1549" y="248"/>
                    <a:pt x="264" y="1"/>
                    <a:pt x="26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48"/>
            <p:cNvSpPr/>
            <p:nvPr/>
          </p:nvSpPr>
          <p:spPr>
            <a:xfrm>
              <a:off x="7117350" y="1777350"/>
              <a:ext cx="44100" cy="47425"/>
            </a:xfrm>
            <a:custGeom>
              <a:avLst/>
              <a:gdLst/>
              <a:ahLst/>
              <a:cxnLst/>
              <a:rect l="l" t="t" r="r" b="b"/>
              <a:pathLst>
                <a:path w="1764" h="1897" extrusionOk="0">
                  <a:moveTo>
                    <a:pt x="593" y="1"/>
                  </a:moveTo>
                  <a:lnTo>
                    <a:pt x="593" y="1"/>
                  </a:lnTo>
                  <a:cubicBezTo>
                    <a:pt x="593" y="1"/>
                    <a:pt x="0" y="1171"/>
                    <a:pt x="1236" y="1896"/>
                  </a:cubicBezTo>
                  <a:cubicBezTo>
                    <a:pt x="1764" y="561"/>
                    <a:pt x="594" y="1"/>
                    <a:pt x="593"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48"/>
            <p:cNvSpPr/>
            <p:nvPr/>
          </p:nvSpPr>
          <p:spPr>
            <a:xfrm>
              <a:off x="7103750" y="1778175"/>
              <a:ext cx="46575" cy="49900"/>
            </a:xfrm>
            <a:custGeom>
              <a:avLst/>
              <a:gdLst/>
              <a:ahLst/>
              <a:cxnLst/>
              <a:rect l="l" t="t" r="r" b="b"/>
              <a:pathLst>
                <a:path w="1863" h="1996" extrusionOk="0">
                  <a:moveTo>
                    <a:pt x="874" y="1"/>
                  </a:moveTo>
                  <a:cubicBezTo>
                    <a:pt x="874" y="1"/>
                    <a:pt x="0" y="973"/>
                    <a:pt x="1006" y="1995"/>
                  </a:cubicBezTo>
                  <a:cubicBezTo>
                    <a:pt x="1863" y="858"/>
                    <a:pt x="874" y="1"/>
                    <a:pt x="87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48"/>
            <p:cNvSpPr/>
            <p:nvPr/>
          </p:nvSpPr>
          <p:spPr>
            <a:xfrm>
              <a:off x="7091375" y="1777350"/>
              <a:ext cx="45775" cy="49075"/>
            </a:xfrm>
            <a:custGeom>
              <a:avLst/>
              <a:gdLst/>
              <a:ahLst/>
              <a:cxnLst/>
              <a:rect l="l" t="t" r="r" b="b"/>
              <a:pathLst>
                <a:path w="1831" h="1963" extrusionOk="0">
                  <a:moveTo>
                    <a:pt x="1105" y="1"/>
                  </a:moveTo>
                  <a:cubicBezTo>
                    <a:pt x="1105" y="1"/>
                    <a:pt x="1" y="726"/>
                    <a:pt x="710" y="1962"/>
                  </a:cubicBezTo>
                  <a:cubicBezTo>
                    <a:pt x="1830" y="1089"/>
                    <a:pt x="1105" y="1"/>
                    <a:pt x="110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48"/>
            <p:cNvSpPr/>
            <p:nvPr/>
          </p:nvSpPr>
          <p:spPr>
            <a:xfrm>
              <a:off x="7081500" y="1774900"/>
              <a:ext cx="41625" cy="44925"/>
            </a:xfrm>
            <a:custGeom>
              <a:avLst/>
              <a:gdLst/>
              <a:ahLst/>
              <a:cxnLst/>
              <a:rect l="l" t="t" r="r" b="b"/>
              <a:pathLst>
                <a:path w="1665" h="1797" extrusionOk="0">
                  <a:moveTo>
                    <a:pt x="1236" y="0"/>
                  </a:moveTo>
                  <a:cubicBezTo>
                    <a:pt x="1236" y="0"/>
                    <a:pt x="0" y="412"/>
                    <a:pt x="363" y="1796"/>
                  </a:cubicBezTo>
                  <a:cubicBezTo>
                    <a:pt x="1665" y="1236"/>
                    <a:pt x="1236" y="0"/>
                    <a:pt x="1236"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48"/>
            <p:cNvSpPr/>
            <p:nvPr/>
          </p:nvSpPr>
          <p:spPr>
            <a:xfrm>
              <a:off x="7074075" y="1771175"/>
              <a:ext cx="35450" cy="37525"/>
            </a:xfrm>
            <a:custGeom>
              <a:avLst/>
              <a:gdLst/>
              <a:ahLst/>
              <a:cxnLst/>
              <a:rect l="l" t="t" r="r" b="b"/>
              <a:pathLst>
                <a:path w="1418" h="1501" extrusionOk="0">
                  <a:moveTo>
                    <a:pt x="1319" y="1"/>
                  </a:moveTo>
                  <a:lnTo>
                    <a:pt x="1319" y="1"/>
                  </a:lnTo>
                  <a:cubicBezTo>
                    <a:pt x="1319" y="1"/>
                    <a:pt x="17" y="67"/>
                    <a:pt x="1" y="1501"/>
                  </a:cubicBezTo>
                  <a:cubicBezTo>
                    <a:pt x="1418" y="1303"/>
                    <a:pt x="1319" y="1"/>
                    <a:pt x="1319"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48"/>
            <p:cNvSpPr/>
            <p:nvPr/>
          </p:nvSpPr>
          <p:spPr>
            <a:xfrm>
              <a:off x="7061300" y="1765325"/>
              <a:ext cx="41650" cy="28575"/>
            </a:xfrm>
            <a:custGeom>
              <a:avLst/>
              <a:gdLst/>
              <a:ahLst/>
              <a:cxnLst/>
              <a:rect l="l" t="t" r="r" b="b"/>
              <a:pathLst>
                <a:path w="1666" h="1143" extrusionOk="0">
                  <a:moveTo>
                    <a:pt x="1417" y="0"/>
                  </a:moveTo>
                  <a:cubicBezTo>
                    <a:pt x="1027" y="0"/>
                    <a:pt x="286" y="137"/>
                    <a:pt x="1" y="1125"/>
                  </a:cubicBezTo>
                  <a:cubicBezTo>
                    <a:pt x="94" y="1137"/>
                    <a:pt x="182" y="1142"/>
                    <a:pt x="266" y="1142"/>
                  </a:cubicBezTo>
                  <a:cubicBezTo>
                    <a:pt x="1450" y="1142"/>
                    <a:pt x="1665" y="20"/>
                    <a:pt x="1665" y="20"/>
                  </a:cubicBezTo>
                  <a:cubicBezTo>
                    <a:pt x="1665" y="20"/>
                    <a:pt x="1567" y="0"/>
                    <a:pt x="1417"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48"/>
            <p:cNvSpPr/>
            <p:nvPr/>
          </p:nvSpPr>
          <p:spPr>
            <a:xfrm>
              <a:off x="7053075" y="1756075"/>
              <a:ext cx="47400" cy="23075"/>
            </a:xfrm>
            <a:custGeom>
              <a:avLst/>
              <a:gdLst/>
              <a:ahLst/>
              <a:cxnLst/>
              <a:rect l="l" t="t" r="r" b="b"/>
              <a:pathLst>
                <a:path w="1896" h="923" extrusionOk="0">
                  <a:moveTo>
                    <a:pt x="1243" y="1"/>
                  </a:moveTo>
                  <a:cubicBezTo>
                    <a:pt x="856" y="1"/>
                    <a:pt x="370" y="155"/>
                    <a:pt x="0" y="786"/>
                  </a:cubicBezTo>
                  <a:cubicBezTo>
                    <a:pt x="243" y="883"/>
                    <a:pt x="460" y="923"/>
                    <a:pt x="653" y="923"/>
                  </a:cubicBezTo>
                  <a:cubicBezTo>
                    <a:pt x="1511" y="923"/>
                    <a:pt x="1895" y="143"/>
                    <a:pt x="1895" y="143"/>
                  </a:cubicBezTo>
                  <a:cubicBezTo>
                    <a:pt x="1895" y="143"/>
                    <a:pt x="1615" y="1"/>
                    <a:pt x="1243"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48"/>
            <p:cNvSpPr/>
            <p:nvPr/>
          </p:nvSpPr>
          <p:spPr>
            <a:xfrm>
              <a:off x="7049350" y="1744250"/>
              <a:ext cx="49875" cy="20850"/>
            </a:xfrm>
            <a:custGeom>
              <a:avLst/>
              <a:gdLst/>
              <a:ahLst/>
              <a:cxnLst/>
              <a:rect l="l" t="t" r="r" b="b"/>
              <a:pathLst>
                <a:path w="1995" h="834" extrusionOk="0">
                  <a:moveTo>
                    <a:pt x="1056" y="1"/>
                  </a:moveTo>
                  <a:cubicBezTo>
                    <a:pt x="741" y="1"/>
                    <a:pt x="374" y="117"/>
                    <a:pt x="1" y="484"/>
                  </a:cubicBezTo>
                  <a:cubicBezTo>
                    <a:pt x="345" y="744"/>
                    <a:pt x="663" y="834"/>
                    <a:pt x="939" y="834"/>
                  </a:cubicBezTo>
                  <a:cubicBezTo>
                    <a:pt x="1578" y="834"/>
                    <a:pt x="1995" y="353"/>
                    <a:pt x="1995" y="353"/>
                  </a:cubicBezTo>
                  <a:cubicBezTo>
                    <a:pt x="1995" y="353"/>
                    <a:pt x="1603" y="1"/>
                    <a:pt x="1056"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48"/>
            <p:cNvSpPr/>
            <p:nvPr/>
          </p:nvSpPr>
          <p:spPr>
            <a:xfrm>
              <a:off x="7051000" y="1730625"/>
              <a:ext cx="49050" cy="21625"/>
            </a:xfrm>
            <a:custGeom>
              <a:avLst/>
              <a:gdLst/>
              <a:ahLst/>
              <a:cxnLst/>
              <a:rect l="l" t="t" r="r" b="b"/>
              <a:pathLst>
                <a:path w="1962" h="865" extrusionOk="0">
                  <a:moveTo>
                    <a:pt x="815" y="1"/>
                  </a:moveTo>
                  <a:cubicBezTo>
                    <a:pt x="577" y="1"/>
                    <a:pt x="305" y="66"/>
                    <a:pt x="1" y="238"/>
                  </a:cubicBezTo>
                  <a:cubicBezTo>
                    <a:pt x="381" y="727"/>
                    <a:pt x="803" y="865"/>
                    <a:pt x="1157" y="865"/>
                  </a:cubicBezTo>
                  <a:cubicBezTo>
                    <a:pt x="1616" y="865"/>
                    <a:pt x="1962" y="634"/>
                    <a:pt x="1962" y="634"/>
                  </a:cubicBezTo>
                  <a:cubicBezTo>
                    <a:pt x="1962" y="634"/>
                    <a:pt x="1556" y="1"/>
                    <a:pt x="81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48"/>
            <p:cNvSpPr/>
            <p:nvPr/>
          </p:nvSpPr>
          <p:spPr>
            <a:xfrm>
              <a:off x="7057600" y="1716375"/>
              <a:ext cx="44925" cy="25200"/>
            </a:xfrm>
            <a:custGeom>
              <a:avLst/>
              <a:gdLst/>
              <a:ahLst/>
              <a:cxnLst/>
              <a:rect l="l" t="t" r="r" b="b"/>
              <a:pathLst>
                <a:path w="1797" h="1008" extrusionOk="0">
                  <a:moveTo>
                    <a:pt x="485" y="0"/>
                  </a:moveTo>
                  <a:cubicBezTo>
                    <a:pt x="339" y="0"/>
                    <a:pt x="177" y="20"/>
                    <a:pt x="0" y="67"/>
                  </a:cubicBezTo>
                  <a:cubicBezTo>
                    <a:pt x="338" y="852"/>
                    <a:pt x="922" y="1008"/>
                    <a:pt x="1332" y="1008"/>
                  </a:cubicBezTo>
                  <a:cubicBezTo>
                    <a:pt x="1602" y="1008"/>
                    <a:pt x="1797" y="940"/>
                    <a:pt x="1797" y="940"/>
                  </a:cubicBezTo>
                  <a:cubicBezTo>
                    <a:pt x="1797" y="940"/>
                    <a:pt x="1483" y="0"/>
                    <a:pt x="485"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48"/>
            <p:cNvSpPr/>
            <p:nvPr/>
          </p:nvSpPr>
          <p:spPr>
            <a:xfrm>
              <a:off x="7069125" y="1701550"/>
              <a:ext cx="37525" cy="33025"/>
            </a:xfrm>
            <a:custGeom>
              <a:avLst/>
              <a:gdLst/>
              <a:ahLst/>
              <a:cxnLst/>
              <a:rect l="l" t="t" r="r" b="b"/>
              <a:pathLst>
                <a:path w="1501" h="1321" extrusionOk="0">
                  <a:moveTo>
                    <a:pt x="1" y="0"/>
                  </a:moveTo>
                  <a:cubicBezTo>
                    <a:pt x="174" y="1244"/>
                    <a:pt x="1198" y="1320"/>
                    <a:pt x="1446" y="1320"/>
                  </a:cubicBezTo>
                  <a:cubicBezTo>
                    <a:pt x="1481" y="1320"/>
                    <a:pt x="1501" y="1319"/>
                    <a:pt x="1501" y="1319"/>
                  </a:cubicBezTo>
                  <a:cubicBezTo>
                    <a:pt x="1501" y="1319"/>
                    <a:pt x="1418" y="17"/>
                    <a:pt x="1"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48"/>
            <p:cNvSpPr/>
            <p:nvPr/>
          </p:nvSpPr>
          <p:spPr>
            <a:xfrm>
              <a:off x="7079850" y="1688775"/>
              <a:ext cx="38750" cy="41650"/>
            </a:xfrm>
            <a:custGeom>
              <a:avLst/>
              <a:gdLst/>
              <a:ahLst/>
              <a:cxnLst/>
              <a:rect l="l" t="t" r="r" b="b"/>
              <a:pathLst>
                <a:path w="1550" h="1666" extrusionOk="0">
                  <a:moveTo>
                    <a:pt x="165" y="1"/>
                  </a:moveTo>
                  <a:lnTo>
                    <a:pt x="165" y="1"/>
                  </a:lnTo>
                  <a:cubicBezTo>
                    <a:pt x="0" y="1418"/>
                    <a:pt x="1269" y="1665"/>
                    <a:pt x="1269" y="1665"/>
                  </a:cubicBezTo>
                  <a:cubicBezTo>
                    <a:pt x="1269" y="1665"/>
                    <a:pt x="1550" y="396"/>
                    <a:pt x="16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48"/>
            <p:cNvSpPr/>
            <p:nvPr/>
          </p:nvSpPr>
          <p:spPr>
            <a:xfrm>
              <a:off x="7088500" y="1680525"/>
              <a:ext cx="44100" cy="47425"/>
            </a:xfrm>
            <a:custGeom>
              <a:avLst/>
              <a:gdLst/>
              <a:ahLst/>
              <a:cxnLst/>
              <a:rect l="l" t="t" r="r" b="b"/>
              <a:pathLst>
                <a:path w="1764" h="1897" extrusionOk="0">
                  <a:moveTo>
                    <a:pt x="544" y="1"/>
                  </a:moveTo>
                  <a:lnTo>
                    <a:pt x="544" y="1"/>
                  </a:lnTo>
                  <a:cubicBezTo>
                    <a:pt x="0" y="1319"/>
                    <a:pt x="1171" y="1896"/>
                    <a:pt x="1171" y="1896"/>
                  </a:cubicBezTo>
                  <a:cubicBezTo>
                    <a:pt x="1171" y="1896"/>
                    <a:pt x="1764" y="726"/>
                    <a:pt x="54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48"/>
            <p:cNvSpPr/>
            <p:nvPr/>
          </p:nvSpPr>
          <p:spPr>
            <a:xfrm>
              <a:off x="7070775" y="1700175"/>
              <a:ext cx="108400" cy="104900"/>
            </a:xfrm>
            <a:custGeom>
              <a:avLst/>
              <a:gdLst/>
              <a:ahLst/>
              <a:cxnLst/>
              <a:rect l="l" t="t" r="r" b="b"/>
              <a:pathLst>
                <a:path w="4336" h="4196" extrusionOk="0">
                  <a:moveTo>
                    <a:pt x="2192" y="1"/>
                  </a:moveTo>
                  <a:cubicBezTo>
                    <a:pt x="2143" y="1"/>
                    <a:pt x="2094" y="2"/>
                    <a:pt x="2044" y="6"/>
                  </a:cubicBezTo>
                  <a:cubicBezTo>
                    <a:pt x="874" y="72"/>
                    <a:pt x="1" y="1077"/>
                    <a:pt x="83" y="2231"/>
                  </a:cubicBezTo>
                  <a:cubicBezTo>
                    <a:pt x="147" y="3344"/>
                    <a:pt x="1084" y="4196"/>
                    <a:pt x="2186" y="4196"/>
                  </a:cubicBezTo>
                  <a:cubicBezTo>
                    <a:pt x="2226" y="4196"/>
                    <a:pt x="2267" y="4195"/>
                    <a:pt x="2308" y="4192"/>
                  </a:cubicBezTo>
                  <a:cubicBezTo>
                    <a:pt x="3462" y="4110"/>
                    <a:pt x="4335" y="3121"/>
                    <a:pt x="4269" y="1967"/>
                  </a:cubicBezTo>
                  <a:cubicBezTo>
                    <a:pt x="4191" y="863"/>
                    <a:pt x="3282" y="1"/>
                    <a:pt x="2192"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47" name="Google Shape;4747;p48"/>
          <p:cNvGrpSpPr/>
          <p:nvPr/>
        </p:nvGrpSpPr>
        <p:grpSpPr>
          <a:xfrm rot="361620">
            <a:off x="5359724" y="55350"/>
            <a:ext cx="3918508" cy="717370"/>
            <a:chOff x="755625" y="1135025"/>
            <a:chExt cx="3918400" cy="717350"/>
          </a:xfrm>
        </p:grpSpPr>
        <p:sp>
          <p:nvSpPr>
            <p:cNvPr id="4748" name="Google Shape;4748;p48"/>
            <p:cNvSpPr/>
            <p:nvPr/>
          </p:nvSpPr>
          <p:spPr>
            <a:xfrm>
              <a:off x="755625" y="1135025"/>
              <a:ext cx="3918400" cy="385675"/>
            </a:xfrm>
            <a:custGeom>
              <a:avLst/>
              <a:gdLst/>
              <a:ahLst/>
              <a:cxnLst/>
              <a:rect l="l" t="t" r="r" b="b"/>
              <a:pathLst>
                <a:path w="156736" h="15427" extrusionOk="0">
                  <a:moveTo>
                    <a:pt x="3181" y="0"/>
                  </a:moveTo>
                  <a:cubicBezTo>
                    <a:pt x="18970" y="5472"/>
                    <a:pt x="53712" y="14289"/>
                    <a:pt x="90828" y="13481"/>
                  </a:cubicBezTo>
                  <a:cubicBezTo>
                    <a:pt x="112253" y="13020"/>
                    <a:pt x="134470" y="9361"/>
                    <a:pt x="154247" y="0"/>
                  </a:cubicBezTo>
                  <a:lnTo>
                    <a:pt x="156736" y="0"/>
                  </a:lnTo>
                  <a:cubicBezTo>
                    <a:pt x="136299" y="10152"/>
                    <a:pt x="113143" y="14091"/>
                    <a:pt x="90861" y="14569"/>
                  </a:cubicBezTo>
                  <a:cubicBezTo>
                    <a:pt x="51191" y="15426"/>
                    <a:pt x="14207" y="5340"/>
                    <a:pt x="0" y="0"/>
                  </a:cubicBezTo>
                  <a:close/>
                </a:path>
              </a:pathLst>
            </a:custGeom>
            <a:solidFill>
              <a:srgbClr val="60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48"/>
            <p:cNvSpPr/>
            <p:nvPr/>
          </p:nvSpPr>
          <p:spPr>
            <a:xfrm>
              <a:off x="2429275" y="1449800"/>
              <a:ext cx="379925" cy="398875"/>
            </a:xfrm>
            <a:custGeom>
              <a:avLst/>
              <a:gdLst/>
              <a:ahLst/>
              <a:cxnLst/>
              <a:rect l="l" t="t" r="r" b="b"/>
              <a:pathLst>
                <a:path w="15197" h="15955" extrusionOk="0">
                  <a:moveTo>
                    <a:pt x="6560" y="15295"/>
                  </a:moveTo>
                  <a:cubicBezTo>
                    <a:pt x="4368" y="10202"/>
                    <a:pt x="2193" y="5093"/>
                    <a:pt x="1" y="1"/>
                  </a:cubicBezTo>
                  <a:cubicBezTo>
                    <a:pt x="5110" y="264"/>
                    <a:pt x="10170" y="462"/>
                    <a:pt x="15196" y="643"/>
                  </a:cubicBezTo>
                  <a:cubicBezTo>
                    <a:pt x="12592" y="5522"/>
                    <a:pt x="9988" y="10417"/>
                    <a:pt x="7401" y="15295"/>
                  </a:cubicBezTo>
                  <a:cubicBezTo>
                    <a:pt x="7038" y="15954"/>
                    <a:pt x="6774" y="15822"/>
                    <a:pt x="6560" y="152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48"/>
            <p:cNvSpPr/>
            <p:nvPr/>
          </p:nvSpPr>
          <p:spPr>
            <a:xfrm>
              <a:off x="2882925" y="1455975"/>
              <a:ext cx="379925" cy="396400"/>
            </a:xfrm>
            <a:custGeom>
              <a:avLst/>
              <a:gdLst/>
              <a:ahLst/>
              <a:cxnLst/>
              <a:rect l="l" t="t" r="r" b="b"/>
              <a:pathLst>
                <a:path w="15197" h="15856" extrusionOk="0">
                  <a:moveTo>
                    <a:pt x="7615" y="15246"/>
                  </a:moveTo>
                  <a:cubicBezTo>
                    <a:pt x="5077" y="10301"/>
                    <a:pt x="2539" y="5374"/>
                    <a:pt x="0" y="446"/>
                  </a:cubicBezTo>
                  <a:cubicBezTo>
                    <a:pt x="5110" y="347"/>
                    <a:pt x="10169" y="182"/>
                    <a:pt x="15196" y="1"/>
                  </a:cubicBezTo>
                  <a:cubicBezTo>
                    <a:pt x="12955" y="5060"/>
                    <a:pt x="10697" y="10120"/>
                    <a:pt x="8455" y="15180"/>
                  </a:cubicBezTo>
                  <a:cubicBezTo>
                    <a:pt x="8159" y="15855"/>
                    <a:pt x="7878" y="15740"/>
                    <a:pt x="7615" y="1524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48"/>
            <p:cNvSpPr/>
            <p:nvPr/>
          </p:nvSpPr>
          <p:spPr>
            <a:xfrm>
              <a:off x="1526125" y="1322475"/>
              <a:ext cx="374950" cy="418250"/>
            </a:xfrm>
            <a:custGeom>
              <a:avLst/>
              <a:gdLst/>
              <a:ahLst/>
              <a:cxnLst/>
              <a:rect l="l" t="t" r="r" b="b"/>
              <a:pathLst>
                <a:path w="14998" h="16730" extrusionOk="0">
                  <a:moveTo>
                    <a:pt x="4582" y="16004"/>
                  </a:moveTo>
                  <a:cubicBezTo>
                    <a:pt x="3066" y="10681"/>
                    <a:pt x="1533" y="5341"/>
                    <a:pt x="0" y="1"/>
                  </a:cubicBezTo>
                  <a:cubicBezTo>
                    <a:pt x="5027" y="907"/>
                    <a:pt x="10021" y="1748"/>
                    <a:pt x="14998" y="2539"/>
                  </a:cubicBezTo>
                  <a:cubicBezTo>
                    <a:pt x="11801" y="7071"/>
                    <a:pt x="8603" y="11587"/>
                    <a:pt x="5422" y="16119"/>
                  </a:cubicBezTo>
                  <a:cubicBezTo>
                    <a:pt x="4994" y="16729"/>
                    <a:pt x="4747" y="16548"/>
                    <a:pt x="4582" y="1600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48"/>
            <p:cNvSpPr/>
            <p:nvPr/>
          </p:nvSpPr>
          <p:spPr>
            <a:xfrm>
              <a:off x="1088125" y="1208775"/>
              <a:ext cx="367550" cy="427275"/>
            </a:xfrm>
            <a:custGeom>
              <a:avLst/>
              <a:gdLst/>
              <a:ahLst/>
              <a:cxnLst/>
              <a:rect l="l" t="t" r="r" b="b"/>
              <a:pathLst>
                <a:path w="14702" h="17091" extrusionOk="0">
                  <a:moveTo>
                    <a:pt x="3165" y="16333"/>
                  </a:moveTo>
                  <a:cubicBezTo>
                    <a:pt x="2110" y="10894"/>
                    <a:pt x="1055" y="5439"/>
                    <a:pt x="1" y="0"/>
                  </a:cubicBezTo>
                  <a:cubicBezTo>
                    <a:pt x="4928" y="1335"/>
                    <a:pt x="9823" y="2604"/>
                    <a:pt x="14702" y="3840"/>
                  </a:cubicBezTo>
                  <a:cubicBezTo>
                    <a:pt x="11125" y="8059"/>
                    <a:pt x="7549" y="12295"/>
                    <a:pt x="3973" y="16514"/>
                  </a:cubicBezTo>
                  <a:cubicBezTo>
                    <a:pt x="3495" y="17091"/>
                    <a:pt x="3264" y="16893"/>
                    <a:pt x="3165" y="163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48"/>
            <p:cNvSpPr/>
            <p:nvPr/>
          </p:nvSpPr>
          <p:spPr>
            <a:xfrm>
              <a:off x="3343975" y="1402000"/>
              <a:ext cx="377450" cy="410400"/>
            </a:xfrm>
            <a:custGeom>
              <a:avLst/>
              <a:gdLst/>
              <a:ahLst/>
              <a:cxnLst/>
              <a:rect l="l" t="t" r="r" b="b"/>
              <a:pathLst>
                <a:path w="15098" h="16416" extrusionOk="0">
                  <a:moveTo>
                    <a:pt x="8917" y="15855"/>
                  </a:moveTo>
                  <a:cubicBezTo>
                    <a:pt x="5951" y="11158"/>
                    <a:pt x="2984" y="6478"/>
                    <a:pt x="1" y="1797"/>
                  </a:cubicBezTo>
                  <a:cubicBezTo>
                    <a:pt x="5094" y="1237"/>
                    <a:pt x="10104" y="627"/>
                    <a:pt x="15098" y="1"/>
                  </a:cubicBezTo>
                  <a:cubicBezTo>
                    <a:pt x="13318" y="5242"/>
                    <a:pt x="11538" y="10483"/>
                    <a:pt x="9758" y="15724"/>
                  </a:cubicBezTo>
                  <a:cubicBezTo>
                    <a:pt x="9510" y="16416"/>
                    <a:pt x="9230" y="16333"/>
                    <a:pt x="8917" y="1585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48"/>
            <p:cNvSpPr/>
            <p:nvPr/>
          </p:nvSpPr>
          <p:spPr>
            <a:xfrm>
              <a:off x="3787325" y="1303125"/>
              <a:ext cx="370450" cy="423175"/>
            </a:xfrm>
            <a:custGeom>
              <a:avLst/>
              <a:gdLst/>
              <a:ahLst/>
              <a:cxnLst/>
              <a:rect l="l" t="t" r="r" b="b"/>
              <a:pathLst>
                <a:path w="14818" h="16927" extrusionOk="0">
                  <a:moveTo>
                    <a:pt x="10400" y="16432"/>
                  </a:moveTo>
                  <a:cubicBezTo>
                    <a:pt x="6923" y="12097"/>
                    <a:pt x="3462" y="7763"/>
                    <a:pt x="1" y="3428"/>
                  </a:cubicBezTo>
                  <a:cubicBezTo>
                    <a:pt x="4994" y="2324"/>
                    <a:pt x="9922" y="1170"/>
                    <a:pt x="14817" y="0"/>
                  </a:cubicBezTo>
                  <a:cubicBezTo>
                    <a:pt x="13614" y="5406"/>
                    <a:pt x="12411" y="10795"/>
                    <a:pt x="11208" y="16201"/>
                  </a:cubicBezTo>
                  <a:cubicBezTo>
                    <a:pt x="11043" y="16926"/>
                    <a:pt x="10746" y="16860"/>
                    <a:pt x="10400" y="1643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48"/>
            <p:cNvSpPr/>
            <p:nvPr/>
          </p:nvSpPr>
          <p:spPr>
            <a:xfrm>
              <a:off x="4224900" y="1148200"/>
              <a:ext cx="355200" cy="432650"/>
            </a:xfrm>
            <a:custGeom>
              <a:avLst/>
              <a:gdLst/>
              <a:ahLst/>
              <a:cxnLst/>
              <a:rect l="l" t="t" r="r" b="b"/>
              <a:pathLst>
                <a:path w="14208" h="17306" extrusionOk="0">
                  <a:moveTo>
                    <a:pt x="12065" y="16893"/>
                  </a:moveTo>
                  <a:cubicBezTo>
                    <a:pt x="8043" y="13070"/>
                    <a:pt x="4022" y="9246"/>
                    <a:pt x="1" y="5423"/>
                  </a:cubicBezTo>
                  <a:cubicBezTo>
                    <a:pt x="4797" y="3643"/>
                    <a:pt x="9510" y="1830"/>
                    <a:pt x="14207" y="0"/>
                  </a:cubicBezTo>
                  <a:cubicBezTo>
                    <a:pt x="13746" y="5522"/>
                    <a:pt x="13284" y="11043"/>
                    <a:pt x="12823" y="16547"/>
                  </a:cubicBezTo>
                  <a:cubicBezTo>
                    <a:pt x="12773" y="17305"/>
                    <a:pt x="12460" y="17273"/>
                    <a:pt x="12065" y="168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48"/>
            <p:cNvSpPr/>
            <p:nvPr/>
          </p:nvSpPr>
          <p:spPr>
            <a:xfrm>
              <a:off x="1989225" y="1397050"/>
              <a:ext cx="377450" cy="411650"/>
            </a:xfrm>
            <a:custGeom>
              <a:avLst/>
              <a:gdLst/>
              <a:ahLst/>
              <a:cxnLst/>
              <a:rect l="l" t="t" r="r" b="b"/>
              <a:pathLst>
                <a:path w="15098" h="16466" extrusionOk="0">
                  <a:moveTo>
                    <a:pt x="5324" y="15773"/>
                  </a:moveTo>
                  <a:cubicBezTo>
                    <a:pt x="3544" y="10516"/>
                    <a:pt x="1781" y="5258"/>
                    <a:pt x="1" y="1"/>
                  </a:cubicBezTo>
                  <a:cubicBezTo>
                    <a:pt x="5077" y="677"/>
                    <a:pt x="10087" y="1270"/>
                    <a:pt x="15098" y="1847"/>
                  </a:cubicBezTo>
                  <a:cubicBezTo>
                    <a:pt x="12114" y="6511"/>
                    <a:pt x="9131" y="11175"/>
                    <a:pt x="6148" y="15839"/>
                  </a:cubicBezTo>
                  <a:cubicBezTo>
                    <a:pt x="5753" y="16466"/>
                    <a:pt x="5489" y="16301"/>
                    <a:pt x="5324" y="157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57" name="Google Shape;4757;p48"/>
          <p:cNvSpPr/>
          <p:nvPr/>
        </p:nvSpPr>
        <p:spPr>
          <a:xfrm>
            <a:off x="1255900" y="4487675"/>
            <a:ext cx="960400" cy="371525"/>
          </a:xfrm>
          <a:custGeom>
            <a:avLst/>
            <a:gdLst/>
            <a:ahLst/>
            <a:cxnLst/>
            <a:rect l="l" t="t" r="r" b="b"/>
            <a:pathLst>
              <a:path w="38416" h="14861" extrusionOk="0">
                <a:moveTo>
                  <a:pt x="366" y="14860"/>
                </a:moveTo>
                <a:cubicBezTo>
                  <a:pt x="366" y="14860"/>
                  <a:pt x="0" y="14426"/>
                  <a:pt x="2306" y="10478"/>
                </a:cubicBezTo>
                <a:cubicBezTo>
                  <a:pt x="4611" y="6506"/>
                  <a:pt x="11048" y="8012"/>
                  <a:pt x="11048" y="8012"/>
                </a:cubicBezTo>
                <a:cubicBezTo>
                  <a:pt x="11048" y="8012"/>
                  <a:pt x="8857" y="6278"/>
                  <a:pt x="10386" y="4109"/>
                </a:cubicBezTo>
                <a:cubicBezTo>
                  <a:pt x="11915" y="1941"/>
                  <a:pt x="15590" y="5022"/>
                  <a:pt x="15590" y="5022"/>
                </a:cubicBezTo>
                <a:cubicBezTo>
                  <a:pt x="15590" y="5022"/>
                  <a:pt x="14266" y="937"/>
                  <a:pt x="16412" y="366"/>
                </a:cubicBezTo>
                <a:cubicBezTo>
                  <a:pt x="17850" y="1"/>
                  <a:pt x="20634" y="1576"/>
                  <a:pt x="22483" y="5205"/>
                </a:cubicBezTo>
                <a:cubicBezTo>
                  <a:pt x="23670" y="3950"/>
                  <a:pt x="24926" y="3425"/>
                  <a:pt x="25702" y="3630"/>
                </a:cubicBezTo>
                <a:cubicBezTo>
                  <a:pt x="27368" y="4064"/>
                  <a:pt x="26341" y="7236"/>
                  <a:pt x="26341" y="7236"/>
                </a:cubicBezTo>
                <a:cubicBezTo>
                  <a:pt x="26341" y="7236"/>
                  <a:pt x="29194" y="4840"/>
                  <a:pt x="30358" y="6529"/>
                </a:cubicBezTo>
                <a:cubicBezTo>
                  <a:pt x="31545" y="8195"/>
                  <a:pt x="29856" y="9542"/>
                  <a:pt x="29856" y="9542"/>
                </a:cubicBezTo>
                <a:cubicBezTo>
                  <a:pt x="29856" y="9542"/>
                  <a:pt x="34855" y="8378"/>
                  <a:pt x="36635" y="11459"/>
                </a:cubicBezTo>
                <a:cubicBezTo>
                  <a:pt x="38415" y="14540"/>
                  <a:pt x="37206" y="13513"/>
                  <a:pt x="37206" y="13513"/>
                </a:cubicBezTo>
                <a:close/>
              </a:path>
            </a:pathLst>
          </a:custGeom>
          <a:solidFill>
            <a:srgbClr val="D0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58" name="Google Shape;4758;p48"/>
          <p:cNvGrpSpPr/>
          <p:nvPr/>
        </p:nvGrpSpPr>
        <p:grpSpPr>
          <a:xfrm>
            <a:off x="7900275" y="1087025"/>
            <a:ext cx="288050" cy="325525"/>
            <a:chOff x="6980950" y="1589900"/>
            <a:chExt cx="288050" cy="325525"/>
          </a:xfrm>
        </p:grpSpPr>
        <p:sp>
          <p:nvSpPr>
            <p:cNvPr id="4759" name="Google Shape;4759;p48"/>
            <p:cNvSpPr/>
            <p:nvPr/>
          </p:nvSpPr>
          <p:spPr>
            <a:xfrm>
              <a:off x="7026700" y="1589900"/>
              <a:ext cx="189150" cy="162775"/>
            </a:xfrm>
            <a:custGeom>
              <a:avLst/>
              <a:gdLst/>
              <a:ahLst/>
              <a:cxnLst/>
              <a:rect l="l" t="t" r="r" b="b"/>
              <a:pathLst>
                <a:path w="7566" h="6511" extrusionOk="0">
                  <a:moveTo>
                    <a:pt x="3511" y="0"/>
                  </a:moveTo>
                  <a:lnTo>
                    <a:pt x="3511" y="0"/>
                  </a:lnTo>
                  <a:cubicBezTo>
                    <a:pt x="0" y="4401"/>
                    <a:pt x="3939" y="6510"/>
                    <a:pt x="3939" y="6510"/>
                  </a:cubicBezTo>
                  <a:cubicBezTo>
                    <a:pt x="3939" y="6510"/>
                    <a:pt x="7565" y="3923"/>
                    <a:pt x="35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48"/>
            <p:cNvSpPr/>
            <p:nvPr/>
          </p:nvSpPr>
          <p:spPr>
            <a:xfrm>
              <a:off x="6991675" y="1746050"/>
              <a:ext cx="139200" cy="102375"/>
            </a:xfrm>
            <a:custGeom>
              <a:avLst/>
              <a:gdLst/>
              <a:ahLst/>
              <a:cxnLst/>
              <a:rect l="l" t="t" r="r" b="b"/>
              <a:pathLst>
                <a:path w="5568" h="4095" extrusionOk="0">
                  <a:moveTo>
                    <a:pt x="3888" y="1"/>
                  </a:moveTo>
                  <a:cubicBezTo>
                    <a:pt x="2578" y="1"/>
                    <a:pt x="746" y="654"/>
                    <a:pt x="0" y="4022"/>
                  </a:cubicBezTo>
                  <a:cubicBezTo>
                    <a:pt x="405" y="4072"/>
                    <a:pt x="779" y="4095"/>
                    <a:pt x="1124" y="4095"/>
                  </a:cubicBezTo>
                  <a:cubicBezTo>
                    <a:pt x="5567" y="4095"/>
                    <a:pt x="5340" y="264"/>
                    <a:pt x="5340" y="264"/>
                  </a:cubicBezTo>
                  <a:cubicBezTo>
                    <a:pt x="5340" y="264"/>
                    <a:pt x="4719" y="1"/>
                    <a:pt x="38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48"/>
            <p:cNvSpPr/>
            <p:nvPr/>
          </p:nvSpPr>
          <p:spPr>
            <a:xfrm>
              <a:off x="7125175" y="1740700"/>
              <a:ext cx="143825" cy="95000"/>
            </a:xfrm>
            <a:custGeom>
              <a:avLst/>
              <a:gdLst/>
              <a:ahLst/>
              <a:cxnLst/>
              <a:rect l="l" t="t" r="r" b="b"/>
              <a:pathLst>
                <a:path w="5753" h="3800" extrusionOk="0">
                  <a:moveTo>
                    <a:pt x="1880" y="1"/>
                  </a:moveTo>
                  <a:cubicBezTo>
                    <a:pt x="815" y="1"/>
                    <a:pt x="0" y="478"/>
                    <a:pt x="0" y="478"/>
                  </a:cubicBezTo>
                  <a:cubicBezTo>
                    <a:pt x="0" y="478"/>
                    <a:pt x="222" y="3800"/>
                    <a:pt x="3800" y="3800"/>
                  </a:cubicBezTo>
                  <a:cubicBezTo>
                    <a:pt x="4364" y="3800"/>
                    <a:pt x="5010" y="3718"/>
                    <a:pt x="5752" y="3527"/>
                  </a:cubicBezTo>
                  <a:cubicBezTo>
                    <a:pt x="4728" y="660"/>
                    <a:pt x="3132" y="1"/>
                    <a:pt x="18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48"/>
            <p:cNvSpPr/>
            <p:nvPr/>
          </p:nvSpPr>
          <p:spPr>
            <a:xfrm>
              <a:off x="7034125" y="1752650"/>
              <a:ext cx="189125" cy="162775"/>
            </a:xfrm>
            <a:custGeom>
              <a:avLst/>
              <a:gdLst/>
              <a:ahLst/>
              <a:cxnLst/>
              <a:rect l="l" t="t" r="r" b="b"/>
              <a:pathLst>
                <a:path w="7565" h="6511" extrusionOk="0">
                  <a:moveTo>
                    <a:pt x="3642" y="0"/>
                  </a:moveTo>
                  <a:lnTo>
                    <a:pt x="3642" y="0"/>
                  </a:lnTo>
                  <a:cubicBezTo>
                    <a:pt x="3642" y="0"/>
                    <a:pt x="0" y="2588"/>
                    <a:pt x="4054" y="6510"/>
                  </a:cubicBezTo>
                  <a:cubicBezTo>
                    <a:pt x="7565" y="2110"/>
                    <a:pt x="3643" y="0"/>
                    <a:pt x="3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48"/>
            <p:cNvSpPr/>
            <p:nvPr/>
          </p:nvSpPr>
          <p:spPr>
            <a:xfrm>
              <a:off x="6980950" y="1669325"/>
              <a:ext cx="144250" cy="95100"/>
            </a:xfrm>
            <a:custGeom>
              <a:avLst/>
              <a:gdLst/>
              <a:ahLst/>
              <a:cxnLst/>
              <a:rect l="l" t="t" r="r" b="b"/>
              <a:pathLst>
                <a:path w="5770" h="3804" extrusionOk="0">
                  <a:moveTo>
                    <a:pt x="1936" y="1"/>
                  </a:moveTo>
                  <a:cubicBezTo>
                    <a:pt x="1376" y="1"/>
                    <a:pt x="735" y="81"/>
                    <a:pt x="1" y="268"/>
                  </a:cubicBezTo>
                  <a:cubicBezTo>
                    <a:pt x="1037" y="3144"/>
                    <a:pt x="2645" y="3803"/>
                    <a:pt x="3900" y="3803"/>
                  </a:cubicBezTo>
                  <a:cubicBezTo>
                    <a:pt x="4961" y="3803"/>
                    <a:pt x="5769" y="3333"/>
                    <a:pt x="5769" y="3333"/>
                  </a:cubicBezTo>
                  <a:cubicBezTo>
                    <a:pt x="5769" y="3333"/>
                    <a:pt x="5535" y="1"/>
                    <a:pt x="19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48"/>
            <p:cNvSpPr/>
            <p:nvPr/>
          </p:nvSpPr>
          <p:spPr>
            <a:xfrm>
              <a:off x="7119125" y="1656550"/>
              <a:ext cx="139150" cy="102550"/>
            </a:xfrm>
            <a:custGeom>
              <a:avLst/>
              <a:gdLst/>
              <a:ahLst/>
              <a:cxnLst/>
              <a:rect l="l" t="t" r="r" b="b"/>
              <a:pathLst>
                <a:path w="5566" h="4102" extrusionOk="0">
                  <a:moveTo>
                    <a:pt x="4465" y="0"/>
                  </a:moveTo>
                  <a:cubicBezTo>
                    <a:pt x="0" y="0"/>
                    <a:pt x="242" y="3844"/>
                    <a:pt x="242" y="3844"/>
                  </a:cubicBezTo>
                  <a:cubicBezTo>
                    <a:pt x="242" y="3844"/>
                    <a:pt x="854" y="4102"/>
                    <a:pt x="1675" y="4102"/>
                  </a:cubicBezTo>
                  <a:cubicBezTo>
                    <a:pt x="2981" y="4102"/>
                    <a:pt x="4817" y="3450"/>
                    <a:pt x="5566" y="70"/>
                  </a:cubicBezTo>
                  <a:cubicBezTo>
                    <a:pt x="5170" y="22"/>
                    <a:pt x="4804" y="0"/>
                    <a:pt x="4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48"/>
            <p:cNvSpPr/>
            <p:nvPr/>
          </p:nvSpPr>
          <p:spPr>
            <a:xfrm>
              <a:off x="7110325" y="1622850"/>
              <a:ext cx="29300" cy="259225"/>
            </a:xfrm>
            <a:custGeom>
              <a:avLst/>
              <a:gdLst/>
              <a:ahLst/>
              <a:cxnLst/>
              <a:rect l="l" t="t" r="r" b="b"/>
              <a:pathLst>
                <a:path w="1172" h="10369" extrusionOk="0">
                  <a:moveTo>
                    <a:pt x="265" y="1"/>
                  </a:moveTo>
                  <a:cubicBezTo>
                    <a:pt x="116" y="17"/>
                    <a:pt x="1" y="132"/>
                    <a:pt x="17" y="281"/>
                  </a:cubicBezTo>
                  <a:lnTo>
                    <a:pt x="644" y="10120"/>
                  </a:lnTo>
                  <a:cubicBezTo>
                    <a:pt x="644" y="10259"/>
                    <a:pt x="759" y="10369"/>
                    <a:pt x="896" y="10369"/>
                  </a:cubicBezTo>
                  <a:cubicBezTo>
                    <a:pt x="905" y="10369"/>
                    <a:pt x="914" y="10368"/>
                    <a:pt x="924" y="10367"/>
                  </a:cubicBezTo>
                  <a:cubicBezTo>
                    <a:pt x="1072" y="10367"/>
                    <a:pt x="1171" y="10235"/>
                    <a:pt x="1171" y="10087"/>
                  </a:cubicBezTo>
                  <a:lnTo>
                    <a:pt x="545" y="248"/>
                  </a:lnTo>
                  <a:cubicBezTo>
                    <a:pt x="528" y="99"/>
                    <a:pt x="413" y="1"/>
                    <a:pt x="265" y="1"/>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48"/>
            <p:cNvSpPr/>
            <p:nvPr/>
          </p:nvSpPr>
          <p:spPr>
            <a:xfrm>
              <a:off x="7014750" y="1677750"/>
              <a:ext cx="220450" cy="149800"/>
            </a:xfrm>
            <a:custGeom>
              <a:avLst/>
              <a:gdLst/>
              <a:ahLst/>
              <a:cxnLst/>
              <a:rect l="l" t="t" r="r" b="b"/>
              <a:pathLst>
                <a:path w="8818" h="5992" extrusionOk="0">
                  <a:moveTo>
                    <a:pt x="8517" y="0"/>
                  </a:moveTo>
                  <a:cubicBezTo>
                    <a:pt x="8467" y="0"/>
                    <a:pt x="8416" y="15"/>
                    <a:pt x="8373" y="46"/>
                  </a:cubicBezTo>
                  <a:lnTo>
                    <a:pt x="165" y="5501"/>
                  </a:lnTo>
                  <a:cubicBezTo>
                    <a:pt x="33" y="5584"/>
                    <a:pt x="0" y="5748"/>
                    <a:pt x="83" y="5864"/>
                  </a:cubicBezTo>
                  <a:cubicBezTo>
                    <a:pt x="135" y="5947"/>
                    <a:pt x="220" y="5991"/>
                    <a:pt x="309" y="5991"/>
                  </a:cubicBezTo>
                  <a:cubicBezTo>
                    <a:pt x="361" y="5991"/>
                    <a:pt x="413" y="5976"/>
                    <a:pt x="462" y="5946"/>
                  </a:cubicBezTo>
                  <a:lnTo>
                    <a:pt x="8653" y="474"/>
                  </a:lnTo>
                  <a:cubicBezTo>
                    <a:pt x="8785" y="409"/>
                    <a:pt x="8818" y="244"/>
                    <a:pt x="8735" y="112"/>
                  </a:cubicBezTo>
                  <a:cubicBezTo>
                    <a:pt x="8684" y="40"/>
                    <a:pt x="8601" y="0"/>
                    <a:pt x="8517" y="0"/>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48"/>
            <p:cNvSpPr/>
            <p:nvPr/>
          </p:nvSpPr>
          <p:spPr>
            <a:xfrm>
              <a:off x="7006925" y="1691350"/>
              <a:ext cx="236100" cy="122600"/>
            </a:xfrm>
            <a:custGeom>
              <a:avLst/>
              <a:gdLst/>
              <a:ahLst/>
              <a:cxnLst/>
              <a:rect l="l" t="t" r="r" b="b"/>
              <a:pathLst>
                <a:path w="9444" h="4904" extrusionOk="0">
                  <a:moveTo>
                    <a:pt x="305" y="0"/>
                  </a:moveTo>
                  <a:cubicBezTo>
                    <a:pt x="207" y="0"/>
                    <a:pt x="112" y="52"/>
                    <a:pt x="66" y="145"/>
                  </a:cubicBezTo>
                  <a:cubicBezTo>
                    <a:pt x="0" y="277"/>
                    <a:pt x="66" y="441"/>
                    <a:pt x="198" y="491"/>
                  </a:cubicBezTo>
                  <a:lnTo>
                    <a:pt x="9015" y="4875"/>
                  </a:lnTo>
                  <a:cubicBezTo>
                    <a:pt x="9055" y="4894"/>
                    <a:pt x="9097" y="4904"/>
                    <a:pt x="9139" y="4904"/>
                  </a:cubicBezTo>
                  <a:cubicBezTo>
                    <a:pt x="9237" y="4904"/>
                    <a:pt x="9332" y="4852"/>
                    <a:pt x="9378" y="4759"/>
                  </a:cubicBezTo>
                  <a:cubicBezTo>
                    <a:pt x="9444" y="4628"/>
                    <a:pt x="9394" y="4463"/>
                    <a:pt x="9263" y="4397"/>
                  </a:cubicBezTo>
                  <a:lnTo>
                    <a:pt x="429" y="29"/>
                  </a:lnTo>
                  <a:cubicBezTo>
                    <a:pt x="389" y="10"/>
                    <a:pt x="347" y="0"/>
                    <a:pt x="305" y="0"/>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48"/>
            <p:cNvSpPr/>
            <p:nvPr/>
          </p:nvSpPr>
          <p:spPr>
            <a:xfrm>
              <a:off x="7100025" y="1676825"/>
              <a:ext cx="46175" cy="49875"/>
            </a:xfrm>
            <a:custGeom>
              <a:avLst/>
              <a:gdLst/>
              <a:ahLst/>
              <a:cxnLst/>
              <a:rect l="l" t="t" r="r" b="b"/>
              <a:pathLst>
                <a:path w="1847" h="1995" extrusionOk="0">
                  <a:moveTo>
                    <a:pt x="858" y="1"/>
                  </a:moveTo>
                  <a:lnTo>
                    <a:pt x="858" y="1"/>
                  </a:lnTo>
                  <a:cubicBezTo>
                    <a:pt x="1" y="1138"/>
                    <a:pt x="990" y="1995"/>
                    <a:pt x="990" y="1995"/>
                  </a:cubicBezTo>
                  <a:cubicBezTo>
                    <a:pt x="990" y="1995"/>
                    <a:pt x="1847" y="1022"/>
                    <a:pt x="858"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48"/>
            <p:cNvSpPr/>
            <p:nvPr/>
          </p:nvSpPr>
          <p:spPr>
            <a:xfrm>
              <a:off x="7112800" y="1678475"/>
              <a:ext cx="45775" cy="49050"/>
            </a:xfrm>
            <a:custGeom>
              <a:avLst/>
              <a:gdLst/>
              <a:ahLst/>
              <a:cxnLst/>
              <a:rect l="l" t="t" r="r" b="b"/>
              <a:pathLst>
                <a:path w="1831" h="1962" extrusionOk="0">
                  <a:moveTo>
                    <a:pt x="1138" y="0"/>
                  </a:moveTo>
                  <a:cubicBezTo>
                    <a:pt x="1" y="890"/>
                    <a:pt x="742" y="1962"/>
                    <a:pt x="742" y="1962"/>
                  </a:cubicBezTo>
                  <a:cubicBezTo>
                    <a:pt x="742" y="1962"/>
                    <a:pt x="1830" y="1253"/>
                    <a:pt x="1138"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48"/>
            <p:cNvSpPr/>
            <p:nvPr/>
          </p:nvSpPr>
          <p:spPr>
            <a:xfrm>
              <a:off x="7126825" y="1685075"/>
              <a:ext cx="41625" cy="44925"/>
            </a:xfrm>
            <a:custGeom>
              <a:avLst/>
              <a:gdLst/>
              <a:ahLst/>
              <a:cxnLst/>
              <a:rect l="l" t="t" r="r" b="b"/>
              <a:pathLst>
                <a:path w="1665" h="1797" extrusionOk="0">
                  <a:moveTo>
                    <a:pt x="1319" y="0"/>
                  </a:moveTo>
                  <a:lnTo>
                    <a:pt x="1319" y="0"/>
                  </a:lnTo>
                  <a:cubicBezTo>
                    <a:pt x="0" y="561"/>
                    <a:pt x="429" y="1797"/>
                    <a:pt x="429" y="1797"/>
                  </a:cubicBezTo>
                  <a:cubicBezTo>
                    <a:pt x="429" y="1797"/>
                    <a:pt x="1665" y="1385"/>
                    <a:pt x="1319"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48"/>
            <p:cNvSpPr/>
            <p:nvPr/>
          </p:nvSpPr>
          <p:spPr>
            <a:xfrm>
              <a:off x="7140425" y="1696600"/>
              <a:ext cx="35450" cy="37525"/>
            </a:xfrm>
            <a:custGeom>
              <a:avLst/>
              <a:gdLst/>
              <a:ahLst/>
              <a:cxnLst/>
              <a:rect l="l" t="t" r="r" b="b"/>
              <a:pathLst>
                <a:path w="1418" h="1501" extrusionOk="0">
                  <a:moveTo>
                    <a:pt x="1417" y="1"/>
                  </a:moveTo>
                  <a:lnTo>
                    <a:pt x="1417" y="1"/>
                  </a:lnTo>
                  <a:cubicBezTo>
                    <a:pt x="0" y="198"/>
                    <a:pt x="99" y="1500"/>
                    <a:pt x="99" y="1500"/>
                  </a:cubicBezTo>
                  <a:cubicBezTo>
                    <a:pt x="99" y="1500"/>
                    <a:pt x="1401" y="1418"/>
                    <a:pt x="1417"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48"/>
            <p:cNvSpPr/>
            <p:nvPr/>
          </p:nvSpPr>
          <p:spPr>
            <a:xfrm>
              <a:off x="7147000" y="1711075"/>
              <a:ext cx="41650" cy="28900"/>
            </a:xfrm>
            <a:custGeom>
              <a:avLst/>
              <a:gdLst/>
              <a:ahLst/>
              <a:cxnLst/>
              <a:rect l="l" t="t" r="r" b="b"/>
              <a:pathLst>
                <a:path w="1666" h="1156" extrusionOk="0">
                  <a:moveTo>
                    <a:pt x="1422" y="0"/>
                  </a:moveTo>
                  <a:cubicBezTo>
                    <a:pt x="219" y="0"/>
                    <a:pt x="1" y="1136"/>
                    <a:pt x="1" y="1136"/>
                  </a:cubicBezTo>
                  <a:cubicBezTo>
                    <a:pt x="1" y="1136"/>
                    <a:pt x="99" y="1156"/>
                    <a:pt x="248" y="1156"/>
                  </a:cubicBezTo>
                  <a:cubicBezTo>
                    <a:pt x="641" y="1156"/>
                    <a:pt x="1391" y="1017"/>
                    <a:pt x="1665" y="15"/>
                  </a:cubicBezTo>
                  <a:cubicBezTo>
                    <a:pt x="1580" y="5"/>
                    <a:pt x="1499" y="0"/>
                    <a:pt x="1422"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48"/>
            <p:cNvSpPr/>
            <p:nvPr/>
          </p:nvSpPr>
          <p:spPr>
            <a:xfrm>
              <a:off x="7149900" y="1725950"/>
              <a:ext cx="47400" cy="22900"/>
            </a:xfrm>
            <a:custGeom>
              <a:avLst/>
              <a:gdLst/>
              <a:ahLst/>
              <a:cxnLst/>
              <a:rect l="l" t="t" r="r" b="b"/>
              <a:pathLst>
                <a:path w="1896" h="916" extrusionOk="0">
                  <a:moveTo>
                    <a:pt x="1221" y="1"/>
                  </a:moveTo>
                  <a:cubicBezTo>
                    <a:pt x="369" y="1"/>
                    <a:pt x="0" y="771"/>
                    <a:pt x="0" y="771"/>
                  </a:cubicBezTo>
                  <a:cubicBezTo>
                    <a:pt x="0" y="771"/>
                    <a:pt x="281" y="916"/>
                    <a:pt x="654" y="916"/>
                  </a:cubicBezTo>
                  <a:cubicBezTo>
                    <a:pt x="1038" y="916"/>
                    <a:pt x="1520" y="763"/>
                    <a:pt x="1895" y="145"/>
                  </a:cubicBezTo>
                  <a:cubicBezTo>
                    <a:pt x="1644" y="43"/>
                    <a:pt x="1420" y="1"/>
                    <a:pt x="1221"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48"/>
            <p:cNvSpPr/>
            <p:nvPr/>
          </p:nvSpPr>
          <p:spPr>
            <a:xfrm>
              <a:off x="7150725" y="1740200"/>
              <a:ext cx="49875" cy="20675"/>
            </a:xfrm>
            <a:custGeom>
              <a:avLst/>
              <a:gdLst/>
              <a:ahLst/>
              <a:cxnLst/>
              <a:rect l="l" t="t" r="r" b="b"/>
              <a:pathLst>
                <a:path w="1995" h="827" extrusionOk="0">
                  <a:moveTo>
                    <a:pt x="1056" y="0"/>
                  </a:moveTo>
                  <a:cubicBezTo>
                    <a:pt x="417" y="0"/>
                    <a:pt x="0" y="482"/>
                    <a:pt x="0" y="482"/>
                  </a:cubicBezTo>
                  <a:cubicBezTo>
                    <a:pt x="0" y="482"/>
                    <a:pt x="391" y="826"/>
                    <a:pt x="938" y="826"/>
                  </a:cubicBezTo>
                  <a:cubicBezTo>
                    <a:pt x="1253" y="826"/>
                    <a:pt x="1620" y="712"/>
                    <a:pt x="1994" y="350"/>
                  </a:cubicBezTo>
                  <a:cubicBezTo>
                    <a:pt x="1651" y="91"/>
                    <a:pt x="1332" y="0"/>
                    <a:pt x="1056"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48"/>
            <p:cNvSpPr/>
            <p:nvPr/>
          </p:nvSpPr>
          <p:spPr>
            <a:xfrm>
              <a:off x="7149900" y="1752875"/>
              <a:ext cx="49050" cy="21625"/>
            </a:xfrm>
            <a:custGeom>
              <a:avLst/>
              <a:gdLst/>
              <a:ahLst/>
              <a:cxnLst/>
              <a:rect l="l" t="t" r="r" b="b"/>
              <a:pathLst>
                <a:path w="1962" h="865" extrusionOk="0">
                  <a:moveTo>
                    <a:pt x="810" y="1"/>
                  </a:moveTo>
                  <a:cubicBezTo>
                    <a:pt x="349" y="1"/>
                    <a:pt x="0" y="238"/>
                    <a:pt x="0" y="238"/>
                  </a:cubicBezTo>
                  <a:cubicBezTo>
                    <a:pt x="0" y="238"/>
                    <a:pt x="417" y="864"/>
                    <a:pt x="1159" y="864"/>
                  </a:cubicBezTo>
                  <a:cubicBezTo>
                    <a:pt x="1394" y="864"/>
                    <a:pt x="1663" y="801"/>
                    <a:pt x="1961" y="634"/>
                  </a:cubicBezTo>
                  <a:cubicBezTo>
                    <a:pt x="1582" y="140"/>
                    <a:pt x="1163" y="1"/>
                    <a:pt x="810"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48"/>
            <p:cNvSpPr/>
            <p:nvPr/>
          </p:nvSpPr>
          <p:spPr>
            <a:xfrm>
              <a:off x="7147425" y="1763350"/>
              <a:ext cx="44925" cy="25450"/>
            </a:xfrm>
            <a:custGeom>
              <a:avLst/>
              <a:gdLst/>
              <a:ahLst/>
              <a:cxnLst/>
              <a:rect l="l" t="t" r="r" b="b"/>
              <a:pathLst>
                <a:path w="1797" h="1018" extrusionOk="0">
                  <a:moveTo>
                    <a:pt x="459" y="0"/>
                  </a:moveTo>
                  <a:cubicBezTo>
                    <a:pt x="192" y="0"/>
                    <a:pt x="0" y="67"/>
                    <a:pt x="0" y="67"/>
                  </a:cubicBezTo>
                  <a:cubicBezTo>
                    <a:pt x="0" y="67"/>
                    <a:pt x="317" y="1018"/>
                    <a:pt x="1330" y="1018"/>
                  </a:cubicBezTo>
                  <a:cubicBezTo>
                    <a:pt x="1471" y="1018"/>
                    <a:pt x="1627" y="999"/>
                    <a:pt x="1797" y="956"/>
                  </a:cubicBezTo>
                  <a:cubicBezTo>
                    <a:pt x="1457" y="157"/>
                    <a:pt x="869" y="0"/>
                    <a:pt x="459"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48"/>
            <p:cNvSpPr/>
            <p:nvPr/>
          </p:nvSpPr>
          <p:spPr>
            <a:xfrm>
              <a:off x="7143700" y="1770325"/>
              <a:ext cx="37525" cy="33025"/>
            </a:xfrm>
            <a:custGeom>
              <a:avLst/>
              <a:gdLst/>
              <a:ahLst/>
              <a:cxnLst/>
              <a:rect l="l" t="t" r="r" b="b"/>
              <a:pathLst>
                <a:path w="1501" h="1321" extrusionOk="0">
                  <a:moveTo>
                    <a:pt x="55" y="0"/>
                  </a:moveTo>
                  <a:cubicBezTo>
                    <a:pt x="20" y="0"/>
                    <a:pt x="1" y="2"/>
                    <a:pt x="1" y="2"/>
                  </a:cubicBezTo>
                  <a:cubicBezTo>
                    <a:pt x="1" y="2"/>
                    <a:pt x="67" y="1304"/>
                    <a:pt x="1501" y="1320"/>
                  </a:cubicBezTo>
                  <a:cubicBezTo>
                    <a:pt x="1327" y="76"/>
                    <a:pt x="303" y="0"/>
                    <a:pt x="55"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48"/>
            <p:cNvSpPr/>
            <p:nvPr/>
          </p:nvSpPr>
          <p:spPr>
            <a:xfrm>
              <a:off x="7131775" y="1774475"/>
              <a:ext cx="38750" cy="41650"/>
            </a:xfrm>
            <a:custGeom>
              <a:avLst/>
              <a:gdLst/>
              <a:ahLst/>
              <a:cxnLst/>
              <a:rect l="l" t="t" r="r" b="b"/>
              <a:pathLst>
                <a:path w="1550" h="1666" extrusionOk="0">
                  <a:moveTo>
                    <a:pt x="264" y="1"/>
                  </a:moveTo>
                  <a:lnTo>
                    <a:pt x="264" y="1"/>
                  </a:lnTo>
                  <a:cubicBezTo>
                    <a:pt x="264" y="1"/>
                    <a:pt x="0" y="1286"/>
                    <a:pt x="1368" y="1665"/>
                  </a:cubicBezTo>
                  <a:cubicBezTo>
                    <a:pt x="1549" y="248"/>
                    <a:pt x="264" y="1"/>
                    <a:pt x="26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48"/>
            <p:cNvSpPr/>
            <p:nvPr/>
          </p:nvSpPr>
          <p:spPr>
            <a:xfrm>
              <a:off x="7117350" y="1777350"/>
              <a:ext cx="44100" cy="47425"/>
            </a:xfrm>
            <a:custGeom>
              <a:avLst/>
              <a:gdLst/>
              <a:ahLst/>
              <a:cxnLst/>
              <a:rect l="l" t="t" r="r" b="b"/>
              <a:pathLst>
                <a:path w="1764" h="1897" extrusionOk="0">
                  <a:moveTo>
                    <a:pt x="593" y="1"/>
                  </a:moveTo>
                  <a:lnTo>
                    <a:pt x="593" y="1"/>
                  </a:lnTo>
                  <a:cubicBezTo>
                    <a:pt x="593" y="1"/>
                    <a:pt x="0" y="1171"/>
                    <a:pt x="1236" y="1896"/>
                  </a:cubicBezTo>
                  <a:cubicBezTo>
                    <a:pt x="1764" y="561"/>
                    <a:pt x="594" y="1"/>
                    <a:pt x="593"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48"/>
            <p:cNvSpPr/>
            <p:nvPr/>
          </p:nvSpPr>
          <p:spPr>
            <a:xfrm>
              <a:off x="7103750" y="1778175"/>
              <a:ext cx="46575" cy="49900"/>
            </a:xfrm>
            <a:custGeom>
              <a:avLst/>
              <a:gdLst/>
              <a:ahLst/>
              <a:cxnLst/>
              <a:rect l="l" t="t" r="r" b="b"/>
              <a:pathLst>
                <a:path w="1863" h="1996" extrusionOk="0">
                  <a:moveTo>
                    <a:pt x="874" y="1"/>
                  </a:moveTo>
                  <a:cubicBezTo>
                    <a:pt x="874" y="1"/>
                    <a:pt x="0" y="973"/>
                    <a:pt x="1006" y="1995"/>
                  </a:cubicBezTo>
                  <a:cubicBezTo>
                    <a:pt x="1863" y="858"/>
                    <a:pt x="874" y="1"/>
                    <a:pt x="87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48"/>
            <p:cNvSpPr/>
            <p:nvPr/>
          </p:nvSpPr>
          <p:spPr>
            <a:xfrm>
              <a:off x="7091375" y="1777350"/>
              <a:ext cx="45775" cy="49075"/>
            </a:xfrm>
            <a:custGeom>
              <a:avLst/>
              <a:gdLst/>
              <a:ahLst/>
              <a:cxnLst/>
              <a:rect l="l" t="t" r="r" b="b"/>
              <a:pathLst>
                <a:path w="1831" h="1963" extrusionOk="0">
                  <a:moveTo>
                    <a:pt x="1105" y="1"/>
                  </a:moveTo>
                  <a:cubicBezTo>
                    <a:pt x="1105" y="1"/>
                    <a:pt x="1" y="726"/>
                    <a:pt x="710" y="1962"/>
                  </a:cubicBezTo>
                  <a:cubicBezTo>
                    <a:pt x="1830" y="1089"/>
                    <a:pt x="1105" y="1"/>
                    <a:pt x="110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48"/>
            <p:cNvSpPr/>
            <p:nvPr/>
          </p:nvSpPr>
          <p:spPr>
            <a:xfrm>
              <a:off x="7081500" y="1774900"/>
              <a:ext cx="41625" cy="44925"/>
            </a:xfrm>
            <a:custGeom>
              <a:avLst/>
              <a:gdLst/>
              <a:ahLst/>
              <a:cxnLst/>
              <a:rect l="l" t="t" r="r" b="b"/>
              <a:pathLst>
                <a:path w="1665" h="1797" extrusionOk="0">
                  <a:moveTo>
                    <a:pt x="1236" y="0"/>
                  </a:moveTo>
                  <a:cubicBezTo>
                    <a:pt x="1236" y="0"/>
                    <a:pt x="0" y="412"/>
                    <a:pt x="363" y="1796"/>
                  </a:cubicBezTo>
                  <a:cubicBezTo>
                    <a:pt x="1665" y="1236"/>
                    <a:pt x="1236" y="0"/>
                    <a:pt x="1236"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48"/>
            <p:cNvSpPr/>
            <p:nvPr/>
          </p:nvSpPr>
          <p:spPr>
            <a:xfrm>
              <a:off x="7074075" y="1771175"/>
              <a:ext cx="35450" cy="37525"/>
            </a:xfrm>
            <a:custGeom>
              <a:avLst/>
              <a:gdLst/>
              <a:ahLst/>
              <a:cxnLst/>
              <a:rect l="l" t="t" r="r" b="b"/>
              <a:pathLst>
                <a:path w="1418" h="1501" extrusionOk="0">
                  <a:moveTo>
                    <a:pt x="1319" y="1"/>
                  </a:moveTo>
                  <a:lnTo>
                    <a:pt x="1319" y="1"/>
                  </a:lnTo>
                  <a:cubicBezTo>
                    <a:pt x="1319" y="1"/>
                    <a:pt x="17" y="67"/>
                    <a:pt x="1" y="1501"/>
                  </a:cubicBezTo>
                  <a:cubicBezTo>
                    <a:pt x="1418" y="1303"/>
                    <a:pt x="1319" y="1"/>
                    <a:pt x="1319"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48"/>
            <p:cNvSpPr/>
            <p:nvPr/>
          </p:nvSpPr>
          <p:spPr>
            <a:xfrm>
              <a:off x="7061300" y="1765325"/>
              <a:ext cx="41650" cy="28575"/>
            </a:xfrm>
            <a:custGeom>
              <a:avLst/>
              <a:gdLst/>
              <a:ahLst/>
              <a:cxnLst/>
              <a:rect l="l" t="t" r="r" b="b"/>
              <a:pathLst>
                <a:path w="1666" h="1143" extrusionOk="0">
                  <a:moveTo>
                    <a:pt x="1417" y="0"/>
                  </a:moveTo>
                  <a:cubicBezTo>
                    <a:pt x="1027" y="0"/>
                    <a:pt x="286" y="137"/>
                    <a:pt x="1" y="1125"/>
                  </a:cubicBezTo>
                  <a:cubicBezTo>
                    <a:pt x="94" y="1137"/>
                    <a:pt x="182" y="1142"/>
                    <a:pt x="266" y="1142"/>
                  </a:cubicBezTo>
                  <a:cubicBezTo>
                    <a:pt x="1450" y="1142"/>
                    <a:pt x="1665" y="20"/>
                    <a:pt x="1665" y="20"/>
                  </a:cubicBezTo>
                  <a:cubicBezTo>
                    <a:pt x="1665" y="20"/>
                    <a:pt x="1567" y="0"/>
                    <a:pt x="1417"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48"/>
            <p:cNvSpPr/>
            <p:nvPr/>
          </p:nvSpPr>
          <p:spPr>
            <a:xfrm>
              <a:off x="7053075" y="1756075"/>
              <a:ext cx="47400" cy="23075"/>
            </a:xfrm>
            <a:custGeom>
              <a:avLst/>
              <a:gdLst/>
              <a:ahLst/>
              <a:cxnLst/>
              <a:rect l="l" t="t" r="r" b="b"/>
              <a:pathLst>
                <a:path w="1896" h="923" extrusionOk="0">
                  <a:moveTo>
                    <a:pt x="1243" y="1"/>
                  </a:moveTo>
                  <a:cubicBezTo>
                    <a:pt x="856" y="1"/>
                    <a:pt x="370" y="155"/>
                    <a:pt x="0" y="786"/>
                  </a:cubicBezTo>
                  <a:cubicBezTo>
                    <a:pt x="243" y="883"/>
                    <a:pt x="460" y="923"/>
                    <a:pt x="653" y="923"/>
                  </a:cubicBezTo>
                  <a:cubicBezTo>
                    <a:pt x="1511" y="923"/>
                    <a:pt x="1895" y="143"/>
                    <a:pt x="1895" y="143"/>
                  </a:cubicBezTo>
                  <a:cubicBezTo>
                    <a:pt x="1895" y="143"/>
                    <a:pt x="1615" y="1"/>
                    <a:pt x="1243"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48"/>
            <p:cNvSpPr/>
            <p:nvPr/>
          </p:nvSpPr>
          <p:spPr>
            <a:xfrm>
              <a:off x="7049350" y="1744250"/>
              <a:ext cx="49875" cy="20850"/>
            </a:xfrm>
            <a:custGeom>
              <a:avLst/>
              <a:gdLst/>
              <a:ahLst/>
              <a:cxnLst/>
              <a:rect l="l" t="t" r="r" b="b"/>
              <a:pathLst>
                <a:path w="1995" h="834" extrusionOk="0">
                  <a:moveTo>
                    <a:pt x="1056" y="1"/>
                  </a:moveTo>
                  <a:cubicBezTo>
                    <a:pt x="741" y="1"/>
                    <a:pt x="374" y="117"/>
                    <a:pt x="1" y="484"/>
                  </a:cubicBezTo>
                  <a:cubicBezTo>
                    <a:pt x="345" y="744"/>
                    <a:pt x="663" y="834"/>
                    <a:pt x="939" y="834"/>
                  </a:cubicBezTo>
                  <a:cubicBezTo>
                    <a:pt x="1578" y="834"/>
                    <a:pt x="1995" y="353"/>
                    <a:pt x="1995" y="353"/>
                  </a:cubicBezTo>
                  <a:cubicBezTo>
                    <a:pt x="1995" y="353"/>
                    <a:pt x="1603" y="1"/>
                    <a:pt x="1056"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48"/>
            <p:cNvSpPr/>
            <p:nvPr/>
          </p:nvSpPr>
          <p:spPr>
            <a:xfrm>
              <a:off x="7051000" y="1730625"/>
              <a:ext cx="49050" cy="21625"/>
            </a:xfrm>
            <a:custGeom>
              <a:avLst/>
              <a:gdLst/>
              <a:ahLst/>
              <a:cxnLst/>
              <a:rect l="l" t="t" r="r" b="b"/>
              <a:pathLst>
                <a:path w="1962" h="865" extrusionOk="0">
                  <a:moveTo>
                    <a:pt x="815" y="1"/>
                  </a:moveTo>
                  <a:cubicBezTo>
                    <a:pt x="577" y="1"/>
                    <a:pt x="305" y="66"/>
                    <a:pt x="1" y="238"/>
                  </a:cubicBezTo>
                  <a:cubicBezTo>
                    <a:pt x="381" y="727"/>
                    <a:pt x="803" y="865"/>
                    <a:pt x="1157" y="865"/>
                  </a:cubicBezTo>
                  <a:cubicBezTo>
                    <a:pt x="1616" y="865"/>
                    <a:pt x="1962" y="634"/>
                    <a:pt x="1962" y="634"/>
                  </a:cubicBezTo>
                  <a:cubicBezTo>
                    <a:pt x="1962" y="634"/>
                    <a:pt x="1556" y="1"/>
                    <a:pt x="81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48"/>
            <p:cNvSpPr/>
            <p:nvPr/>
          </p:nvSpPr>
          <p:spPr>
            <a:xfrm>
              <a:off x="7057600" y="1716375"/>
              <a:ext cx="44925" cy="25200"/>
            </a:xfrm>
            <a:custGeom>
              <a:avLst/>
              <a:gdLst/>
              <a:ahLst/>
              <a:cxnLst/>
              <a:rect l="l" t="t" r="r" b="b"/>
              <a:pathLst>
                <a:path w="1797" h="1008" extrusionOk="0">
                  <a:moveTo>
                    <a:pt x="485" y="0"/>
                  </a:moveTo>
                  <a:cubicBezTo>
                    <a:pt x="339" y="0"/>
                    <a:pt x="177" y="20"/>
                    <a:pt x="0" y="67"/>
                  </a:cubicBezTo>
                  <a:cubicBezTo>
                    <a:pt x="338" y="852"/>
                    <a:pt x="922" y="1008"/>
                    <a:pt x="1332" y="1008"/>
                  </a:cubicBezTo>
                  <a:cubicBezTo>
                    <a:pt x="1602" y="1008"/>
                    <a:pt x="1797" y="940"/>
                    <a:pt x="1797" y="940"/>
                  </a:cubicBezTo>
                  <a:cubicBezTo>
                    <a:pt x="1797" y="940"/>
                    <a:pt x="1483" y="0"/>
                    <a:pt x="485"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48"/>
            <p:cNvSpPr/>
            <p:nvPr/>
          </p:nvSpPr>
          <p:spPr>
            <a:xfrm>
              <a:off x="7069125" y="1701550"/>
              <a:ext cx="37525" cy="33025"/>
            </a:xfrm>
            <a:custGeom>
              <a:avLst/>
              <a:gdLst/>
              <a:ahLst/>
              <a:cxnLst/>
              <a:rect l="l" t="t" r="r" b="b"/>
              <a:pathLst>
                <a:path w="1501" h="1321" extrusionOk="0">
                  <a:moveTo>
                    <a:pt x="1" y="0"/>
                  </a:moveTo>
                  <a:cubicBezTo>
                    <a:pt x="174" y="1244"/>
                    <a:pt x="1198" y="1320"/>
                    <a:pt x="1446" y="1320"/>
                  </a:cubicBezTo>
                  <a:cubicBezTo>
                    <a:pt x="1481" y="1320"/>
                    <a:pt x="1501" y="1319"/>
                    <a:pt x="1501" y="1319"/>
                  </a:cubicBezTo>
                  <a:cubicBezTo>
                    <a:pt x="1501" y="1319"/>
                    <a:pt x="1418" y="17"/>
                    <a:pt x="1"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48"/>
            <p:cNvSpPr/>
            <p:nvPr/>
          </p:nvSpPr>
          <p:spPr>
            <a:xfrm>
              <a:off x="7079850" y="1688775"/>
              <a:ext cx="38750" cy="41650"/>
            </a:xfrm>
            <a:custGeom>
              <a:avLst/>
              <a:gdLst/>
              <a:ahLst/>
              <a:cxnLst/>
              <a:rect l="l" t="t" r="r" b="b"/>
              <a:pathLst>
                <a:path w="1550" h="1666" extrusionOk="0">
                  <a:moveTo>
                    <a:pt x="165" y="1"/>
                  </a:moveTo>
                  <a:lnTo>
                    <a:pt x="165" y="1"/>
                  </a:lnTo>
                  <a:cubicBezTo>
                    <a:pt x="0" y="1418"/>
                    <a:pt x="1269" y="1665"/>
                    <a:pt x="1269" y="1665"/>
                  </a:cubicBezTo>
                  <a:cubicBezTo>
                    <a:pt x="1269" y="1665"/>
                    <a:pt x="1550" y="396"/>
                    <a:pt x="16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48"/>
            <p:cNvSpPr/>
            <p:nvPr/>
          </p:nvSpPr>
          <p:spPr>
            <a:xfrm>
              <a:off x="7088500" y="1680525"/>
              <a:ext cx="44100" cy="47425"/>
            </a:xfrm>
            <a:custGeom>
              <a:avLst/>
              <a:gdLst/>
              <a:ahLst/>
              <a:cxnLst/>
              <a:rect l="l" t="t" r="r" b="b"/>
              <a:pathLst>
                <a:path w="1764" h="1897" extrusionOk="0">
                  <a:moveTo>
                    <a:pt x="544" y="1"/>
                  </a:moveTo>
                  <a:lnTo>
                    <a:pt x="544" y="1"/>
                  </a:lnTo>
                  <a:cubicBezTo>
                    <a:pt x="0" y="1319"/>
                    <a:pt x="1171" y="1896"/>
                    <a:pt x="1171" y="1896"/>
                  </a:cubicBezTo>
                  <a:cubicBezTo>
                    <a:pt x="1171" y="1896"/>
                    <a:pt x="1764" y="726"/>
                    <a:pt x="54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48"/>
            <p:cNvSpPr/>
            <p:nvPr/>
          </p:nvSpPr>
          <p:spPr>
            <a:xfrm>
              <a:off x="7070775" y="1700175"/>
              <a:ext cx="108400" cy="104900"/>
            </a:xfrm>
            <a:custGeom>
              <a:avLst/>
              <a:gdLst/>
              <a:ahLst/>
              <a:cxnLst/>
              <a:rect l="l" t="t" r="r" b="b"/>
              <a:pathLst>
                <a:path w="4336" h="4196" extrusionOk="0">
                  <a:moveTo>
                    <a:pt x="2192" y="1"/>
                  </a:moveTo>
                  <a:cubicBezTo>
                    <a:pt x="2143" y="1"/>
                    <a:pt x="2094" y="2"/>
                    <a:pt x="2044" y="6"/>
                  </a:cubicBezTo>
                  <a:cubicBezTo>
                    <a:pt x="874" y="72"/>
                    <a:pt x="1" y="1077"/>
                    <a:pt x="83" y="2231"/>
                  </a:cubicBezTo>
                  <a:cubicBezTo>
                    <a:pt x="147" y="3344"/>
                    <a:pt x="1084" y="4196"/>
                    <a:pt x="2186" y="4196"/>
                  </a:cubicBezTo>
                  <a:cubicBezTo>
                    <a:pt x="2226" y="4196"/>
                    <a:pt x="2267" y="4195"/>
                    <a:pt x="2308" y="4192"/>
                  </a:cubicBezTo>
                  <a:cubicBezTo>
                    <a:pt x="3462" y="4110"/>
                    <a:pt x="4335" y="3121"/>
                    <a:pt x="4269" y="1967"/>
                  </a:cubicBezTo>
                  <a:cubicBezTo>
                    <a:pt x="4191" y="863"/>
                    <a:pt x="3282" y="1"/>
                    <a:pt x="2192"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3" name="Google Shape;4793;p48"/>
          <p:cNvGrpSpPr/>
          <p:nvPr/>
        </p:nvGrpSpPr>
        <p:grpSpPr>
          <a:xfrm flipH="1">
            <a:off x="-717587" y="411738"/>
            <a:ext cx="3470050" cy="4793325"/>
            <a:chOff x="4772925" y="546150"/>
            <a:chExt cx="3470050" cy="4793325"/>
          </a:xfrm>
        </p:grpSpPr>
        <p:sp>
          <p:nvSpPr>
            <p:cNvPr id="4794" name="Google Shape;4794;p48"/>
            <p:cNvSpPr/>
            <p:nvPr/>
          </p:nvSpPr>
          <p:spPr>
            <a:xfrm>
              <a:off x="6457450" y="1888275"/>
              <a:ext cx="795475" cy="3451200"/>
            </a:xfrm>
            <a:custGeom>
              <a:avLst/>
              <a:gdLst/>
              <a:ahLst/>
              <a:cxnLst/>
              <a:rect l="l" t="t" r="r" b="b"/>
              <a:pathLst>
                <a:path w="31819" h="138048" extrusionOk="0">
                  <a:moveTo>
                    <a:pt x="3538" y="0"/>
                  </a:moveTo>
                  <a:lnTo>
                    <a:pt x="0" y="708"/>
                  </a:lnTo>
                  <a:cubicBezTo>
                    <a:pt x="14859" y="47522"/>
                    <a:pt x="18854" y="85915"/>
                    <a:pt x="12896" y="138047"/>
                  </a:cubicBezTo>
                  <a:lnTo>
                    <a:pt x="30289" y="135925"/>
                  </a:lnTo>
                  <a:cubicBezTo>
                    <a:pt x="31818" y="84203"/>
                    <a:pt x="26226" y="39693"/>
                    <a:pt x="3538" y="0"/>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48"/>
            <p:cNvSpPr/>
            <p:nvPr/>
          </p:nvSpPr>
          <p:spPr>
            <a:xfrm>
              <a:off x="6457450" y="1888275"/>
              <a:ext cx="196875" cy="264225"/>
            </a:xfrm>
            <a:custGeom>
              <a:avLst/>
              <a:gdLst/>
              <a:ahLst/>
              <a:cxnLst/>
              <a:rect l="l" t="t" r="r" b="b"/>
              <a:pathLst>
                <a:path w="7875" h="10569" extrusionOk="0">
                  <a:moveTo>
                    <a:pt x="3538" y="0"/>
                  </a:moveTo>
                  <a:lnTo>
                    <a:pt x="0" y="708"/>
                  </a:lnTo>
                  <a:cubicBezTo>
                    <a:pt x="1073" y="4040"/>
                    <a:pt x="2054" y="7327"/>
                    <a:pt x="3013" y="10568"/>
                  </a:cubicBezTo>
                  <a:cubicBezTo>
                    <a:pt x="3743" y="10546"/>
                    <a:pt x="4816" y="10386"/>
                    <a:pt x="5912" y="9861"/>
                  </a:cubicBezTo>
                  <a:cubicBezTo>
                    <a:pt x="6779" y="9450"/>
                    <a:pt x="7441" y="8720"/>
                    <a:pt x="7875" y="8058"/>
                  </a:cubicBezTo>
                  <a:cubicBezTo>
                    <a:pt x="6505" y="5341"/>
                    <a:pt x="5067" y="2671"/>
                    <a:pt x="3538" y="0"/>
                  </a:cubicBezTo>
                  <a:close/>
                </a:path>
              </a:pathLst>
            </a:custGeom>
            <a:solidFill>
              <a:srgbClr val="B26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48"/>
            <p:cNvSpPr/>
            <p:nvPr/>
          </p:nvSpPr>
          <p:spPr>
            <a:xfrm>
              <a:off x="6585825" y="2264875"/>
              <a:ext cx="235125" cy="272800"/>
            </a:xfrm>
            <a:custGeom>
              <a:avLst/>
              <a:gdLst/>
              <a:ahLst/>
              <a:cxnLst/>
              <a:rect l="l" t="t" r="r" b="b"/>
              <a:pathLst>
                <a:path w="9405" h="10912" extrusionOk="0">
                  <a:moveTo>
                    <a:pt x="6095" y="1"/>
                  </a:moveTo>
                  <a:cubicBezTo>
                    <a:pt x="5524" y="823"/>
                    <a:pt x="4657" y="1713"/>
                    <a:pt x="3402" y="2238"/>
                  </a:cubicBezTo>
                  <a:cubicBezTo>
                    <a:pt x="1964" y="2831"/>
                    <a:pt x="800" y="3014"/>
                    <a:pt x="1" y="3060"/>
                  </a:cubicBezTo>
                  <a:cubicBezTo>
                    <a:pt x="708" y="5684"/>
                    <a:pt x="1370" y="8309"/>
                    <a:pt x="2009" y="10911"/>
                  </a:cubicBezTo>
                  <a:cubicBezTo>
                    <a:pt x="3151" y="10866"/>
                    <a:pt x="4611" y="10638"/>
                    <a:pt x="6141" y="9976"/>
                  </a:cubicBezTo>
                  <a:cubicBezTo>
                    <a:pt x="7670" y="9291"/>
                    <a:pt x="8697" y="8446"/>
                    <a:pt x="9405" y="7716"/>
                  </a:cubicBezTo>
                  <a:cubicBezTo>
                    <a:pt x="8355" y="5114"/>
                    <a:pt x="7259" y="2535"/>
                    <a:pt x="6095" y="1"/>
                  </a:cubicBezTo>
                  <a:close/>
                </a:path>
              </a:pathLst>
            </a:custGeom>
            <a:solidFill>
              <a:srgbClr val="B26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48"/>
            <p:cNvSpPr/>
            <p:nvPr/>
          </p:nvSpPr>
          <p:spPr>
            <a:xfrm>
              <a:off x="6683400" y="2655775"/>
              <a:ext cx="297325" cy="368650"/>
            </a:xfrm>
            <a:custGeom>
              <a:avLst/>
              <a:gdLst/>
              <a:ahLst/>
              <a:cxnLst/>
              <a:rect l="l" t="t" r="r" b="b"/>
              <a:pathLst>
                <a:path w="11893" h="14746" extrusionOk="0">
                  <a:moveTo>
                    <a:pt x="8469" y="0"/>
                  </a:moveTo>
                  <a:cubicBezTo>
                    <a:pt x="7442" y="1050"/>
                    <a:pt x="6095" y="2169"/>
                    <a:pt x="4634" y="2671"/>
                  </a:cubicBezTo>
                  <a:cubicBezTo>
                    <a:pt x="2922" y="3264"/>
                    <a:pt x="1233" y="3447"/>
                    <a:pt x="1" y="3493"/>
                  </a:cubicBezTo>
                  <a:cubicBezTo>
                    <a:pt x="823" y="7282"/>
                    <a:pt x="1553" y="11025"/>
                    <a:pt x="2215" y="14745"/>
                  </a:cubicBezTo>
                  <a:cubicBezTo>
                    <a:pt x="3516" y="14745"/>
                    <a:pt x="5410" y="14563"/>
                    <a:pt x="7396" y="13787"/>
                  </a:cubicBezTo>
                  <a:cubicBezTo>
                    <a:pt x="9199" y="13079"/>
                    <a:pt x="10774" y="11869"/>
                    <a:pt x="11893" y="10842"/>
                  </a:cubicBezTo>
                  <a:cubicBezTo>
                    <a:pt x="10843" y="7190"/>
                    <a:pt x="9702" y="3561"/>
                    <a:pt x="8469" y="0"/>
                  </a:cubicBezTo>
                  <a:close/>
                </a:path>
              </a:pathLst>
            </a:custGeom>
            <a:solidFill>
              <a:srgbClr val="B26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48"/>
            <p:cNvSpPr/>
            <p:nvPr/>
          </p:nvSpPr>
          <p:spPr>
            <a:xfrm>
              <a:off x="6789550" y="3274325"/>
              <a:ext cx="354375" cy="500700"/>
            </a:xfrm>
            <a:custGeom>
              <a:avLst/>
              <a:gdLst/>
              <a:ahLst/>
              <a:cxnLst/>
              <a:rect l="l" t="t" r="r" b="b"/>
              <a:pathLst>
                <a:path w="14175" h="20028" extrusionOk="0">
                  <a:moveTo>
                    <a:pt x="11116" y="1"/>
                  </a:moveTo>
                  <a:cubicBezTo>
                    <a:pt x="9838" y="982"/>
                    <a:pt x="7738" y="2329"/>
                    <a:pt x="5615" y="2808"/>
                  </a:cubicBezTo>
                  <a:cubicBezTo>
                    <a:pt x="4286" y="3111"/>
                    <a:pt x="2771" y="3203"/>
                    <a:pt x="1398" y="3203"/>
                  </a:cubicBezTo>
                  <a:cubicBezTo>
                    <a:pt x="909" y="3203"/>
                    <a:pt x="438" y="3192"/>
                    <a:pt x="0" y="3174"/>
                  </a:cubicBezTo>
                  <a:lnTo>
                    <a:pt x="0" y="3174"/>
                  </a:lnTo>
                  <a:cubicBezTo>
                    <a:pt x="708" y="8674"/>
                    <a:pt x="1233" y="14221"/>
                    <a:pt x="1621" y="19813"/>
                  </a:cubicBezTo>
                  <a:cubicBezTo>
                    <a:pt x="2533" y="19927"/>
                    <a:pt x="3685" y="20027"/>
                    <a:pt x="4946" y="20027"/>
                  </a:cubicBezTo>
                  <a:cubicBezTo>
                    <a:pt x="5958" y="20027"/>
                    <a:pt x="7040" y="19963"/>
                    <a:pt x="8126" y="19790"/>
                  </a:cubicBezTo>
                  <a:cubicBezTo>
                    <a:pt x="10705" y="19380"/>
                    <a:pt x="12874" y="18124"/>
                    <a:pt x="14175" y="17188"/>
                  </a:cubicBezTo>
                  <a:cubicBezTo>
                    <a:pt x="13353" y="11368"/>
                    <a:pt x="12349" y="5639"/>
                    <a:pt x="11116" y="1"/>
                  </a:cubicBezTo>
                  <a:close/>
                </a:path>
              </a:pathLst>
            </a:custGeom>
            <a:solidFill>
              <a:srgbClr val="B26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48"/>
            <p:cNvSpPr/>
            <p:nvPr/>
          </p:nvSpPr>
          <p:spPr>
            <a:xfrm>
              <a:off x="6832925" y="4141700"/>
              <a:ext cx="385750" cy="615250"/>
            </a:xfrm>
            <a:custGeom>
              <a:avLst/>
              <a:gdLst/>
              <a:ahLst/>
              <a:cxnLst/>
              <a:rect l="l" t="t" r="r" b="b"/>
              <a:pathLst>
                <a:path w="15430" h="24610" extrusionOk="0">
                  <a:moveTo>
                    <a:pt x="14357" y="0"/>
                  </a:moveTo>
                  <a:cubicBezTo>
                    <a:pt x="13033" y="913"/>
                    <a:pt x="11116" y="1803"/>
                    <a:pt x="8514" y="2100"/>
                  </a:cubicBezTo>
                  <a:cubicBezTo>
                    <a:pt x="7654" y="2193"/>
                    <a:pt x="6830" y="2233"/>
                    <a:pt x="6051" y="2233"/>
                  </a:cubicBezTo>
                  <a:cubicBezTo>
                    <a:pt x="3771" y="2233"/>
                    <a:pt x="1869" y="1893"/>
                    <a:pt x="525" y="1552"/>
                  </a:cubicBezTo>
                  <a:lnTo>
                    <a:pt x="525" y="1552"/>
                  </a:lnTo>
                  <a:cubicBezTo>
                    <a:pt x="594" y="8605"/>
                    <a:pt x="411" y="15818"/>
                    <a:pt x="0" y="23282"/>
                  </a:cubicBezTo>
                  <a:cubicBezTo>
                    <a:pt x="1441" y="23899"/>
                    <a:pt x="3697" y="24609"/>
                    <a:pt x="6520" y="24609"/>
                  </a:cubicBezTo>
                  <a:cubicBezTo>
                    <a:pt x="6828" y="24609"/>
                    <a:pt x="7143" y="24601"/>
                    <a:pt x="7464" y="24583"/>
                  </a:cubicBezTo>
                  <a:cubicBezTo>
                    <a:pt x="10614" y="24423"/>
                    <a:pt x="13513" y="23465"/>
                    <a:pt x="15430" y="22666"/>
                  </a:cubicBezTo>
                  <a:cubicBezTo>
                    <a:pt x="15293" y="14951"/>
                    <a:pt x="14951" y="7396"/>
                    <a:pt x="14357" y="0"/>
                  </a:cubicBezTo>
                  <a:close/>
                </a:path>
              </a:pathLst>
            </a:custGeom>
            <a:solidFill>
              <a:srgbClr val="B26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48"/>
            <p:cNvSpPr/>
            <p:nvPr/>
          </p:nvSpPr>
          <p:spPr>
            <a:xfrm>
              <a:off x="6457450" y="1888275"/>
              <a:ext cx="193450" cy="194600"/>
            </a:xfrm>
            <a:custGeom>
              <a:avLst/>
              <a:gdLst/>
              <a:ahLst/>
              <a:cxnLst/>
              <a:rect l="l" t="t" r="r" b="b"/>
              <a:pathLst>
                <a:path w="7738" h="7784" extrusionOk="0">
                  <a:moveTo>
                    <a:pt x="3538" y="0"/>
                  </a:moveTo>
                  <a:lnTo>
                    <a:pt x="0" y="708"/>
                  </a:lnTo>
                  <a:cubicBezTo>
                    <a:pt x="548" y="2420"/>
                    <a:pt x="1073" y="4109"/>
                    <a:pt x="1575" y="5775"/>
                  </a:cubicBezTo>
                  <a:cubicBezTo>
                    <a:pt x="1575" y="5775"/>
                    <a:pt x="2343" y="5124"/>
                    <a:pt x="3551" y="5124"/>
                  </a:cubicBezTo>
                  <a:cubicBezTo>
                    <a:pt x="4661" y="5124"/>
                    <a:pt x="6142" y="5674"/>
                    <a:pt x="7738" y="7784"/>
                  </a:cubicBezTo>
                  <a:cubicBezTo>
                    <a:pt x="6414" y="5159"/>
                    <a:pt x="5022" y="2580"/>
                    <a:pt x="3538" y="0"/>
                  </a:cubicBezTo>
                  <a:close/>
                </a:path>
              </a:pathLst>
            </a:custGeom>
            <a:solidFill>
              <a:srgbClr val="2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48"/>
            <p:cNvSpPr/>
            <p:nvPr/>
          </p:nvSpPr>
          <p:spPr>
            <a:xfrm>
              <a:off x="6527050" y="2072575"/>
              <a:ext cx="136400" cy="99325"/>
            </a:xfrm>
            <a:custGeom>
              <a:avLst/>
              <a:gdLst/>
              <a:ahLst/>
              <a:cxnLst/>
              <a:rect l="l" t="t" r="r" b="b"/>
              <a:pathLst>
                <a:path w="5456" h="3973" extrusionOk="0">
                  <a:moveTo>
                    <a:pt x="4748" y="1"/>
                  </a:moveTo>
                  <a:cubicBezTo>
                    <a:pt x="4703" y="47"/>
                    <a:pt x="4657" y="115"/>
                    <a:pt x="4611" y="161"/>
                  </a:cubicBezTo>
                  <a:cubicBezTo>
                    <a:pt x="4109" y="937"/>
                    <a:pt x="3470" y="1462"/>
                    <a:pt x="2785" y="1804"/>
                  </a:cubicBezTo>
                  <a:cubicBezTo>
                    <a:pt x="1960" y="2247"/>
                    <a:pt x="1081" y="2406"/>
                    <a:pt x="463" y="2406"/>
                  </a:cubicBezTo>
                  <a:cubicBezTo>
                    <a:pt x="380" y="2406"/>
                    <a:pt x="302" y="2403"/>
                    <a:pt x="229" y="2398"/>
                  </a:cubicBezTo>
                  <a:cubicBezTo>
                    <a:pt x="138" y="2398"/>
                    <a:pt x="69" y="2420"/>
                    <a:pt x="1" y="2443"/>
                  </a:cubicBezTo>
                  <a:cubicBezTo>
                    <a:pt x="160" y="2945"/>
                    <a:pt x="297" y="3470"/>
                    <a:pt x="457" y="3972"/>
                  </a:cubicBezTo>
                  <a:cubicBezTo>
                    <a:pt x="1233" y="3972"/>
                    <a:pt x="2283" y="3790"/>
                    <a:pt x="3310" y="3265"/>
                  </a:cubicBezTo>
                  <a:cubicBezTo>
                    <a:pt x="4086" y="2854"/>
                    <a:pt x="4840" y="2283"/>
                    <a:pt x="5456" y="1416"/>
                  </a:cubicBezTo>
                  <a:cubicBezTo>
                    <a:pt x="5228" y="960"/>
                    <a:pt x="4999" y="480"/>
                    <a:pt x="4748" y="1"/>
                  </a:cubicBezTo>
                  <a:close/>
                </a:path>
              </a:pathLst>
            </a:custGeom>
            <a:solidFill>
              <a:srgbClr val="2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48"/>
            <p:cNvSpPr/>
            <p:nvPr/>
          </p:nvSpPr>
          <p:spPr>
            <a:xfrm>
              <a:off x="6580125" y="2244925"/>
              <a:ext cx="165500" cy="114750"/>
            </a:xfrm>
            <a:custGeom>
              <a:avLst/>
              <a:gdLst/>
              <a:ahLst/>
              <a:cxnLst/>
              <a:rect l="l" t="t" r="r" b="b"/>
              <a:pathLst>
                <a:path w="6620" h="4590" extrusionOk="0">
                  <a:moveTo>
                    <a:pt x="5958" y="0"/>
                  </a:moveTo>
                  <a:cubicBezTo>
                    <a:pt x="5867" y="46"/>
                    <a:pt x="5775" y="137"/>
                    <a:pt x="5707" y="228"/>
                  </a:cubicBezTo>
                  <a:cubicBezTo>
                    <a:pt x="5091" y="1187"/>
                    <a:pt x="4292" y="1849"/>
                    <a:pt x="3447" y="2283"/>
                  </a:cubicBezTo>
                  <a:cubicBezTo>
                    <a:pt x="2384" y="2835"/>
                    <a:pt x="1303" y="3020"/>
                    <a:pt x="515" y="3020"/>
                  </a:cubicBezTo>
                  <a:cubicBezTo>
                    <a:pt x="423" y="3020"/>
                    <a:pt x="335" y="3018"/>
                    <a:pt x="252" y="3013"/>
                  </a:cubicBezTo>
                  <a:cubicBezTo>
                    <a:pt x="160" y="3013"/>
                    <a:pt x="92" y="3036"/>
                    <a:pt x="0" y="3059"/>
                  </a:cubicBezTo>
                  <a:cubicBezTo>
                    <a:pt x="137" y="3584"/>
                    <a:pt x="274" y="4086"/>
                    <a:pt x="411" y="4588"/>
                  </a:cubicBezTo>
                  <a:cubicBezTo>
                    <a:pt x="453" y="4589"/>
                    <a:pt x="496" y="4590"/>
                    <a:pt x="539" y="4590"/>
                  </a:cubicBezTo>
                  <a:cubicBezTo>
                    <a:pt x="1467" y="4590"/>
                    <a:pt x="2751" y="4353"/>
                    <a:pt x="3972" y="3721"/>
                  </a:cubicBezTo>
                  <a:cubicBezTo>
                    <a:pt x="4931" y="3241"/>
                    <a:pt x="5867" y="2488"/>
                    <a:pt x="6620" y="1415"/>
                  </a:cubicBezTo>
                  <a:cubicBezTo>
                    <a:pt x="6392" y="936"/>
                    <a:pt x="6186" y="479"/>
                    <a:pt x="5958" y="0"/>
                  </a:cubicBezTo>
                  <a:close/>
                </a:path>
              </a:pathLst>
            </a:custGeom>
            <a:solidFill>
              <a:srgbClr val="2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48"/>
            <p:cNvSpPr/>
            <p:nvPr/>
          </p:nvSpPr>
          <p:spPr>
            <a:xfrm>
              <a:off x="6630900" y="2436075"/>
              <a:ext cx="195750" cy="119300"/>
            </a:xfrm>
            <a:custGeom>
              <a:avLst/>
              <a:gdLst/>
              <a:ahLst/>
              <a:cxnLst/>
              <a:rect l="l" t="t" r="r" b="b"/>
              <a:pathLst>
                <a:path w="7830" h="4772" extrusionOk="0">
                  <a:moveTo>
                    <a:pt x="7237" y="1"/>
                  </a:moveTo>
                  <a:cubicBezTo>
                    <a:pt x="7191" y="46"/>
                    <a:pt x="7122" y="92"/>
                    <a:pt x="7077" y="160"/>
                  </a:cubicBezTo>
                  <a:cubicBezTo>
                    <a:pt x="6278" y="1165"/>
                    <a:pt x="5251" y="1872"/>
                    <a:pt x="4201" y="2329"/>
                  </a:cubicBezTo>
                  <a:cubicBezTo>
                    <a:pt x="2717" y="3013"/>
                    <a:pt x="1188" y="3196"/>
                    <a:pt x="184" y="3196"/>
                  </a:cubicBezTo>
                  <a:cubicBezTo>
                    <a:pt x="115" y="3196"/>
                    <a:pt x="47" y="3196"/>
                    <a:pt x="1" y="3219"/>
                  </a:cubicBezTo>
                  <a:cubicBezTo>
                    <a:pt x="115" y="3744"/>
                    <a:pt x="252" y="4246"/>
                    <a:pt x="366" y="4771"/>
                  </a:cubicBezTo>
                  <a:cubicBezTo>
                    <a:pt x="1485" y="4748"/>
                    <a:pt x="3105" y="4520"/>
                    <a:pt x="4657" y="3812"/>
                  </a:cubicBezTo>
                  <a:cubicBezTo>
                    <a:pt x="5799" y="3310"/>
                    <a:pt x="6917" y="2557"/>
                    <a:pt x="7830" y="1484"/>
                  </a:cubicBezTo>
                  <a:cubicBezTo>
                    <a:pt x="7647" y="982"/>
                    <a:pt x="7442" y="480"/>
                    <a:pt x="7237" y="1"/>
                  </a:cubicBezTo>
                  <a:close/>
                </a:path>
              </a:pathLst>
            </a:custGeom>
            <a:solidFill>
              <a:srgbClr val="2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48"/>
            <p:cNvSpPr/>
            <p:nvPr/>
          </p:nvSpPr>
          <p:spPr>
            <a:xfrm>
              <a:off x="6678850" y="2638075"/>
              <a:ext cx="223125" cy="124425"/>
            </a:xfrm>
            <a:custGeom>
              <a:avLst/>
              <a:gdLst/>
              <a:ahLst/>
              <a:cxnLst/>
              <a:rect l="l" t="t" r="r" b="b"/>
              <a:pathLst>
                <a:path w="8925" h="4977" extrusionOk="0">
                  <a:moveTo>
                    <a:pt x="8377" y="1"/>
                  </a:moveTo>
                  <a:cubicBezTo>
                    <a:pt x="8354" y="24"/>
                    <a:pt x="8309" y="46"/>
                    <a:pt x="8286" y="92"/>
                  </a:cubicBezTo>
                  <a:cubicBezTo>
                    <a:pt x="7304" y="1256"/>
                    <a:pt x="6072" y="2032"/>
                    <a:pt x="4816" y="2534"/>
                  </a:cubicBezTo>
                  <a:cubicBezTo>
                    <a:pt x="3262" y="3172"/>
                    <a:pt x="1690" y="3392"/>
                    <a:pt x="541" y="3392"/>
                  </a:cubicBezTo>
                  <a:cubicBezTo>
                    <a:pt x="374" y="3392"/>
                    <a:pt x="216" y="3388"/>
                    <a:pt x="69" y="3379"/>
                  </a:cubicBezTo>
                  <a:lnTo>
                    <a:pt x="0" y="3379"/>
                  </a:lnTo>
                  <a:cubicBezTo>
                    <a:pt x="114" y="3904"/>
                    <a:pt x="228" y="4429"/>
                    <a:pt x="343" y="4977"/>
                  </a:cubicBezTo>
                  <a:cubicBezTo>
                    <a:pt x="1644" y="4977"/>
                    <a:pt x="3447" y="4771"/>
                    <a:pt x="5227" y="4041"/>
                  </a:cubicBezTo>
                  <a:cubicBezTo>
                    <a:pt x="6551" y="3516"/>
                    <a:pt x="7852" y="2717"/>
                    <a:pt x="8925" y="1530"/>
                  </a:cubicBezTo>
                  <a:cubicBezTo>
                    <a:pt x="8742" y="1028"/>
                    <a:pt x="8560" y="503"/>
                    <a:pt x="8377" y="1"/>
                  </a:cubicBezTo>
                  <a:close/>
                </a:path>
              </a:pathLst>
            </a:custGeom>
            <a:solidFill>
              <a:srgbClr val="2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48"/>
            <p:cNvSpPr/>
            <p:nvPr/>
          </p:nvSpPr>
          <p:spPr>
            <a:xfrm>
              <a:off x="6734775" y="2905125"/>
              <a:ext cx="251675" cy="136550"/>
            </a:xfrm>
            <a:custGeom>
              <a:avLst/>
              <a:gdLst/>
              <a:ahLst/>
              <a:cxnLst/>
              <a:rect l="l" t="t" r="r" b="b"/>
              <a:pathLst>
                <a:path w="10067" h="5462" extrusionOk="0">
                  <a:moveTo>
                    <a:pt x="9587" y="1"/>
                  </a:moveTo>
                  <a:cubicBezTo>
                    <a:pt x="9541" y="47"/>
                    <a:pt x="9495" y="69"/>
                    <a:pt x="9450" y="138"/>
                  </a:cubicBezTo>
                  <a:cubicBezTo>
                    <a:pt x="8354" y="1462"/>
                    <a:pt x="6939" y="2352"/>
                    <a:pt x="5524" y="2923"/>
                  </a:cubicBezTo>
                  <a:cubicBezTo>
                    <a:pt x="3680" y="3668"/>
                    <a:pt x="1836" y="3888"/>
                    <a:pt x="521" y="3888"/>
                  </a:cubicBezTo>
                  <a:cubicBezTo>
                    <a:pt x="388" y="3888"/>
                    <a:pt x="259" y="3885"/>
                    <a:pt x="137" y="3881"/>
                  </a:cubicBezTo>
                  <a:cubicBezTo>
                    <a:pt x="122" y="3874"/>
                    <a:pt x="107" y="3871"/>
                    <a:pt x="91" y="3871"/>
                  </a:cubicBezTo>
                  <a:cubicBezTo>
                    <a:pt x="61" y="3871"/>
                    <a:pt x="31" y="3881"/>
                    <a:pt x="0" y="3881"/>
                  </a:cubicBezTo>
                  <a:cubicBezTo>
                    <a:pt x="114" y="4406"/>
                    <a:pt x="206" y="4931"/>
                    <a:pt x="297" y="5456"/>
                  </a:cubicBezTo>
                  <a:cubicBezTo>
                    <a:pt x="404" y="5460"/>
                    <a:pt x="514" y="5461"/>
                    <a:pt x="628" y="5461"/>
                  </a:cubicBezTo>
                  <a:cubicBezTo>
                    <a:pt x="2049" y="5461"/>
                    <a:pt x="4012" y="5188"/>
                    <a:pt x="5935" y="4406"/>
                  </a:cubicBezTo>
                  <a:cubicBezTo>
                    <a:pt x="7396" y="3813"/>
                    <a:pt x="8856" y="2923"/>
                    <a:pt x="10066" y="1622"/>
                  </a:cubicBezTo>
                  <a:cubicBezTo>
                    <a:pt x="9906" y="1074"/>
                    <a:pt x="9747" y="549"/>
                    <a:pt x="9587" y="1"/>
                  </a:cubicBezTo>
                  <a:close/>
                </a:path>
              </a:pathLst>
            </a:custGeom>
            <a:solidFill>
              <a:srgbClr val="2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48"/>
            <p:cNvSpPr/>
            <p:nvPr/>
          </p:nvSpPr>
          <p:spPr>
            <a:xfrm>
              <a:off x="6786700" y="3252650"/>
              <a:ext cx="285325" cy="123300"/>
            </a:xfrm>
            <a:custGeom>
              <a:avLst/>
              <a:gdLst/>
              <a:ahLst/>
              <a:cxnLst/>
              <a:rect l="l" t="t" r="r" b="b"/>
              <a:pathLst>
                <a:path w="11413" h="4932" extrusionOk="0">
                  <a:moveTo>
                    <a:pt x="11048" y="0"/>
                  </a:moveTo>
                  <a:cubicBezTo>
                    <a:pt x="10979" y="46"/>
                    <a:pt x="10934" y="92"/>
                    <a:pt x="10865" y="137"/>
                  </a:cubicBezTo>
                  <a:cubicBezTo>
                    <a:pt x="9496" y="1461"/>
                    <a:pt x="7829" y="2283"/>
                    <a:pt x="6163" y="2762"/>
                  </a:cubicBezTo>
                  <a:cubicBezTo>
                    <a:pt x="4650" y="3197"/>
                    <a:pt x="3157" y="3356"/>
                    <a:pt x="1889" y="3356"/>
                  </a:cubicBezTo>
                  <a:cubicBezTo>
                    <a:pt x="1226" y="3356"/>
                    <a:pt x="624" y="3312"/>
                    <a:pt x="114" y="3242"/>
                  </a:cubicBezTo>
                  <a:lnTo>
                    <a:pt x="0" y="3242"/>
                  </a:lnTo>
                  <a:cubicBezTo>
                    <a:pt x="69" y="3767"/>
                    <a:pt x="137" y="4292"/>
                    <a:pt x="206" y="4839"/>
                  </a:cubicBezTo>
                  <a:cubicBezTo>
                    <a:pt x="705" y="4896"/>
                    <a:pt x="1275" y="4931"/>
                    <a:pt x="1894" y="4931"/>
                  </a:cubicBezTo>
                  <a:cubicBezTo>
                    <a:pt x="3260" y="4931"/>
                    <a:pt x="4866" y="4763"/>
                    <a:pt x="6483" y="4292"/>
                  </a:cubicBezTo>
                  <a:cubicBezTo>
                    <a:pt x="8195" y="3789"/>
                    <a:pt x="9929" y="2945"/>
                    <a:pt x="11413" y="1644"/>
                  </a:cubicBezTo>
                  <a:cubicBezTo>
                    <a:pt x="11299" y="1096"/>
                    <a:pt x="11162" y="548"/>
                    <a:pt x="11048" y="0"/>
                  </a:cubicBezTo>
                  <a:close/>
                </a:path>
              </a:pathLst>
            </a:custGeom>
            <a:solidFill>
              <a:srgbClr val="2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48"/>
            <p:cNvSpPr/>
            <p:nvPr/>
          </p:nvSpPr>
          <p:spPr>
            <a:xfrm>
              <a:off x="6828350" y="3682900"/>
              <a:ext cx="318425" cy="112275"/>
            </a:xfrm>
            <a:custGeom>
              <a:avLst/>
              <a:gdLst/>
              <a:ahLst/>
              <a:cxnLst/>
              <a:rect l="l" t="t" r="r" b="b"/>
              <a:pathLst>
                <a:path w="12737" h="4491" extrusionOk="0">
                  <a:moveTo>
                    <a:pt x="12509" y="1"/>
                  </a:moveTo>
                  <a:cubicBezTo>
                    <a:pt x="12486" y="24"/>
                    <a:pt x="12463" y="46"/>
                    <a:pt x="12440" y="46"/>
                  </a:cubicBezTo>
                  <a:cubicBezTo>
                    <a:pt x="10774" y="1416"/>
                    <a:pt x="8834" y="2192"/>
                    <a:pt x="6939" y="2580"/>
                  </a:cubicBezTo>
                  <a:cubicBezTo>
                    <a:pt x="5765" y="2821"/>
                    <a:pt x="4608" y="2916"/>
                    <a:pt x="3540" y="2916"/>
                  </a:cubicBezTo>
                  <a:cubicBezTo>
                    <a:pt x="2181" y="2916"/>
                    <a:pt x="967" y="2762"/>
                    <a:pt x="46" y="2557"/>
                  </a:cubicBezTo>
                  <a:lnTo>
                    <a:pt x="0" y="2557"/>
                  </a:lnTo>
                  <a:cubicBezTo>
                    <a:pt x="46" y="3105"/>
                    <a:pt x="69" y="3630"/>
                    <a:pt x="115" y="4178"/>
                  </a:cubicBezTo>
                  <a:cubicBezTo>
                    <a:pt x="1061" y="4360"/>
                    <a:pt x="2239" y="4490"/>
                    <a:pt x="3533" y="4490"/>
                  </a:cubicBezTo>
                  <a:cubicBezTo>
                    <a:pt x="4674" y="4490"/>
                    <a:pt x="5904" y="4389"/>
                    <a:pt x="7145" y="4132"/>
                  </a:cubicBezTo>
                  <a:cubicBezTo>
                    <a:pt x="9062" y="3744"/>
                    <a:pt x="11025" y="2991"/>
                    <a:pt x="12737" y="1690"/>
                  </a:cubicBezTo>
                  <a:cubicBezTo>
                    <a:pt x="12669" y="1142"/>
                    <a:pt x="12577" y="571"/>
                    <a:pt x="12509" y="1"/>
                  </a:cubicBezTo>
                  <a:close/>
                </a:path>
              </a:pathLst>
            </a:custGeom>
            <a:solidFill>
              <a:srgbClr val="2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48"/>
            <p:cNvSpPr/>
            <p:nvPr/>
          </p:nvSpPr>
          <p:spPr>
            <a:xfrm>
              <a:off x="6845475" y="4117150"/>
              <a:ext cx="348100" cy="101425"/>
            </a:xfrm>
            <a:custGeom>
              <a:avLst/>
              <a:gdLst/>
              <a:ahLst/>
              <a:cxnLst/>
              <a:rect l="l" t="t" r="r" b="b"/>
              <a:pathLst>
                <a:path w="13924" h="4057" extrusionOk="0">
                  <a:moveTo>
                    <a:pt x="13787" y="1"/>
                  </a:moveTo>
                  <a:cubicBezTo>
                    <a:pt x="13718" y="24"/>
                    <a:pt x="13650" y="46"/>
                    <a:pt x="13604" y="92"/>
                  </a:cubicBezTo>
                  <a:cubicBezTo>
                    <a:pt x="11732" y="1416"/>
                    <a:pt x="9587" y="2101"/>
                    <a:pt x="7487" y="2352"/>
                  </a:cubicBezTo>
                  <a:cubicBezTo>
                    <a:pt x="6748" y="2446"/>
                    <a:pt x="6016" y="2487"/>
                    <a:pt x="5305" y="2487"/>
                  </a:cubicBezTo>
                  <a:cubicBezTo>
                    <a:pt x="3248" y="2487"/>
                    <a:pt x="1375" y="2143"/>
                    <a:pt x="69" y="1735"/>
                  </a:cubicBezTo>
                  <a:cubicBezTo>
                    <a:pt x="46" y="1735"/>
                    <a:pt x="23" y="1713"/>
                    <a:pt x="0" y="1713"/>
                  </a:cubicBezTo>
                  <a:cubicBezTo>
                    <a:pt x="0" y="2260"/>
                    <a:pt x="23" y="2808"/>
                    <a:pt x="23" y="3356"/>
                  </a:cubicBezTo>
                  <a:cubicBezTo>
                    <a:pt x="1421" y="3743"/>
                    <a:pt x="3302" y="4056"/>
                    <a:pt x="5366" y="4056"/>
                  </a:cubicBezTo>
                  <a:cubicBezTo>
                    <a:pt x="6100" y="4056"/>
                    <a:pt x="6857" y="4017"/>
                    <a:pt x="7624" y="3927"/>
                  </a:cubicBezTo>
                  <a:cubicBezTo>
                    <a:pt x="9747" y="3653"/>
                    <a:pt x="11961" y="2991"/>
                    <a:pt x="13924" y="1690"/>
                  </a:cubicBezTo>
                  <a:cubicBezTo>
                    <a:pt x="13878" y="1119"/>
                    <a:pt x="13832" y="571"/>
                    <a:pt x="13787" y="1"/>
                  </a:cubicBezTo>
                  <a:close/>
                </a:path>
              </a:pathLst>
            </a:custGeom>
            <a:solidFill>
              <a:srgbClr val="2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48"/>
            <p:cNvSpPr/>
            <p:nvPr/>
          </p:nvSpPr>
          <p:spPr>
            <a:xfrm>
              <a:off x="6831775" y="4683225"/>
              <a:ext cx="387475" cy="93075"/>
            </a:xfrm>
            <a:custGeom>
              <a:avLst/>
              <a:gdLst/>
              <a:ahLst/>
              <a:cxnLst/>
              <a:rect l="l" t="t" r="r" b="b"/>
              <a:pathLst>
                <a:path w="15499" h="3723" extrusionOk="0">
                  <a:moveTo>
                    <a:pt x="15453" y="0"/>
                  </a:moveTo>
                  <a:cubicBezTo>
                    <a:pt x="15408" y="23"/>
                    <a:pt x="15362" y="46"/>
                    <a:pt x="15316" y="69"/>
                  </a:cubicBezTo>
                  <a:cubicBezTo>
                    <a:pt x="13148" y="1416"/>
                    <a:pt x="10705" y="1986"/>
                    <a:pt x="8354" y="2123"/>
                  </a:cubicBezTo>
                  <a:cubicBezTo>
                    <a:pt x="8041" y="2139"/>
                    <a:pt x="7729" y="2146"/>
                    <a:pt x="7420" y="2146"/>
                  </a:cubicBezTo>
                  <a:cubicBezTo>
                    <a:pt x="4528" y="2146"/>
                    <a:pt x="1844" y="1505"/>
                    <a:pt x="92" y="845"/>
                  </a:cubicBezTo>
                  <a:cubicBezTo>
                    <a:pt x="69" y="1370"/>
                    <a:pt x="23" y="1918"/>
                    <a:pt x="0" y="2466"/>
                  </a:cubicBezTo>
                  <a:cubicBezTo>
                    <a:pt x="1866" y="3121"/>
                    <a:pt x="4541" y="3722"/>
                    <a:pt x="7431" y="3722"/>
                  </a:cubicBezTo>
                  <a:cubicBezTo>
                    <a:pt x="7759" y="3722"/>
                    <a:pt x="8090" y="3714"/>
                    <a:pt x="8423" y="3698"/>
                  </a:cubicBezTo>
                  <a:cubicBezTo>
                    <a:pt x="10797" y="3561"/>
                    <a:pt x="13262" y="3013"/>
                    <a:pt x="15499" y="1735"/>
                  </a:cubicBezTo>
                  <a:cubicBezTo>
                    <a:pt x="15476" y="1165"/>
                    <a:pt x="15476" y="571"/>
                    <a:pt x="15453" y="0"/>
                  </a:cubicBezTo>
                  <a:close/>
                </a:path>
              </a:pathLst>
            </a:custGeom>
            <a:solidFill>
              <a:srgbClr val="2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48"/>
            <p:cNvSpPr/>
            <p:nvPr/>
          </p:nvSpPr>
          <p:spPr>
            <a:xfrm>
              <a:off x="6332475" y="546150"/>
              <a:ext cx="652825" cy="1338725"/>
            </a:xfrm>
            <a:custGeom>
              <a:avLst/>
              <a:gdLst/>
              <a:ahLst/>
              <a:cxnLst/>
              <a:rect l="l" t="t" r="r" b="b"/>
              <a:pathLst>
                <a:path w="26113" h="53549" extrusionOk="0">
                  <a:moveTo>
                    <a:pt x="26112" y="0"/>
                  </a:moveTo>
                  <a:cubicBezTo>
                    <a:pt x="26112" y="1"/>
                    <a:pt x="8400" y="7533"/>
                    <a:pt x="4200" y="16252"/>
                  </a:cubicBezTo>
                  <a:cubicBezTo>
                    <a:pt x="0" y="24971"/>
                    <a:pt x="3241" y="53548"/>
                    <a:pt x="3241" y="53548"/>
                  </a:cubicBezTo>
                  <a:cubicBezTo>
                    <a:pt x="11481" y="45286"/>
                    <a:pt x="17621" y="29673"/>
                    <a:pt x="21456" y="17416"/>
                  </a:cubicBezTo>
                  <a:lnTo>
                    <a:pt x="21456" y="17416"/>
                  </a:lnTo>
                  <a:cubicBezTo>
                    <a:pt x="20603" y="17551"/>
                    <a:pt x="19697" y="17598"/>
                    <a:pt x="18853" y="17598"/>
                  </a:cubicBezTo>
                  <a:cubicBezTo>
                    <a:pt x="16988" y="17598"/>
                    <a:pt x="15430" y="17370"/>
                    <a:pt x="15430" y="17370"/>
                  </a:cubicBezTo>
                  <a:lnTo>
                    <a:pt x="22255" y="14837"/>
                  </a:lnTo>
                  <a:cubicBezTo>
                    <a:pt x="22803" y="13034"/>
                    <a:pt x="23282" y="11322"/>
                    <a:pt x="23693" y="9769"/>
                  </a:cubicBezTo>
                  <a:lnTo>
                    <a:pt x="23693" y="9769"/>
                  </a:lnTo>
                  <a:cubicBezTo>
                    <a:pt x="22281" y="10140"/>
                    <a:pt x="21182" y="10415"/>
                    <a:pt x="20335" y="10415"/>
                  </a:cubicBezTo>
                  <a:cubicBezTo>
                    <a:pt x="20086" y="10415"/>
                    <a:pt x="19860" y="10392"/>
                    <a:pt x="19653" y="10340"/>
                  </a:cubicBezTo>
                  <a:cubicBezTo>
                    <a:pt x="22004" y="9062"/>
                    <a:pt x="23373" y="8491"/>
                    <a:pt x="24264" y="7715"/>
                  </a:cubicBezTo>
                  <a:cubicBezTo>
                    <a:pt x="25473" y="3013"/>
                    <a:pt x="26112" y="1"/>
                    <a:pt x="261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48"/>
            <p:cNvSpPr/>
            <p:nvPr/>
          </p:nvSpPr>
          <p:spPr>
            <a:xfrm>
              <a:off x="6357000" y="546150"/>
              <a:ext cx="628300" cy="1240000"/>
            </a:xfrm>
            <a:custGeom>
              <a:avLst/>
              <a:gdLst/>
              <a:ahLst/>
              <a:cxnLst/>
              <a:rect l="l" t="t" r="r" b="b"/>
              <a:pathLst>
                <a:path w="25132" h="49600" extrusionOk="0">
                  <a:moveTo>
                    <a:pt x="25131" y="0"/>
                  </a:moveTo>
                  <a:cubicBezTo>
                    <a:pt x="25128" y="2"/>
                    <a:pt x="7419" y="7534"/>
                    <a:pt x="3219" y="16252"/>
                  </a:cubicBezTo>
                  <a:cubicBezTo>
                    <a:pt x="1" y="22962"/>
                    <a:pt x="1165" y="41428"/>
                    <a:pt x="1872" y="49600"/>
                  </a:cubicBezTo>
                  <a:cubicBezTo>
                    <a:pt x="1872" y="49531"/>
                    <a:pt x="1211" y="22917"/>
                    <a:pt x="7602" y="13969"/>
                  </a:cubicBezTo>
                  <a:cubicBezTo>
                    <a:pt x="14015" y="4977"/>
                    <a:pt x="25129" y="2"/>
                    <a:pt x="25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48"/>
            <p:cNvSpPr/>
            <p:nvPr/>
          </p:nvSpPr>
          <p:spPr>
            <a:xfrm>
              <a:off x="5462250" y="794950"/>
              <a:ext cx="1028875" cy="1112900"/>
            </a:xfrm>
            <a:custGeom>
              <a:avLst/>
              <a:gdLst/>
              <a:ahLst/>
              <a:cxnLst/>
              <a:rect l="l" t="t" r="r" b="b"/>
              <a:pathLst>
                <a:path w="41155" h="44516" extrusionOk="0">
                  <a:moveTo>
                    <a:pt x="1" y="0"/>
                  </a:moveTo>
                  <a:cubicBezTo>
                    <a:pt x="1" y="1"/>
                    <a:pt x="10090" y="22757"/>
                    <a:pt x="20909" y="32709"/>
                  </a:cubicBezTo>
                  <a:cubicBezTo>
                    <a:pt x="31396" y="42333"/>
                    <a:pt x="37380" y="44516"/>
                    <a:pt x="40835" y="44516"/>
                  </a:cubicBezTo>
                  <a:cubicBezTo>
                    <a:pt x="40944" y="44516"/>
                    <a:pt x="41050" y="44514"/>
                    <a:pt x="41155" y="44509"/>
                  </a:cubicBezTo>
                  <a:cubicBezTo>
                    <a:pt x="41155" y="44509"/>
                    <a:pt x="32207" y="18922"/>
                    <a:pt x="23671" y="11184"/>
                  </a:cubicBezTo>
                  <a:cubicBezTo>
                    <a:pt x="15111" y="3424"/>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48"/>
            <p:cNvSpPr/>
            <p:nvPr/>
          </p:nvSpPr>
          <p:spPr>
            <a:xfrm>
              <a:off x="5462250" y="794950"/>
              <a:ext cx="1013475" cy="1071100"/>
            </a:xfrm>
            <a:custGeom>
              <a:avLst/>
              <a:gdLst/>
              <a:ahLst/>
              <a:cxnLst/>
              <a:rect l="l" t="t" r="r" b="b"/>
              <a:pathLst>
                <a:path w="40539" h="42844" extrusionOk="0">
                  <a:moveTo>
                    <a:pt x="1" y="0"/>
                  </a:moveTo>
                  <a:lnTo>
                    <a:pt x="1" y="0"/>
                  </a:lnTo>
                  <a:cubicBezTo>
                    <a:pt x="1" y="0"/>
                    <a:pt x="17394" y="7533"/>
                    <a:pt x="22438" y="13216"/>
                  </a:cubicBezTo>
                  <a:cubicBezTo>
                    <a:pt x="27472" y="18865"/>
                    <a:pt x="40487" y="42726"/>
                    <a:pt x="40538" y="42843"/>
                  </a:cubicBezTo>
                  <a:lnTo>
                    <a:pt x="40538" y="42843"/>
                  </a:lnTo>
                  <a:cubicBezTo>
                    <a:pt x="38415" y="37067"/>
                    <a:pt x="30906" y="17735"/>
                    <a:pt x="23671" y="11184"/>
                  </a:cubicBezTo>
                  <a:cubicBezTo>
                    <a:pt x="15111" y="3424"/>
                    <a:pt x="2" y="0"/>
                    <a:pt x="1" y="0"/>
                  </a:cubicBezTo>
                  <a:close/>
                  <a:moveTo>
                    <a:pt x="40538" y="42843"/>
                  </a:moveTo>
                  <a:cubicBezTo>
                    <a:pt x="40538" y="42843"/>
                    <a:pt x="40538" y="42843"/>
                    <a:pt x="40538" y="42843"/>
                  </a:cubicBezTo>
                  <a:cubicBezTo>
                    <a:pt x="40538" y="42843"/>
                    <a:pt x="40538" y="42843"/>
                    <a:pt x="40538" y="4284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48"/>
            <p:cNvSpPr/>
            <p:nvPr/>
          </p:nvSpPr>
          <p:spPr>
            <a:xfrm>
              <a:off x="6430050" y="1097925"/>
              <a:ext cx="1462550" cy="869700"/>
            </a:xfrm>
            <a:custGeom>
              <a:avLst/>
              <a:gdLst/>
              <a:ahLst/>
              <a:cxnLst/>
              <a:rect l="l" t="t" r="r" b="b"/>
              <a:pathLst>
                <a:path w="58502" h="34788" extrusionOk="0">
                  <a:moveTo>
                    <a:pt x="36176" y="1"/>
                  </a:moveTo>
                  <a:cubicBezTo>
                    <a:pt x="33284" y="1"/>
                    <a:pt x="30405" y="319"/>
                    <a:pt x="27665" y="1006"/>
                  </a:cubicBezTo>
                  <a:cubicBezTo>
                    <a:pt x="16686" y="3745"/>
                    <a:pt x="5250" y="21366"/>
                    <a:pt x="1621" y="26593"/>
                  </a:cubicBezTo>
                  <a:cubicBezTo>
                    <a:pt x="0" y="28944"/>
                    <a:pt x="343" y="31820"/>
                    <a:pt x="754" y="34787"/>
                  </a:cubicBezTo>
                  <a:cubicBezTo>
                    <a:pt x="8126" y="30382"/>
                    <a:pt x="14494" y="26753"/>
                    <a:pt x="20201" y="23694"/>
                  </a:cubicBezTo>
                  <a:cubicBezTo>
                    <a:pt x="19219" y="22553"/>
                    <a:pt x="18466" y="20498"/>
                    <a:pt x="18261" y="18969"/>
                  </a:cubicBezTo>
                  <a:lnTo>
                    <a:pt x="18261" y="18969"/>
                  </a:lnTo>
                  <a:cubicBezTo>
                    <a:pt x="18672" y="19426"/>
                    <a:pt x="22324" y="22530"/>
                    <a:pt x="22324" y="22575"/>
                  </a:cubicBezTo>
                  <a:cubicBezTo>
                    <a:pt x="23374" y="22005"/>
                    <a:pt x="31317" y="18033"/>
                    <a:pt x="31317" y="18033"/>
                  </a:cubicBezTo>
                  <a:lnTo>
                    <a:pt x="28235" y="11323"/>
                  </a:lnTo>
                  <a:lnTo>
                    <a:pt x="33211" y="17143"/>
                  </a:lnTo>
                  <a:cubicBezTo>
                    <a:pt x="35060" y="16253"/>
                    <a:pt x="42980" y="12783"/>
                    <a:pt x="42980" y="12783"/>
                  </a:cubicBezTo>
                  <a:lnTo>
                    <a:pt x="39032" y="7967"/>
                  </a:lnTo>
                  <a:lnTo>
                    <a:pt x="39032" y="7967"/>
                  </a:lnTo>
                  <a:cubicBezTo>
                    <a:pt x="41406" y="8127"/>
                    <a:pt x="42524" y="8469"/>
                    <a:pt x="46473" y="11437"/>
                  </a:cubicBezTo>
                  <a:cubicBezTo>
                    <a:pt x="50170" y="9953"/>
                    <a:pt x="54553" y="8218"/>
                    <a:pt x="58502" y="6780"/>
                  </a:cubicBezTo>
                  <a:cubicBezTo>
                    <a:pt x="52991" y="2660"/>
                    <a:pt x="44532" y="1"/>
                    <a:pt x="361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48"/>
            <p:cNvSpPr/>
            <p:nvPr/>
          </p:nvSpPr>
          <p:spPr>
            <a:xfrm>
              <a:off x="6440325" y="1098000"/>
              <a:ext cx="1304475" cy="776025"/>
            </a:xfrm>
            <a:custGeom>
              <a:avLst/>
              <a:gdLst/>
              <a:ahLst/>
              <a:cxnLst/>
              <a:rect l="l" t="t" r="r" b="b"/>
              <a:pathLst>
                <a:path w="52179" h="31041" extrusionOk="0">
                  <a:moveTo>
                    <a:pt x="35750" y="1"/>
                  </a:moveTo>
                  <a:cubicBezTo>
                    <a:pt x="32866" y="1"/>
                    <a:pt x="29993" y="318"/>
                    <a:pt x="27254" y="1003"/>
                  </a:cubicBezTo>
                  <a:cubicBezTo>
                    <a:pt x="16275" y="3742"/>
                    <a:pt x="4839" y="21363"/>
                    <a:pt x="1210" y="26590"/>
                  </a:cubicBezTo>
                  <a:cubicBezTo>
                    <a:pt x="297" y="27936"/>
                    <a:pt x="0" y="29443"/>
                    <a:pt x="0" y="31041"/>
                  </a:cubicBezTo>
                  <a:cubicBezTo>
                    <a:pt x="594" y="30721"/>
                    <a:pt x="1210" y="30356"/>
                    <a:pt x="1895" y="29922"/>
                  </a:cubicBezTo>
                  <a:cubicBezTo>
                    <a:pt x="1895" y="29922"/>
                    <a:pt x="5090" y="19331"/>
                    <a:pt x="19425" y="7736"/>
                  </a:cubicBezTo>
                  <a:cubicBezTo>
                    <a:pt x="25782" y="2592"/>
                    <a:pt x="32956" y="1163"/>
                    <a:pt x="38967" y="1163"/>
                  </a:cubicBezTo>
                  <a:cubicBezTo>
                    <a:pt x="46292" y="1163"/>
                    <a:pt x="51891" y="3286"/>
                    <a:pt x="52179" y="3399"/>
                  </a:cubicBezTo>
                  <a:cubicBezTo>
                    <a:pt x="47325" y="1269"/>
                    <a:pt x="41517" y="1"/>
                    <a:pt x="357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48"/>
            <p:cNvSpPr/>
            <p:nvPr/>
          </p:nvSpPr>
          <p:spPr>
            <a:xfrm>
              <a:off x="4772925" y="1492875"/>
              <a:ext cx="1831200" cy="484775"/>
            </a:xfrm>
            <a:custGeom>
              <a:avLst/>
              <a:gdLst/>
              <a:ahLst/>
              <a:cxnLst/>
              <a:rect l="l" t="t" r="r" b="b"/>
              <a:pathLst>
                <a:path w="73248" h="19391" extrusionOk="0">
                  <a:moveTo>
                    <a:pt x="31439" y="0"/>
                  </a:moveTo>
                  <a:cubicBezTo>
                    <a:pt x="29492" y="0"/>
                    <a:pt x="27681" y="246"/>
                    <a:pt x="26067" y="797"/>
                  </a:cubicBezTo>
                  <a:cubicBezTo>
                    <a:pt x="11025" y="5933"/>
                    <a:pt x="6072" y="9950"/>
                    <a:pt x="1" y="13739"/>
                  </a:cubicBezTo>
                  <a:cubicBezTo>
                    <a:pt x="5570" y="14835"/>
                    <a:pt x="10866" y="15816"/>
                    <a:pt x="16001" y="16638"/>
                  </a:cubicBezTo>
                  <a:lnTo>
                    <a:pt x="24013" y="12141"/>
                  </a:lnTo>
                  <a:lnTo>
                    <a:pt x="19859" y="17231"/>
                  </a:lnTo>
                  <a:cubicBezTo>
                    <a:pt x="23146" y="17734"/>
                    <a:pt x="26410" y="18144"/>
                    <a:pt x="29628" y="18487"/>
                  </a:cubicBezTo>
                  <a:lnTo>
                    <a:pt x="40013" y="12644"/>
                  </a:lnTo>
                  <a:lnTo>
                    <a:pt x="34878" y="18943"/>
                  </a:lnTo>
                  <a:cubicBezTo>
                    <a:pt x="38768" y="19234"/>
                    <a:pt x="42656" y="19391"/>
                    <a:pt x="46600" y="19391"/>
                  </a:cubicBezTo>
                  <a:cubicBezTo>
                    <a:pt x="55036" y="19391"/>
                    <a:pt x="63728" y="18675"/>
                    <a:pt x="73247" y="17026"/>
                  </a:cubicBezTo>
                  <a:cubicBezTo>
                    <a:pt x="73247" y="17026"/>
                    <a:pt x="47636" y="0"/>
                    <a:pt x="314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48"/>
            <p:cNvSpPr/>
            <p:nvPr/>
          </p:nvSpPr>
          <p:spPr>
            <a:xfrm>
              <a:off x="5424600" y="1492950"/>
              <a:ext cx="1079650" cy="362900"/>
            </a:xfrm>
            <a:custGeom>
              <a:avLst/>
              <a:gdLst/>
              <a:ahLst/>
              <a:cxnLst/>
              <a:rect l="l" t="t" r="r" b="b"/>
              <a:pathLst>
                <a:path w="43186" h="14516" extrusionOk="0">
                  <a:moveTo>
                    <a:pt x="5364" y="0"/>
                  </a:moveTo>
                  <a:cubicBezTo>
                    <a:pt x="3421" y="0"/>
                    <a:pt x="1613" y="245"/>
                    <a:pt x="0" y="794"/>
                  </a:cubicBezTo>
                  <a:cubicBezTo>
                    <a:pt x="0" y="794"/>
                    <a:pt x="10294" y="1479"/>
                    <a:pt x="21136" y="6364"/>
                  </a:cubicBezTo>
                  <a:cubicBezTo>
                    <a:pt x="29877" y="10296"/>
                    <a:pt x="35875" y="14515"/>
                    <a:pt x="42853" y="14515"/>
                  </a:cubicBezTo>
                  <a:cubicBezTo>
                    <a:pt x="42964" y="14515"/>
                    <a:pt x="43075" y="14514"/>
                    <a:pt x="43186" y="14512"/>
                  </a:cubicBezTo>
                  <a:cubicBezTo>
                    <a:pt x="35323" y="9783"/>
                    <a:pt x="17643" y="0"/>
                    <a:pt x="53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48"/>
            <p:cNvSpPr/>
            <p:nvPr/>
          </p:nvSpPr>
          <p:spPr>
            <a:xfrm>
              <a:off x="5067950" y="1838625"/>
              <a:ext cx="1438575" cy="1001475"/>
            </a:xfrm>
            <a:custGeom>
              <a:avLst/>
              <a:gdLst/>
              <a:ahLst/>
              <a:cxnLst/>
              <a:rect l="l" t="t" r="r" b="b"/>
              <a:pathLst>
                <a:path w="57543" h="40059" extrusionOk="0">
                  <a:moveTo>
                    <a:pt x="57543" y="1"/>
                  </a:moveTo>
                  <a:lnTo>
                    <a:pt x="57543" y="1"/>
                  </a:lnTo>
                  <a:cubicBezTo>
                    <a:pt x="25108" y="5616"/>
                    <a:pt x="8377" y="5136"/>
                    <a:pt x="0" y="40059"/>
                  </a:cubicBezTo>
                  <a:cubicBezTo>
                    <a:pt x="2739" y="38940"/>
                    <a:pt x="6688" y="37434"/>
                    <a:pt x="11276" y="35539"/>
                  </a:cubicBezTo>
                  <a:lnTo>
                    <a:pt x="12646" y="30472"/>
                  </a:lnTo>
                  <a:lnTo>
                    <a:pt x="13627" y="34558"/>
                  </a:lnTo>
                  <a:cubicBezTo>
                    <a:pt x="17644" y="32846"/>
                    <a:pt x="22050" y="30883"/>
                    <a:pt x="26455" y="28623"/>
                  </a:cubicBezTo>
                  <a:lnTo>
                    <a:pt x="27687" y="20064"/>
                  </a:lnTo>
                  <a:lnTo>
                    <a:pt x="29696" y="26934"/>
                  </a:lnTo>
                  <a:cubicBezTo>
                    <a:pt x="42547" y="20041"/>
                    <a:pt x="54804" y="10957"/>
                    <a:pt x="575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48"/>
            <p:cNvSpPr/>
            <p:nvPr/>
          </p:nvSpPr>
          <p:spPr>
            <a:xfrm>
              <a:off x="5067950" y="1846625"/>
              <a:ext cx="1391800" cy="993475"/>
            </a:xfrm>
            <a:custGeom>
              <a:avLst/>
              <a:gdLst/>
              <a:ahLst/>
              <a:cxnLst/>
              <a:rect l="l" t="t" r="r" b="b"/>
              <a:pathLst>
                <a:path w="55672" h="39739" extrusionOk="0">
                  <a:moveTo>
                    <a:pt x="55671" y="0"/>
                  </a:moveTo>
                  <a:cubicBezTo>
                    <a:pt x="46404" y="1529"/>
                    <a:pt x="36201" y="3081"/>
                    <a:pt x="29468" y="4976"/>
                  </a:cubicBezTo>
                  <a:cubicBezTo>
                    <a:pt x="14631" y="9130"/>
                    <a:pt x="5524" y="16777"/>
                    <a:pt x="0" y="39739"/>
                  </a:cubicBezTo>
                  <a:cubicBezTo>
                    <a:pt x="366" y="39602"/>
                    <a:pt x="731" y="39442"/>
                    <a:pt x="1119" y="39282"/>
                  </a:cubicBezTo>
                  <a:cubicBezTo>
                    <a:pt x="10911" y="9815"/>
                    <a:pt x="30107" y="7601"/>
                    <a:pt x="556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48"/>
            <p:cNvSpPr/>
            <p:nvPr/>
          </p:nvSpPr>
          <p:spPr>
            <a:xfrm>
              <a:off x="5785225" y="1838050"/>
              <a:ext cx="716750" cy="1567550"/>
            </a:xfrm>
            <a:custGeom>
              <a:avLst/>
              <a:gdLst/>
              <a:ahLst/>
              <a:cxnLst/>
              <a:rect l="l" t="t" r="r" b="b"/>
              <a:pathLst>
                <a:path w="28670" h="62702" extrusionOk="0">
                  <a:moveTo>
                    <a:pt x="28510" y="1"/>
                  </a:moveTo>
                  <a:lnTo>
                    <a:pt x="28510" y="1"/>
                  </a:lnTo>
                  <a:cubicBezTo>
                    <a:pt x="3288" y="18398"/>
                    <a:pt x="1" y="33326"/>
                    <a:pt x="12897" y="62702"/>
                  </a:cubicBezTo>
                  <a:cubicBezTo>
                    <a:pt x="12897" y="62702"/>
                    <a:pt x="16138" y="55352"/>
                    <a:pt x="19676" y="44944"/>
                  </a:cubicBezTo>
                  <a:cubicBezTo>
                    <a:pt x="20247" y="43323"/>
                    <a:pt x="18238" y="40173"/>
                    <a:pt x="17553" y="38553"/>
                  </a:cubicBezTo>
                  <a:lnTo>
                    <a:pt x="17553" y="38553"/>
                  </a:lnTo>
                  <a:cubicBezTo>
                    <a:pt x="18440" y="39084"/>
                    <a:pt x="19986" y="40387"/>
                    <a:pt x="20805" y="40387"/>
                  </a:cubicBezTo>
                  <a:cubicBezTo>
                    <a:pt x="21040" y="40387"/>
                    <a:pt x="21215" y="40279"/>
                    <a:pt x="21297" y="40013"/>
                  </a:cubicBezTo>
                  <a:cubicBezTo>
                    <a:pt x="22233" y="37023"/>
                    <a:pt x="26090" y="27414"/>
                    <a:pt x="24629" y="24972"/>
                  </a:cubicBezTo>
                  <a:lnTo>
                    <a:pt x="20863" y="18626"/>
                  </a:lnTo>
                  <a:lnTo>
                    <a:pt x="20863" y="18626"/>
                  </a:lnTo>
                  <a:cubicBezTo>
                    <a:pt x="22115" y="19151"/>
                    <a:pt x="24433" y="20565"/>
                    <a:pt x="25688" y="20565"/>
                  </a:cubicBezTo>
                  <a:cubicBezTo>
                    <a:pt x="26126" y="20565"/>
                    <a:pt x="26435" y="20393"/>
                    <a:pt x="26524" y="19950"/>
                  </a:cubicBezTo>
                  <a:cubicBezTo>
                    <a:pt x="27871" y="13125"/>
                    <a:pt x="28669" y="6232"/>
                    <a:pt x="28510"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48"/>
            <p:cNvSpPr/>
            <p:nvPr/>
          </p:nvSpPr>
          <p:spPr>
            <a:xfrm>
              <a:off x="5785225" y="1838625"/>
              <a:ext cx="712750" cy="1566975"/>
            </a:xfrm>
            <a:custGeom>
              <a:avLst/>
              <a:gdLst/>
              <a:ahLst/>
              <a:cxnLst/>
              <a:rect l="l" t="t" r="r" b="b"/>
              <a:pathLst>
                <a:path w="28510" h="62679" extrusionOk="0">
                  <a:moveTo>
                    <a:pt x="28487" y="1"/>
                  </a:moveTo>
                  <a:cubicBezTo>
                    <a:pt x="3288" y="18375"/>
                    <a:pt x="1" y="33303"/>
                    <a:pt x="12897" y="62679"/>
                  </a:cubicBezTo>
                  <a:cubicBezTo>
                    <a:pt x="12897" y="62679"/>
                    <a:pt x="12988" y="62473"/>
                    <a:pt x="13148" y="62108"/>
                  </a:cubicBezTo>
                  <a:cubicBezTo>
                    <a:pt x="13148" y="62108"/>
                    <a:pt x="9565" y="54416"/>
                    <a:pt x="9131" y="36064"/>
                  </a:cubicBezTo>
                  <a:cubicBezTo>
                    <a:pt x="8789" y="22392"/>
                    <a:pt x="22507" y="7396"/>
                    <a:pt x="28510" y="46"/>
                  </a:cubicBezTo>
                  <a:lnTo>
                    <a:pt x="285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48"/>
            <p:cNvSpPr/>
            <p:nvPr/>
          </p:nvSpPr>
          <p:spPr>
            <a:xfrm>
              <a:off x="6476275" y="1776475"/>
              <a:ext cx="1766700" cy="829100"/>
            </a:xfrm>
            <a:custGeom>
              <a:avLst/>
              <a:gdLst/>
              <a:ahLst/>
              <a:cxnLst/>
              <a:rect l="l" t="t" r="r" b="b"/>
              <a:pathLst>
                <a:path w="70668" h="33164" extrusionOk="0">
                  <a:moveTo>
                    <a:pt x="22527" y="0"/>
                  </a:moveTo>
                  <a:cubicBezTo>
                    <a:pt x="15849" y="0"/>
                    <a:pt x="8422" y="976"/>
                    <a:pt x="0" y="2783"/>
                  </a:cubicBezTo>
                  <a:cubicBezTo>
                    <a:pt x="2580" y="8375"/>
                    <a:pt x="8834" y="13237"/>
                    <a:pt x="16754" y="17323"/>
                  </a:cubicBezTo>
                  <a:lnTo>
                    <a:pt x="16868" y="10749"/>
                  </a:lnTo>
                  <a:lnTo>
                    <a:pt x="19721" y="18784"/>
                  </a:lnTo>
                  <a:cubicBezTo>
                    <a:pt x="23990" y="20792"/>
                    <a:pt x="28623" y="22618"/>
                    <a:pt x="33348" y="24216"/>
                  </a:cubicBezTo>
                  <a:lnTo>
                    <a:pt x="32983" y="17506"/>
                  </a:lnTo>
                  <a:lnTo>
                    <a:pt x="37525" y="25563"/>
                  </a:lnTo>
                  <a:cubicBezTo>
                    <a:pt x="38895" y="25997"/>
                    <a:pt x="40287" y="26430"/>
                    <a:pt x="41679" y="26818"/>
                  </a:cubicBezTo>
                  <a:lnTo>
                    <a:pt x="38643" y="14698"/>
                  </a:lnTo>
                  <a:lnTo>
                    <a:pt x="38643" y="14698"/>
                  </a:lnTo>
                  <a:cubicBezTo>
                    <a:pt x="42798" y="21614"/>
                    <a:pt x="43597" y="23509"/>
                    <a:pt x="45674" y="27937"/>
                  </a:cubicBezTo>
                  <a:cubicBezTo>
                    <a:pt x="50216" y="29146"/>
                    <a:pt x="54621" y="30174"/>
                    <a:pt x="58661" y="31018"/>
                  </a:cubicBezTo>
                  <a:lnTo>
                    <a:pt x="54621" y="22299"/>
                  </a:lnTo>
                  <a:lnTo>
                    <a:pt x="62450" y="31771"/>
                  </a:lnTo>
                  <a:cubicBezTo>
                    <a:pt x="65532" y="32365"/>
                    <a:pt x="68316" y="32821"/>
                    <a:pt x="70667" y="33164"/>
                  </a:cubicBezTo>
                  <a:cubicBezTo>
                    <a:pt x="56984" y="9567"/>
                    <a:pt x="43431" y="0"/>
                    <a:pt x="22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48"/>
            <p:cNvSpPr/>
            <p:nvPr/>
          </p:nvSpPr>
          <p:spPr>
            <a:xfrm>
              <a:off x="6503100" y="1776375"/>
              <a:ext cx="1425450" cy="386975"/>
            </a:xfrm>
            <a:custGeom>
              <a:avLst/>
              <a:gdLst/>
              <a:ahLst/>
              <a:cxnLst/>
              <a:rect l="l" t="t" r="r" b="b"/>
              <a:pathLst>
                <a:path w="57018" h="15479" extrusionOk="0">
                  <a:moveTo>
                    <a:pt x="21467" y="1"/>
                  </a:moveTo>
                  <a:cubicBezTo>
                    <a:pt x="15072" y="1"/>
                    <a:pt x="7988" y="896"/>
                    <a:pt x="0" y="2559"/>
                  </a:cubicBezTo>
                  <a:cubicBezTo>
                    <a:pt x="1626" y="2420"/>
                    <a:pt x="5483" y="2141"/>
                    <a:pt x="10551" y="2141"/>
                  </a:cubicBezTo>
                  <a:cubicBezTo>
                    <a:pt x="23833" y="2141"/>
                    <a:pt x="45436" y="4062"/>
                    <a:pt x="57018" y="15478"/>
                  </a:cubicBezTo>
                  <a:cubicBezTo>
                    <a:pt x="47053" y="4656"/>
                    <a:pt x="36051" y="1"/>
                    <a:pt x="214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24" name="Google Shape;4824;p48"/>
          <p:cNvSpPr/>
          <p:nvPr/>
        </p:nvSpPr>
        <p:spPr>
          <a:xfrm>
            <a:off x="931925" y="1857600"/>
            <a:ext cx="221700" cy="202700"/>
          </a:xfrm>
          <a:custGeom>
            <a:avLst/>
            <a:gdLst/>
            <a:ahLst/>
            <a:cxnLst/>
            <a:rect l="l" t="t" r="r" b="b"/>
            <a:pathLst>
              <a:path w="8868" h="8108" extrusionOk="0">
                <a:moveTo>
                  <a:pt x="4341" y="0"/>
                </a:moveTo>
                <a:cubicBezTo>
                  <a:pt x="3713" y="0"/>
                  <a:pt x="3079" y="165"/>
                  <a:pt x="2489" y="498"/>
                </a:cubicBezTo>
                <a:cubicBezTo>
                  <a:pt x="693" y="1503"/>
                  <a:pt x="1" y="3711"/>
                  <a:pt x="1154" y="5772"/>
                </a:cubicBezTo>
                <a:cubicBezTo>
                  <a:pt x="1990" y="7255"/>
                  <a:pt x="3456" y="8107"/>
                  <a:pt x="4881" y="8107"/>
                </a:cubicBezTo>
                <a:cubicBezTo>
                  <a:pt x="5451" y="8107"/>
                  <a:pt x="6014" y="7971"/>
                  <a:pt x="6527" y="7683"/>
                </a:cubicBezTo>
                <a:cubicBezTo>
                  <a:pt x="8340" y="6662"/>
                  <a:pt x="8868" y="4173"/>
                  <a:pt x="7697" y="2113"/>
                </a:cubicBezTo>
                <a:cubicBezTo>
                  <a:pt x="6919" y="711"/>
                  <a:pt x="5645" y="0"/>
                  <a:pt x="4341" y="0"/>
                </a:cubicBezTo>
                <a:close/>
              </a:path>
            </a:pathLst>
          </a:custGeom>
          <a:solidFill>
            <a:srgbClr val="60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48"/>
          <p:cNvSpPr/>
          <p:nvPr/>
        </p:nvSpPr>
        <p:spPr>
          <a:xfrm>
            <a:off x="764650" y="1799800"/>
            <a:ext cx="243125" cy="190100"/>
          </a:xfrm>
          <a:custGeom>
            <a:avLst/>
            <a:gdLst/>
            <a:ahLst/>
            <a:cxnLst/>
            <a:rect l="l" t="t" r="r" b="b"/>
            <a:pathLst>
              <a:path w="9725" h="7604" extrusionOk="0">
                <a:moveTo>
                  <a:pt x="5219" y="1"/>
                </a:moveTo>
                <a:cubicBezTo>
                  <a:pt x="3649" y="1"/>
                  <a:pt x="2090" y="788"/>
                  <a:pt x="1203" y="2282"/>
                </a:cubicBezTo>
                <a:cubicBezTo>
                  <a:pt x="0" y="4309"/>
                  <a:pt x="676" y="6584"/>
                  <a:pt x="2687" y="7342"/>
                </a:cubicBezTo>
                <a:cubicBezTo>
                  <a:pt x="3150" y="7519"/>
                  <a:pt x="3645" y="7603"/>
                  <a:pt x="4147" y="7603"/>
                </a:cubicBezTo>
                <a:cubicBezTo>
                  <a:pt x="5838" y="7603"/>
                  <a:pt x="7606" y="6648"/>
                  <a:pt x="8521" y="5084"/>
                </a:cubicBezTo>
                <a:cubicBezTo>
                  <a:pt x="9724" y="3057"/>
                  <a:pt x="8884" y="1079"/>
                  <a:pt x="6873" y="305"/>
                </a:cubicBezTo>
                <a:cubicBezTo>
                  <a:pt x="6340" y="101"/>
                  <a:pt x="5779" y="1"/>
                  <a:pt x="5219" y="1"/>
                </a:cubicBezTo>
                <a:close/>
              </a:path>
            </a:pathLst>
          </a:custGeom>
          <a:solidFill>
            <a:srgbClr val="60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48"/>
          <p:cNvSpPr/>
          <p:nvPr/>
        </p:nvSpPr>
        <p:spPr>
          <a:xfrm>
            <a:off x="908450" y="1713700"/>
            <a:ext cx="217975" cy="184650"/>
          </a:xfrm>
          <a:custGeom>
            <a:avLst/>
            <a:gdLst/>
            <a:ahLst/>
            <a:cxnLst/>
            <a:rect l="l" t="t" r="r" b="b"/>
            <a:pathLst>
              <a:path w="8719" h="7386" extrusionOk="0">
                <a:moveTo>
                  <a:pt x="4002" y="0"/>
                </a:moveTo>
                <a:cubicBezTo>
                  <a:pt x="2806" y="0"/>
                  <a:pt x="1711" y="605"/>
                  <a:pt x="1055" y="1655"/>
                </a:cubicBezTo>
                <a:cubicBezTo>
                  <a:pt x="0" y="3320"/>
                  <a:pt x="412" y="5479"/>
                  <a:pt x="2324" y="6682"/>
                </a:cubicBezTo>
                <a:cubicBezTo>
                  <a:pt x="3072" y="7157"/>
                  <a:pt x="3900" y="7386"/>
                  <a:pt x="4693" y="7386"/>
                </a:cubicBezTo>
                <a:cubicBezTo>
                  <a:pt x="5909" y="7386"/>
                  <a:pt x="7042" y="6849"/>
                  <a:pt x="7680" y="5842"/>
                </a:cubicBezTo>
                <a:cubicBezTo>
                  <a:pt x="8719" y="4177"/>
                  <a:pt x="8043" y="1853"/>
                  <a:pt x="6131" y="650"/>
                </a:cubicBezTo>
                <a:cubicBezTo>
                  <a:pt x="5432" y="206"/>
                  <a:pt x="4700" y="0"/>
                  <a:pt x="4002" y="0"/>
                </a:cubicBezTo>
                <a:close/>
              </a:path>
            </a:pathLst>
          </a:custGeom>
          <a:solidFill>
            <a:srgbClr val="60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descr="A group of native american indian people&#10;&#10;Description automatically generated">
            <a:extLst>
              <a:ext uri="{FF2B5EF4-FFF2-40B4-BE49-F238E27FC236}">
                <a16:creationId xmlns:a16="http://schemas.microsoft.com/office/drawing/2014/main" id="{52423FED-6AA8-5D9B-7B79-2BDF0D1C8519}"/>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63756" b="97933" l="55089" r="96778">
                        <a14:foregroundMark x1="59467" y1="63756" x2="71778" y2="82311"/>
                        <a14:foregroundMark x1="56556" y1="77733" x2="61356" y2="89600"/>
                        <a14:foregroundMark x1="61356" y1="89600" x2="61356" y2="89600"/>
                        <a14:foregroundMark x1="88022" y1="81067" x2="95311" y2="85222"/>
                        <a14:foregroundMark x1="85733" y1="80022" x2="90933" y2="81467"/>
                        <a14:foregroundMark x1="59467" y1="64178" x2="68444" y2="81689"/>
                        <a14:foregroundMark x1="68444" y1="81689" x2="68444" y2="81689"/>
                        <a14:foregroundMark x1="68444" y1="81689" x2="68444" y2="81689"/>
                        <a14:foregroundMark x1="64467" y1="73133" x2="69689" y2="77311"/>
                        <a14:foregroundMark x1="63644" y1="77733" x2="61356" y2="80444"/>
                        <a14:foregroundMark x1="60311" y1="80844" x2="60311" y2="80844"/>
                        <a14:foregroundMark x1="59067" y1="81467" x2="59067" y2="81467"/>
                        <a14:foregroundMark x1="58844" y1="81689" x2="58844" y2="81689"/>
                        <a14:foregroundMark x1="55711" y1="81467" x2="55711" y2="81467"/>
                        <a14:foregroundMark x1="55711" y1="81467" x2="55711" y2="81467"/>
                        <a14:foregroundMark x1="55711" y1="81467" x2="55711" y2="81467"/>
                        <a14:foregroundMark x1="55711" y1="81467" x2="55711" y2="81467"/>
                        <a14:foregroundMark x1="55511" y1="81267" x2="57600" y2="84600"/>
                        <a14:foregroundMark x1="55311" y1="80644" x2="59067" y2="83978"/>
                        <a14:foregroundMark x1="55933" y1="81267" x2="55089" y2="81889"/>
                        <a14:foregroundMark x1="91778" y1="95867" x2="96778" y2="97933"/>
                        <a14:foregroundMark x1="71978" y1="71467" x2="79889" y2="85022"/>
                        <a14:foregroundMark x1="79889" y1="85022" x2="79889" y2="85022"/>
                        <a14:foregroundMark x1="76556" y1="77111" x2="79689" y2="84178"/>
                        <a14:foregroundMark x1="76778" y1="79600" x2="76778" y2="79600"/>
                        <a14:foregroundMark x1="76778" y1="79600" x2="76778" y2="79600"/>
                        <a14:foregroundMark x1="74689" y1="85444" x2="80311" y2="91689"/>
                        <a14:foregroundMark x1="74889" y1="86489" x2="74889" y2="86489"/>
                        <a14:foregroundMark x1="75511" y1="86889" x2="75511" y2="86889"/>
                        <a14:foregroundMark x1="75511" y1="86889" x2="75511" y2="86889"/>
                        <a14:foregroundMark x1="74689" y1="86489" x2="79067" y2="88978"/>
                        <a14:foregroundMark x1="76356" y1="86489" x2="76356" y2="86489"/>
                        <a14:foregroundMark x1="75111" y1="87311" x2="75111" y2="87311"/>
                        <a14:foregroundMark x1="75511" y1="86489" x2="75511" y2="86489"/>
                        <a14:foregroundMark x1="75733" y1="86489" x2="75733" y2="86489"/>
                        <a14:foregroundMark x1="75733" y1="86489" x2="75733" y2="86489"/>
                        <a14:foregroundMark x1="76356" y1="86889" x2="76356" y2="86889"/>
                        <a14:foregroundMark x1="76556" y1="87111" x2="76556" y2="87111"/>
                        <a14:foregroundMark x1="75933" y1="86889" x2="72822" y2="86689"/>
                        <a14:foregroundMark x1="76556" y1="86889" x2="76556" y2="86889"/>
                        <a14:foregroundMark x1="74267" y1="87733" x2="74267" y2="87733"/>
                        <a14:foregroundMark x1="75511" y1="87111" x2="75511" y2="87111"/>
                        <a14:foregroundMark x1="76356" y1="86489" x2="76356" y2="86489"/>
                        <a14:foregroundMark x1="76778" y1="86067" x2="76778" y2="86067"/>
                        <a14:foregroundMark x1="76978" y1="86067" x2="76978" y2="86067"/>
                        <a14:foregroundMark x1="77178" y1="86067" x2="77178" y2="86067"/>
                        <a14:foregroundMark x1="77178" y1="86067" x2="77178" y2="86067"/>
                        <a14:foregroundMark x1="77178" y1="86067" x2="77178" y2="86067"/>
                      </a14:backgroundRemoval>
                    </a14:imgEffect>
                  </a14:imgLayer>
                </a14:imgProps>
              </a:ext>
            </a:extLst>
          </a:blip>
          <a:srcRect l="53356" t="62105"/>
          <a:stretch/>
        </p:blipFill>
        <p:spPr>
          <a:xfrm>
            <a:off x="5620026" y="1767282"/>
            <a:ext cx="4627711" cy="3759679"/>
          </a:xfrm>
          <a:prstGeom prst="rect">
            <a:avLst/>
          </a:prstGeom>
        </p:spPr>
      </p:pic>
      <p:grpSp>
        <p:nvGrpSpPr>
          <p:cNvPr id="4629" name="Google Shape;4629;p48"/>
          <p:cNvGrpSpPr/>
          <p:nvPr/>
        </p:nvGrpSpPr>
        <p:grpSpPr>
          <a:xfrm>
            <a:off x="7731900" y="4412150"/>
            <a:ext cx="1246400" cy="1325325"/>
            <a:chOff x="5961600" y="3796300"/>
            <a:chExt cx="1246400" cy="1325325"/>
          </a:xfrm>
        </p:grpSpPr>
        <p:sp>
          <p:nvSpPr>
            <p:cNvPr id="4630" name="Google Shape;4630;p48"/>
            <p:cNvSpPr/>
            <p:nvPr/>
          </p:nvSpPr>
          <p:spPr>
            <a:xfrm>
              <a:off x="5961600" y="3796300"/>
              <a:ext cx="1227050" cy="1009250"/>
            </a:xfrm>
            <a:custGeom>
              <a:avLst/>
              <a:gdLst/>
              <a:ahLst/>
              <a:cxnLst/>
              <a:rect l="l" t="t" r="r" b="b"/>
              <a:pathLst>
                <a:path w="49082" h="40370" extrusionOk="0">
                  <a:moveTo>
                    <a:pt x="7309" y="1"/>
                  </a:moveTo>
                  <a:cubicBezTo>
                    <a:pt x="5269" y="1"/>
                    <a:pt x="2882" y="200"/>
                    <a:pt x="1" y="626"/>
                  </a:cubicBezTo>
                  <a:cubicBezTo>
                    <a:pt x="940" y="7070"/>
                    <a:pt x="3181" y="11817"/>
                    <a:pt x="6428" y="15047"/>
                  </a:cubicBezTo>
                  <a:lnTo>
                    <a:pt x="12658" y="14289"/>
                  </a:lnTo>
                  <a:lnTo>
                    <a:pt x="7862" y="16333"/>
                  </a:lnTo>
                  <a:cubicBezTo>
                    <a:pt x="13087" y="19876"/>
                    <a:pt x="14998" y="24853"/>
                    <a:pt x="18838" y="26782"/>
                  </a:cubicBezTo>
                  <a:lnTo>
                    <a:pt x="24887" y="25760"/>
                  </a:lnTo>
                  <a:lnTo>
                    <a:pt x="24887" y="25760"/>
                  </a:lnTo>
                  <a:lnTo>
                    <a:pt x="19728" y="27985"/>
                  </a:lnTo>
                  <a:cubicBezTo>
                    <a:pt x="24260" y="34027"/>
                    <a:pt x="29653" y="40370"/>
                    <a:pt x="39148" y="40370"/>
                  </a:cubicBezTo>
                  <a:cubicBezTo>
                    <a:pt x="40323" y="40370"/>
                    <a:pt x="41561" y="40272"/>
                    <a:pt x="42868" y="40065"/>
                  </a:cubicBezTo>
                  <a:cubicBezTo>
                    <a:pt x="49081" y="27128"/>
                    <a:pt x="39028" y="16596"/>
                    <a:pt x="28595" y="10449"/>
                  </a:cubicBezTo>
                  <a:lnTo>
                    <a:pt x="27063" y="15987"/>
                  </a:lnTo>
                  <a:lnTo>
                    <a:pt x="27409" y="9724"/>
                  </a:lnTo>
                  <a:cubicBezTo>
                    <a:pt x="18687" y="4094"/>
                    <a:pt x="16557" y="1"/>
                    <a:pt x="7309"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48"/>
            <p:cNvSpPr/>
            <p:nvPr/>
          </p:nvSpPr>
          <p:spPr>
            <a:xfrm>
              <a:off x="6075325" y="3878100"/>
              <a:ext cx="1132675" cy="1243525"/>
            </a:xfrm>
            <a:custGeom>
              <a:avLst/>
              <a:gdLst/>
              <a:ahLst/>
              <a:cxnLst/>
              <a:rect l="l" t="t" r="r" b="b"/>
              <a:pathLst>
                <a:path w="45307" h="49741" extrusionOk="0">
                  <a:moveTo>
                    <a:pt x="291" y="0"/>
                  </a:moveTo>
                  <a:cubicBezTo>
                    <a:pt x="198" y="0"/>
                    <a:pt x="110" y="52"/>
                    <a:pt x="66" y="140"/>
                  </a:cubicBezTo>
                  <a:cubicBezTo>
                    <a:pt x="0" y="271"/>
                    <a:pt x="50" y="436"/>
                    <a:pt x="182" y="502"/>
                  </a:cubicBezTo>
                  <a:cubicBezTo>
                    <a:pt x="264" y="552"/>
                    <a:pt x="30474" y="16489"/>
                    <a:pt x="44780" y="49583"/>
                  </a:cubicBezTo>
                  <a:cubicBezTo>
                    <a:pt x="44816" y="49679"/>
                    <a:pt x="44905" y="49740"/>
                    <a:pt x="45008" y="49740"/>
                  </a:cubicBezTo>
                  <a:cubicBezTo>
                    <a:pt x="45046" y="49740"/>
                    <a:pt x="45086" y="49732"/>
                    <a:pt x="45126" y="49715"/>
                  </a:cubicBezTo>
                  <a:cubicBezTo>
                    <a:pt x="45258" y="49665"/>
                    <a:pt x="45307" y="49500"/>
                    <a:pt x="45258" y="49369"/>
                  </a:cubicBezTo>
                  <a:cubicBezTo>
                    <a:pt x="30886" y="16110"/>
                    <a:pt x="511" y="74"/>
                    <a:pt x="429" y="41"/>
                  </a:cubicBezTo>
                  <a:cubicBezTo>
                    <a:pt x="385" y="13"/>
                    <a:pt x="337" y="0"/>
                    <a:pt x="29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48"/>
            <p:cNvSpPr/>
            <p:nvPr/>
          </p:nvSpPr>
          <p:spPr>
            <a:xfrm>
              <a:off x="6556975" y="4024100"/>
              <a:ext cx="30925" cy="221775"/>
            </a:xfrm>
            <a:custGeom>
              <a:avLst/>
              <a:gdLst/>
              <a:ahLst/>
              <a:cxnLst/>
              <a:rect l="l" t="t" r="r" b="b"/>
              <a:pathLst>
                <a:path w="1237" h="8871" extrusionOk="0">
                  <a:moveTo>
                    <a:pt x="961" y="1"/>
                  </a:moveTo>
                  <a:cubicBezTo>
                    <a:pt x="825" y="1"/>
                    <a:pt x="709" y="109"/>
                    <a:pt x="709" y="233"/>
                  </a:cubicBezTo>
                  <a:lnTo>
                    <a:pt x="17" y="8589"/>
                  </a:lnTo>
                  <a:cubicBezTo>
                    <a:pt x="1" y="8737"/>
                    <a:pt x="116" y="8852"/>
                    <a:pt x="264" y="8869"/>
                  </a:cubicBezTo>
                  <a:cubicBezTo>
                    <a:pt x="273" y="8870"/>
                    <a:pt x="281" y="8870"/>
                    <a:pt x="290" y="8870"/>
                  </a:cubicBezTo>
                  <a:cubicBezTo>
                    <a:pt x="413" y="8870"/>
                    <a:pt x="529" y="8760"/>
                    <a:pt x="545" y="8622"/>
                  </a:cubicBezTo>
                  <a:lnTo>
                    <a:pt x="1237" y="282"/>
                  </a:lnTo>
                  <a:cubicBezTo>
                    <a:pt x="1237" y="134"/>
                    <a:pt x="1138" y="2"/>
                    <a:pt x="990" y="2"/>
                  </a:cubicBezTo>
                  <a:cubicBezTo>
                    <a:pt x="980" y="1"/>
                    <a:pt x="971" y="1"/>
                    <a:pt x="961"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48"/>
            <p:cNvSpPr/>
            <p:nvPr/>
          </p:nvSpPr>
          <p:spPr>
            <a:xfrm>
              <a:off x="6493125" y="4056650"/>
              <a:ext cx="28450" cy="132375"/>
            </a:xfrm>
            <a:custGeom>
              <a:avLst/>
              <a:gdLst/>
              <a:ahLst/>
              <a:cxnLst/>
              <a:rect l="l" t="t" r="r" b="b"/>
              <a:pathLst>
                <a:path w="1138" h="5295" extrusionOk="0">
                  <a:moveTo>
                    <a:pt x="845" y="0"/>
                  </a:moveTo>
                  <a:cubicBezTo>
                    <a:pt x="723" y="0"/>
                    <a:pt x="609" y="95"/>
                    <a:pt x="594" y="233"/>
                  </a:cubicBezTo>
                  <a:lnTo>
                    <a:pt x="17" y="5012"/>
                  </a:lnTo>
                  <a:cubicBezTo>
                    <a:pt x="0" y="5144"/>
                    <a:pt x="99" y="5276"/>
                    <a:pt x="247" y="5292"/>
                  </a:cubicBezTo>
                  <a:cubicBezTo>
                    <a:pt x="258" y="5294"/>
                    <a:pt x="269" y="5294"/>
                    <a:pt x="280" y="5294"/>
                  </a:cubicBezTo>
                  <a:cubicBezTo>
                    <a:pt x="414" y="5294"/>
                    <a:pt x="529" y="5199"/>
                    <a:pt x="544" y="5062"/>
                  </a:cubicBezTo>
                  <a:lnTo>
                    <a:pt x="1121" y="299"/>
                  </a:lnTo>
                  <a:cubicBezTo>
                    <a:pt x="1137" y="150"/>
                    <a:pt x="1022" y="19"/>
                    <a:pt x="874" y="2"/>
                  </a:cubicBezTo>
                  <a:cubicBezTo>
                    <a:pt x="864" y="1"/>
                    <a:pt x="854" y="0"/>
                    <a:pt x="845"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48"/>
            <p:cNvSpPr/>
            <p:nvPr/>
          </p:nvSpPr>
          <p:spPr>
            <a:xfrm>
              <a:off x="6376525" y="3886900"/>
              <a:ext cx="24325" cy="206475"/>
            </a:xfrm>
            <a:custGeom>
              <a:avLst/>
              <a:gdLst/>
              <a:ahLst/>
              <a:cxnLst/>
              <a:rect l="l" t="t" r="r" b="b"/>
              <a:pathLst>
                <a:path w="973" h="8259" extrusionOk="0">
                  <a:moveTo>
                    <a:pt x="681" y="0"/>
                  </a:moveTo>
                  <a:cubicBezTo>
                    <a:pt x="546" y="0"/>
                    <a:pt x="444" y="110"/>
                    <a:pt x="429" y="249"/>
                  </a:cubicBezTo>
                  <a:lnTo>
                    <a:pt x="0" y="7979"/>
                  </a:lnTo>
                  <a:cubicBezTo>
                    <a:pt x="0" y="8127"/>
                    <a:pt x="115" y="8259"/>
                    <a:pt x="247" y="8259"/>
                  </a:cubicBezTo>
                  <a:cubicBezTo>
                    <a:pt x="396" y="8259"/>
                    <a:pt x="527" y="8160"/>
                    <a:pt x="527" y="8012"/>
                  </a:cubicBezTo>
                  <a:lnTo>
                    <a:pt x="956" y="282"/>
                  </a:lnTo>
                  <a:cubicBezTo>
                    <a:pt x="972" y="134"/>
                    <a:pt x="857" y="2"/>
                    <a:pt x="709" y="2"/>
                  </a:cubicBezTo>
                  <a:cubicBezTo>
                    <a:pt x="699" y="1"/>
                    <a:pt x="690" y="0"/>
                    <a:pt x="68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48"/>
            <p:cNvSpPr/>
            <p:nvPr/>
          </p:nvSpPr>
          <p:spPr>
            <a:xfrm>
              <a:off x="6251250" y="3871250"/>
              <a:ext cx="14875" cy="131075"/>
            </a:xfrm>
            <a:custGeom>
              <a:avLst/>
              <a:gdLst/>
              <a:ahLst/>
              <a:cxnLst/>
              <a:rect l="l" t="t" r="r" b="b"/>
              <a:pathLst>
                <a:path w="595" h="5243" extrusionOk="0">
                  <a:moveTo>
                    <a:pt x="290" y="0"/>
                  </a:moveTo>
                  <a:cubicBezTo>
                    <a:pt x="281" y="0"/>
                    <a:pt x="273" y="1"/>
                    <a:pt x="264" y="2"/>
                  </a:cubicBezTo>
                  <a:cubicBezTo>
                    <a:pt x="116" y="2"/>
                    <a:pt x="1" y="117"/>
                    <a:pt x="1" y="265"/>
                  </a:cubicBezTo>
                  <a:lnTo>
                    <a:pt x="67" y="4979"/>
                  </a:lnTo>
                  <a:cubicBezTo>
                    <a:pt x="67" y="5127"/>
                    <a:pt x="182" y="5243"/>
                    <a:pt x="330" y="5243"/>
                  </a:cubicBezTo>
                  <a:cubicBezTo>
                    <a:pt x="479" y="5243"/>
                    <a:pt x="594" y="5127"/>
                    <a:pt x="594" y="4979"/>
                  </a:cubicBezTo>
                  <a:lnTo>
                    <a:pt x="528" y="249"/>
                  </a:lnTo>
                  <a:cubicBezTo>
                    <a:pt x="528" y="110"/>
                    <a:pt x="413" y="0"/>
                    <a:pt x="290"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48"/>
            <p:cNvSpPr/>
            <p:nvPr/>
          </p:nvSpPr>
          <p:spPr>
            <a:xfrm>
              <a:off x="6101700" y="4078900"/>
              <a:ext cx="283075" cy="46775"/>
            </a:xfrm>
            <a:custGeom>
              <a:avLst/>
              <a:gdLst/>
              <a:ahLst/>
              <a:cxnLst/>
              <a:rect l="l" t="t" r="r" b="b"/>
              <a:pathLst>
                <a:path w="11323" h="1871" extrusionOk="0">
                  <a:moveTo>
                    <a:pt x="11038" y="0"/>
                  </a:moveTo>
                  <a:cubicBezTo>
                    <a:pt x="11028" y="0"/>
                    <a:pt x="11019" y="1"/>
                    <a:pt x="11010" y="2"/>
                  </a:cubicBezTo>
                  <a:lnTo>
                    <a:pt x="247" y="1337"/>
                  </a:lnTo>
                  <a:cubicBezTo>
                    <a:pt x="115" y="1370"/>
                    <a:pt x="0" y="1502"/>
                    <a:pt x="17" y="1634"/>
                  </a:cubicBezTo>
                  <a:cubicBezTo>
                    <a:pt x="31" y="1765"/>
                    <a:pt x="149" y="1870"/>
                    <a:pt x="267" y="1870"/>
                  </a:cubicBezTo>
                  <a:cubicBezTo>
                    <a:pt x="282" y="1870"/>
                    <a:pt x="298" y="1868"/>
                    <a:pt x="313" y="1864"/>
                  </a:cubicBezTo>
                  <a:lnTo>
                    <a:pt x="11075" y="529"/>
                  </a:lnTo>
                  <a:cubicBezTo>
                    <a:pt x="11224" y="513"/>
                    <a:pt x="11323" y="381"/>
                    <a:pt x="11306" y="249"/>
                  </a:cubicBezTo>
                  <a:cubicBezTo>
                    <a:pt x="11291" y="110"/>
                    <a:pt x="11174" y="0"/>
                    <a:pt x="11038"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48"/>
            <p:cNvSpPr/>
            <p:nvPr/>
          </p:nvSpPr>
          <p:spPr>
            <a:xfrm>
              <a:off x="6133825" y="4028225"/>
              <a:ext cx="183800" cy="25200"/>
            </a:xfrm>
            <a:custGeom>
              <a:avLst/>
              <a:gdLst/>
              <a:ahLst/>
              <a:cxnLst/>
              <a:rect l="l" t="t" r="r" b="b"/>
              <a:pathLst>
                <a:path w="7352" h="1008" extrusionOk="0">
                  <a:moveTo>
                    <a:pt x="7083" y="0"/>
                  </a:moveTo>
                  <a:cubicBezTo>
                    <a:pt x="7073" y="0"/>
                    <a:pt x="7064" y="1"/>
                    <a:pt x="7055" y="2"/>
                  </a:cubicBezTo>
                  <a:lnTo>
                    <a:pt x="264" y="463"/>
                  </a:lnTo>
                  <a:cubicBezTo>
                    <a:pt x="116" y="480"/>
                    <a:pt x="1" y="612"/>
                    <a:pt x="17" y="760"/>
                  </a:cubicBezTo>
                  <a:cubicBezTo>
                    <a:pt x="17" y="892"/>
                    <a:pt x="149" y="1007"/>
                    <a:pt x="297" y="1007"/>
                  </a:cubicBezTo>
                  <a:lnTo>
                    <a:pt x="7104" y="529"/>
                  </a:lnTo>
                  <a:cubicBezTo>
                    <a:pt x="7236" y="513"/>
                    <a:pt x="7351" y="397"/>
                    <a:pt x="7351" y="249"/>
                  </a:cubicBezTo>
                  <a:cubicBezTo>
                    <a:pt x="7336" y="110"/>
                    <a:pt x="7219" y="0"/>
                    <a:pt x="7083"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48"/>
            <p:cNvSpPr/>
            <p:nvPr/>
          </p:nvSpPr>
          <p:spPr>
            <a:xfrm>
              <a:off x="6693375" y="4131925"/>
              <a:ext cx="51525" cy="245500"/>
            </a:xfrm>
            <a:custGeom>
              <a:avLst/>
              <a:gdLst/>
              <a:ahLst/>
              <a:cxnLst/>
              <a:rect l="l" t="t" r="r" b="b"/>
              <a:pathLst>
                <a:path w="2061" h="9820" extrusionOk="0">
                  <a:moveTo>
                    <a:pt x="1772" y="1"/>
                  </a:moveTo>
                  <a:cubicBezTo>
                    <a:pt x="1648" y="1"/>
                    <a:pt x="1545" y="92"/>
                    <a:pt x="1516" y="221"/>
                  </a:cubicBezTo>
                  <a:lnTo>
                    <a:pt x="33" y="9517"/>
                  </a:lnTo>
                  <a:cubicBezTo>
                    <a:pt x="0" y="9665"/>
                    <a:pt x="99" y="9797"/>
                    <a:pt x="247" y="9813"/>
                  </a:cubicBezTo>
                  <a:cubicBezTo>
                    <a:pt x="267" y="9818"/>
                    <a:pt x="286" y="9820"/>
                    <a:pt x="304" y="9820"/>
                  </a:cubicBezTo>
                  <a:cubicBezTo>
                    <a:pt x="428" y="9820"/>
                    <a:pt x="530" y="9728"/>
                    <a:pt x="544" y="9599"/>
                  </a:cubicBezTo>
                  <a:lnTo>
                    <a:pt x="2044" y="304"/>
                  </a:lnTo>
                  <a:cubicBezTo>
                    <a:pt x="2060" y="155"/>
                    <a:pt x="1961" y="24"/>
                    <a:pt x="1829" y="7"/>
                  </a:cubicBezTo>
                  <a:cubicBezTo>
                    <a:pt x="1810" y="3"/>
                    <a:pt x="1791" y="1"/>
                    <a:pt x="1772"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48"/>
            <p:cNvSpPr/>
            <p:nvPr/>
          </p:nvSpPr>
          <p:spPr>
            <a:xfrm>
              <a:off x="6807075" y="4251425"/>
              <a:ext cx="72950" cy="259925"/>
            </a:xfrm>
            <a:custGeom>
              <a:avLst/>
              <a:gdLst/>
              <a:ahLst/>
              <a:cxnLst/>
              <a:rect l="l" t="t" r="r" b="b"/>
              <a:pathLst>
                <a:path w="2918" h="10397" extrusionOk="0">
                  <a:moveTo>
                    <a:pt x="2630" y="0"/>
                  </a:moveTo>
                  <a:cubicBezTo>
                    <a:pt x="2506" y="0"/>
                    <a:pt x="2403" y="90"/>
                    <a:pt x="2374" y="204"/>
                  </a:cubicBezTo>
                  <a:lnTo>
                    <a:pt x="34" y="10077"/>
                  </a:lnTo>
                  <a:cubicBezTo>
                    <a:pt x="1" y="10208"/>
                    <a:pt x="83" y="10357"/>
                    <a:pt x="232" y="10390"/>
                  </a:cubicBezTo>
                  <a:cubicBezTo>
                    <a:pt x="251" y="10395"/>
                    <a:pt x="271" y="10397"/>
                    <a:pt x="291" y="10397"/>
                  </a:cubicBezTo>
                  <a:cubicBezTo>
                    <a:pt x="405" y="10397"/>
                    <a:pt x="517" y="10318"/>
                    <a:pt x="545" y="10192"/>
                  </a:cubicBezTo>
                  <a:lnTo>
                    <a:pt x="2885" y="336"/>
                  </a:lnTo>
                  <a:cubicBezTo>
                    <a:pt x="2918" y="188"/>
                    <a:pt x="2836" y="40"/>
                    <a:pt x="2687" y="7"/>
                  </a:cubicBezTo>
                  <a:cubicBezTo>
                    <a:pt x="2668" y="2"/>
                    <a:pt x="2649" y="0"/>
                    <a:pt x="2630"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p48"/>
            <p:cNvSpPr/>
            <p:nvPr/>
          </p:nvSpPr>
          <p:spPr>
            <a:xfrm>
              <a:off x="6397950" y="4328450"/>
              <a:ext cx="263300" cy="71250"/>
            </a:xfrm>
            <a:custGeom>
              <a:avLst/>
              <a:gdLst/>
              <a:ahLst/>
              <a:cxnLst/>
              <a:rect l="l" t="t" r="r" b="b"/>
              <a:pathLst>
                <a:path w="10532" h="2850" extrusionOk="0">
                  <a:moveTo>
                    <a:pt x="10250" y="0"/>
                  </a:moveTo>
                  <a:cubicBezTo>
                    <a:pt x="10229" y="0"/>
                    <a:pt x="10207" y="3"/>
                    <a:pt x="10185" y="8"/>
                  </a:cubicBezTo>
                  <a:lnTo>
                    <a:pt x="231" y="2331"/>
                  </a:lnTo>
                  <a:cubicBezTo>
                    <a:pt x="99" y="2364"/>
                    <a:pt x="0" y="2496"/>
                    <a:pt x="33" y="2645"/>
                  </a:cubicBezTo>
                  <a:cubicBezTo>
                    <a:pt x="61" y="2771"/>
                    <a:pt x="173" y="2850"/>
                    <a:pt x="297" y="2850"/>
                  </a:cubicBezTo>
                  <a:cubicBezTo>
                    <a:pt x="319" y="2850"/>
                    <a:pt x="341" y="2847"/>
                    <a:pt x="363" y="2842"/>
                  </a:cubicBezTo>
                  <a:lnTo>
                    <a:pt x="10301" y="518"/>
                  </a:lnTo>
                  <a:cubicBezTo>
                    <a:pt x="10449" y="486"/>
                    <a:pt x="10532" y="354"/>
                    <a:pt x="10499" y="205"/>
                  </a:cubicBezTo>
                  <a:cubicBezTo>
                    <a:pt x="10470" y="79"/>
                    <a:pt x="10370" y="0"/>
                    <a:pt x="10250"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48"/>
            <p:cNvSpPr/>
            <p:nvPr/>
          </p:nvSpPr>
          <p:spPr>
            <a:xfrm>
              <a:off x="6256625" y="4211050"/>
              <a:ext cx="284725" cy="58850"/>
            </a:xfrm>
            <a:custGeom>
              <a:avLst/>
              <a:gdLst/>
              <a:ahLst/>
              <a:cxnLst/>
              <a:rect l="l" t="t" r="r" b="b"/>
              <a:pathLst>
                <a:path w="11389" h="2354" extrusionOk="0">
                  <a:moveTo>
                    <a:pt x="11116" y="0"/>
                  </a:moveTo>
                  <a:cubicBezTo>
                    <a:pt x="11097" y="0"/>
                    <a:pt x="11078" y="2"/>
                    <a:pt x="11059" y="6"/>
                  </a:cubicBezTo>
                  <a:lnTo>
                    <a:pt x="231" y="1819"/>
                  </a:lnTo>
                  <a:cubicBezTo>
                    <a:pt x="82" y="1852"/>
                    <a:pt x="0" y="1984"/>
                    <a:pt x="16" y="2133"/>
                  </a:cubicBezTo>
                  <a:cubicBezTo>
                    <a:pt x="31" y="2262"/>
                    <a:pt x="145" y="2353"/>
                    <a:pt x="272" y="2353"/>
                  </a:cubicBezTo>
                  <a:cubicBezTo>
                    <a:pt x="291" y="2353"/>
                    <a:pt x="310" y="2351"/>
                    <a:pt x="330" y="2347"/>
                  </a:cubicBezTo>
                  <a:lnTo>
                    <a:pt x="11141" y="517"/>
                  </a:lnTo>
                  <a:cubicBezTo>
                    <a:pt x="11290" y="501"/>
                    <a:pt x="11388" y="369"/>
                    <a:pt x="11372" y="221"/>
                  </a:cubicBezTo>
                  <a:cubicBezTo>
                    <a:pt x="11343" y="92"/>
                    <a:pt x="11240" y="0"/>
                    <a:pt x="11116"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48"/>
            <p:cNvSpPr/>
            <p:nvPr/>
          </p:nvSpPr>
          <p:spPr>
            <a:xfrm>
              <a:off x="6532675" y="4468350"/>
              <a:ext cx="263725" cy="88100"/>
            </a:xfrm>
            <a:custGeom>
              <a:avLst/>
              <a:gdLst/>
              <a:ahLst/>
              <a:cxnLst/>
              <a:rect l="l" t="t" r="r" b="b"/>
              <a:pathLst>
                <a:path w="10549" h="3524" extrusionOk="0">
                  <a:moveTo>
                    <a:pt x="10256" y="1"/>
                  </a:moveTo>
                  <a:cubicBezTo>
                    <a:pt x="10228" y="1"/>
                    <a:pt x="10199" y="5"/>
                    <a:pt x="10169" y="15"/>
                  </a:cubicBezTo>
                  <a:lnTo>
                    <a:pt x="231" y="2998"/>
                  </a:lnTo>
                  <a:cubicBezTo>
                    <a:pt x="83" y="3048"/>
                    <a:pt x="0" y="3196"/>
                    <a:pt x="50" y="3328"/>
                  </a:cubicBezTo>
                  <a:cubicBezTo>
                    <a:pt x="76" y="3447"/>
                    <a:pt x="177" y="3523"/>
                    <a:pt x="293" y="3523"/>
                  </a:cubicBezTo>
                  <a:cubicBezTo>
                    <a:pt x="321" y="3523"/>
                    <a:pt x="350" y="3519"/>
                    <a:pt x="379" y="3509"/>
                  </a:cubicBezTo>
                  <a:lnTo>
                    <a:pt x="10334" y="526"/>
                  </a:lnTo>
                  <a:cubicBezTo>
                    <a:pt x="10466" y="477"/>
                    <a:pt x="10548" y="328"/>
                    <a:pt x="10499" y="196"/>
                  </a:cubicBezTo>
                  <a:cubicBezTo>
                    <a:pt x="10472" y="77"/>
                    <a:pt x="10372" y="1"/>
                    <a:pt x="10256"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48"/>
            <p:cNvSpPr/>
            <p:nvPr/>
          </p:nvSpPr>
          <p:spPr>
            <a:xfrm>
              <a:off x="6608900" y="4431050"/>
              <a:ext cx="163175" cy="52025"/>
            </a:xfrm>
            <a:custGeom>
              <a:avLst/>
              <a:gdLst/>
              <a:ahLst/>
              <a:cxnLst/>
              <a:rect l="l" t="t" r="r" b="b"/>
              <a:pathLst>
                <a:path w="6527" h="2081" extrusionOk="0">
                  <a:moveTo>
                    <a:pt x="6230" y="0"/>
                  </a:moveTo>
                  <a:cubicBezTo>
                    <a:pt x="6208" y="0"/>
                    <a:pt x="6186" y="2"/>
                    <a:pt x="6164" y="7"/>
                  </a:cubicBezTo>
                  <a:lnTo>
                    <a:pt x="231" y="1557"/>
                  </a:lnTo>
                  <a:cubicBezTo>
                    <a:pt x="83" y="1606"/>
                    <a:pt x="0" y="1738"/>
                    <a:pt x="33" y="1886"/>
                  </a:cubicBezTo>
                  <a:cubicBezTo>
                    <a:pt x="74" y="1994"/>
                    <a:pt x="170" y="2080"/>
                    <a:pt x="285" y="2080"/>
                  </a:cubicBezTo>
                  <a:cubicBezTo>
                    <a:pt x="310" y="2080"/>
                    <a:pt x="336" y="2076"/>
                    <a:pt x="363" y="2067"/>
                  </a:cubicBezTo>
                  <a:lnTo>
                    <a:pt x="6296" y="535"/>
                  </a:lnTo>
                  <a:cubicBezTo>
                    <a:pt x="6445" y="485"/>
                    <a:pt x="6527" y="353"/>
                    <a:pt x="6494" y="205"/>
                  </a:cubicBezTo>
                  <a:cubicBezTo>
                    <a:pt x="6466" y="79"/>
                    <a:pt x="6354" y="0"/>
                    <a:pt x="6230"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48"/>
            <p:cNvSpPr/>
            <p:nvPr/>
          </p:nvSpPr>
          <p:spPr>
            <a:xfrm>
              <a:off x="6917500" y="4426700"/>
              <a:ext cx="98925" cy="218800"/>
            </a:xfrm>
            <a:custGeom>
              <a:avLst/>
              <a:gdLst/>
              <a:ahLst/>
              <a:cxnLst/>
              <a:rect l="l" t="t" r="r" b="b"/>
              <a:pathLst>
                <a:path w="3957" h="8752" extrusionOk="0">
                  <a:moveTo>
                    <a:pt x="3659" y="0"/>
                  </a:moveTo>
                  <a:cubicBezTo>
                    <a:pt x="3548" y="0"/>
                    <a:pt x="3451" y="63"/>
                    <a:pt x="3412" y="165"/>
                  </a:cubicBezTo>
                  <a:lnTo>
                    <a:pt x="67" y="8389"/>
                  </a:lnTo>
                  <a:cubicBezTo>
                    <a:pt x="1" y="8521"/>
                    <a:pt x="67" y="8686"/>
                    <a:pt x="215" y="8735"/>
                  </a:cubicBezTo>
                  <a:cubicBezTo>
                    <a:pt x="245" y="8746"/>
                    <a:pt x="275" y="8751"/>
                    <a:pt x="305" y="8751"/>
                  </a:cubicBezTo>
                  <a:cubicBezTo>
                    <a:pt x="409" y="8751"/>
                    <a:pt x="510" y="8689"/>
                    <a:pt x="561" y="8587"/>
                  </a:cubicBezTo>
                  <a:lnTo>
                    <a:pt x="3907" y="363"/>
                  </a:lnTo>
                  <a:cubicBezTo>
                    <a:pt x="3956" y="231"/>
                    <a:pt x="3890" y="82"/>
                    <a:pt x="3758" y="17"/>
                  </a:cubicBezTo>
                  <a:cubicBezTo>
                    <a:pt x="3725" y="5"/>
                    <a:pt x="3692" y="0"/>
                    <a:pt x="3659"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45" name="Google Shape;4645;p48"/>
          <p:cNvGrpSpPr/>
          <p:nvPr/>
        </p:nvGrpSpPr>
        <p:grpSpPr>
          <a:xfrm>
            <a:off x="8712525" y="3321100"/>
            <a:ext cx="649375" cy="1799100"/>
            <a:chOff x="6942225" y="2705250"/>
            <a:chExt cx="649375" cy="1799100"/>
          </a:xfrm>
        </p:grpSpPr>
        <p:sp>
          <p:nvSpPr>
            <p:cNvPr id="4646" name="Google Shape;4646;p48"/>
            <p:cNvSpPr/>
            <p:nvPr/>
          </p:nvSpPr>
          <p:spPr>
            <a:xfrm>
              <a:off x="6942225" y="2705250"/>
              <a:ext cx="649375" cy="1440875"/>
            </a:xfrm>
            <a:custGeom>
              <a:avLst/>
              <a:gdLst/>
              <a:ahLst/>
              <a:cxnLst/>
              <a:rect l="l" t="t" r="r" b="b"/>
              <a:pathLst>
                <a:path w="25975" h="57635" extrusionOk="0">
                  <a:moveTo>
                    <a:pt x="4582" y="0"/>
                  </a:moveTo>
                  <a:cubicBezTo>
                    <a:pt x="1253" y="5587"/>
                    <a:pt x="1" y="10680"/>
                    <a:pt x="479" y="15229"/>
                  </a:cubicBezTo>
                  <a:lnTo>
                    <a:pt x="5786" y="18574"/>
                  </a:lnTo>
                  <a:lnTo>
                    <a:pt x="775" y="17141"/>
                  </a:lnTo>
                  <a:lnTo>
                    <a:pt x="775" y="17141"/>
                  </a:lnTo>
                  <a:cubicBezTo>
                    <a:pt x="2605" y="23173"/>
                    <a:pt x="940" y="28249"/>
                    <a:pt x="2720" y="32171"/>
                  </a:cubicBezTo>
                  <a:lnTo>
                    <a:pt x="8060" y="35187"/>
                  </a:lnTo>
                  <a:lnTo>
                    <a:pt x="2654" y="33671"/>
                  </a:lnTo>
                  <a:lnTo>
                    <a:pt x="2654" y="33671"/>
                  </a:lnTo>
                  <a:cubicBezTo>
                    <a:pt x="2324" y="42142"/>
                    <a:pt x="2588" y="51602"/>
                    <a:pt x="13004" y="57634"/>
                  </a:cubicBezTo>
                  <a:cubicBezTo>
                    <a:pt x="25975" y="51504"/>
                    <a:pt x="24805" y="36984"/>
                    <a:pt x="20586" y="25645"/>
                  </a:cubicBezTo>
                  <a:lnTo>
                    <a:pt x="20586" y="25645"/>
                  </a:lnTo>
                  <a:lnTo>
                    <a:pt x="15905" y="28974"/>
                  </a:lnTo>
                  <a:lnTo>
                    <a:pt x="20124" y="24326"/>
                  </a:lnTo>
                  <a:cubicBezTo>
                    <a:pt x="16202" y="12295"/>
                    <a:pt x="18443" y="8208"/>
                    <a:pt x="4582"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48"/>
            <p:cNvSpPr/>
            <p:nvPr/>
          </p:nvSpPr>
          <p:spPr>
            <a:xfrm>
              <a:off x="7097575" y="2831325"/>
              <a:ext cx="351475" cy="1673025"/>
            </a:xfrm>
            <a:custGeom>
              <a:avLst/>
              <a:gdLst/>
              <a:ahLst/>
              <a:cxnLst/>
              <a:rect l="l" t="t" r="r" b="b"/>
              <a:pathLst>
                <a:path w="14059" h="66921" extrusionOk="0">
                  <a:moveTo>
                    <a:pt x="288" y="1"/>
                  </a:moveTo>
                  <a:cubicBezTo>
                    <a:pt x="258" y="1"/>
                    <a:pt x="227" y="6"/>
                    <a:pt x="198" y="17"/>
                  </a:cubicBezTo>
                  <a:cubicBezTo>
                    <a:pt x="66" y="83"/>
                    <a:pt x="0" y="231"/>
                    <a:pt x="49" y="363"/>
                  </a:cubicBezTo>
                  <a:cubicBezTo>
                    <a:pt x="99" y="462"/>
                    <a:pt x="13482" y="31875"/>
                    <a:pt x="3725" y="66584"/>
                  </a:cubicBezTo>
                  <a:cubicBezTo>
                    <a:pt x="3692" y="66716"/>
                    <a:pt x="3774" y="66864"/>
                    <a:pt x="3923" y="66913"/>
                  </a:cubicBezTo>
                  <a:cubicBezTo>
                    <a:pt x="3942" y="66918"/>
                    <a:pt x="3962" y="66921"/>
                    <a:pt x="3982" y="66921"/>
                  </a:cubicBezTo>
                  <a:cubicBezTo>
                    <a:pt x="4096" y="66921"/>
                    <a:pt x="4208" y="66844"/>
                    <a:pt x="4236" y="66732"/>
                  </a:cubicBezTo>
                  <a:cubicBezTo>
                    <a:pt x="14058" y="31842"/>
                    <a:pt x="577" y="264"/>
                    <a:pt x="544" y="165"/>
                  </a:cubicBezTo>
                  <a:cubicBezTo>
                    <a:pt x="493" y="63"/>
                    <a:pt x="392" y="1"/>
                    <a:pt x="288"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48"/>
            <p:cNvSpPr/>
            <p:nvPr/>
          </p:nvSpPr>
          <p:spPr>
            <a:xfrm>
              <a:off x="7247550" y="3258650"/>
              <a:ext cx="159475" cy="164525"/>
            </a:xfrm>
            <a:custGeom>
              <a:avLst/>
              <a:gdLst/>
              <a:ahLst/>
              <a:cxnLst/>
              <a:rect l="l" t="t" r="r" b="b"/>
              <a:pathLst>
                <a:path w="6379" h="6581" extrusionOk="0">
                  <a:moveTo>
                    <a:pt x="6092" y="0"/>
                  </a:moveTo>
                  <a:cubicBezTo>
                    <a:pt x="6021" y="0"/>
                    <a:pt x="5952" y="29"/>
                    <a:pt x="5900" y="81"/>
                  </a:cubicBezTo>
                  <a:lnTo>
                    <a:pt x="99" y="6129"/>
                  </a:lnTo>
                  <a:cubicBezTo>
                    <a:pt x="0" y="6228"/>
                    <a:pt x="0" y="6393"/>
                    <a:pt x="116" y="6508"/>
                  </a:cubicBezTo>
                  <a:cubicBezTo>
                    <a:pt x="163" y="6556"/>
                    <a:pt x="226" y="6581"/>
                    <a:pt x="291" y="6581"/>
                  </a:cubicBezTo>
                  <a:cubicBezTo>
                    <a:pt x="361" y="6581"/>
                    <a:pt x="435" y="6552"/>
                    <a:pt x="495" y="6492"/>
                  </a:cubicBezTo>
                  <a:lnTo>
                    <a:pt x="6279" y="443"/>
                  </a:lnTo>
                  <a:cubicBezTo>
                    <a:pt x="6378" y="344"/>
                    <a:pt x="6378" y="180"/>
                    <a:pt x="6279" y="81"/>
                  </a:cubicBezTo>
                  <a:cubicBezTo>
                    <a:pt x="6224" y="25"/>
                    <a:pt x="6157" y="0"/>
                    <a:pt x="6092"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48"/>
            <p:cNvSpPr/>
            <p:nvPr/>
          </p:nvSpPr>
          <p:spPr>
            <a:xfrm>
              <a:off x="7233950" y="3241900"/>
              <a:ext cx="100975" cy="96850"/>
            </a:xfrm>
            <a:custGeom>
              <a:avLst/>
              <a:gdLst/>
              <a:ahLst/>
              <a:cxnLst/>
              <a:rect l="l" t="t" r="r" b="b"/>
              <a:pathLst>
                <a:path w="4039" h="3874" extrusionOk="0">
                  <a:moveTo>
                    <a:pt x="3744" y="1"/>
                  </a:moveTo>
                  <a:cubicBezTo>
                    <a:pt x="3676" y="1"/>
                    <a:pt x="3610" y="26"/>
                    <a:pt x="3560" y="75"/>
                  </a:cubicBezTo>
                  <a:lnTo>
                    <a:pt x="99" y="3421"/>
                  </a:lnTo>
                  <a:cubicBezTo>
                    <a:pt x="0" y="3520"/>
                    <a:pt x="0" y="3684"/>
                    <a:pt x="99" y="3800"/>
                  </a:cubicBezTo>
                  <a:cubicBezTo>
                    <a:pt x="149" y="3849"/>
                    <a:pt x="215" y="3874"/>
                    <a:pt x="283" y="3874"/>
                  </a:cubicBezTo>
                  <a:cubicBezTo>
                    <a:pt x="351" y="3874"/>
                    <a:pt x="421" y="3849"/>
                    <a:pt x="478" y="3800"/>
                  </a:cubicBezTo>
                  <a:lnTo>
                    <a:pt x="3923" y="454"/>
                  </a:lnTo>
                  <a:cubicBezTo>
                    <a:pt x="4038" y="355"/>
                    <a:pt x="4038" y="174"/>
                    <a:pt x="3939" y="75"/>
                  </a:cubicBezTo>
                  <a:cubicBezTo>
                    <a:pt x="3882" y="26"/>
                    <a:pt x="3812" y="1"/>
                    <a:pt x="3744"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48"/>
            <p:cNvSpPr/>
            <p:nvPr/>
          </p:nvSpPr>
          <p:spPr>
            <a:xfrm>
              <a:off x="7203450" y="3034300"/>
              <a:ext cx="145075" cy="156500"/>
            </a:xfrm>
            <a:custGeom>
              <a:avLst/>
              <a:gdLst/>
              <a:ahLst/>
              <a:cxnLst/>
              <a:rect l="l" t="t" r="r" b="b"/>
              <a:pathLst>
                <a:path w="5803" h="6260" extrusionOk="0">
                  <a:moveTo>
                    <a:pt x="5499" y="0"/>
                  </a:moveTo>
                  <a:cubicBezTo>
                    <a:pt x="5428" y="0"/>
                    <a:pt x="5359" y="29"/>
                    <a:pt x="5308" y="89"/>
                  </a:cubicBezTo>
                  <a:lnTo>
                    <a:pt x="100" y="5808"/>
                  </a:lnTo>
                  <a:cubicBezTo>
                    <a:pt x="1" y="5923"/>
                    <a:pt x="1" y="6088"/>
                    <a:pt x="116" y="6187"/>
                  </a:cubicBezTo>
                  <a:cubicBezTo>
                    <a:pt x="172" y="6235"/>
                    <a:pt x="238" y="6259"/>
                    <a:pt x="304" y="6259"/>
                  </a:cubicBezTo>
                  <a:cubicBezTo>
                    <a:pt x="375" y="6259"/>
                    <a:pt x="444" y="6230"/>
                    <a:pt x="495" y="6171"/>
                  </a:cubicBezTo>
                  <a:lnTo>
                    <a:pt x="5703" y="435"/>
                  </a:lnTo>
                  <a:cubicBezTo>
                    <a:pt x="5802" y="336"/>
                    <a:pt x="5786" y="171"/>
                    <a:pt x="5687" y="73"/>
                  </a:cubicBezTo>
                  <a:cubicBezTo>
                    <a:pt x="5631" y="25"/>
                    <a:pt x="5564" y="0"/>
                    <a:pt x="5499"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48"/>
            <p:cNvSpPr/>
            <p:nvPr/>
          </p:nvSpPr>
          <p:spPr>
            <a:xfrm>
              <a:off x="7164725" y="2936000"/>
              <a:ext cx="87775" cy="105950"/>
            </a:xfrm>
            <a:custGeom>
              <a:avLst/>
              <a:gdLst/>
              <a:ahLst/>
              <a:cxnLst/>
              <a:rect l="l" t="t" r="r" b="b"/>
              <a:pathLst>
                <a:path w="3511" h="4238" extrusionOk="0">
                  <a:moveTo>
                    <a:pt x="3208" y="1"/>
                  </a:moveTo>
                  <a:cubicBezTo>
                    <a:pt x="3134" y="1"/>
                    <a:pt x="3062" y="34"/>
                    <a:pt x="3017" y="99"/>
                  </a:cubicBezTo>
                  <a:lnTo>
                    <a:pt x="83" y="3807"/>
                  </a:lnTo>
                  <a:cubicBezTo>
                    <a:pt x="0" y="3922"/>
                    <a:pt x="17" y="4087"/>
                    <a:pt x="132" y="4186"/>
                  </a:cubicBezTo>
                  <a:cubicBezTo>
                    <a:pt x="180" y="4220"/>
                    <a:pt x="237" y="4237"/>
                    <a:pt x="294" y="4237"/>
                  </a:cubicBezTo>
                  <a:cubicBezTo>
                    <a:pt x="374" y="4237"/>
                    <a:pt x="454" y="4204"/>
                    <a:pt x="511" y="4136"/>
                  </a:cubicBezTo>
                  <a:lnTo>
                    <a:pt x="3429" y="428"/>
                  </a:lnTo>
                  <a:cubicBezTo>
                    <a:pt x="3511" y="313"/>
                    <a:pt x="3494" y="148"/>
                    <a:pt x="3379" y="66"/>
                  </a:cubicBezTo>
                  <a:cubicBezTo>
                    <a:pt x="3328" y="22"/>
                    <a:pt x="3267" y="1"/>
                    <a:pt x="3208"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48"/>
            <p:cNvSpPr/>
            <p:nvPr/>
          </p:nvSpPr>
          <p:spPr>
            <a:xfrm>
              <a:off x="6969825" y="3029625"/>
              <a:ext cx="244775" cy="156900"/>
            </a:xfrm>
            <a:custGeom>
              <a:avLst/>
              <a:gdLst/>
              <a:ahLst/>
              <a:cxnLst/>
              <a:rect l="l" t="t" r="r" b="b"/>
              <a:pathLst>
                <a:path w="9791" h="6276" extrusionOk="0">
                  <a:moveTo>
                    <a:pt x="294" y="0"/>
                  </a:moveTo>
                  <a:cubicBezTo>
                    <a:pt x="206" y="0"/>
                    <a:pt x="125" y="44"/>
                    <a:pt x="83" y="128"/>
                  </a:cubicBezTo>
                  <a:cubicBezTo>
                    <a:pt x="1" y="243"/>
                    <a:pt x="34" y="408"/>
                    <a:pt x="166" y="490"/>
                  </a:cubicBezTo>
                  <a:lnTo>
                    <a:pt x="9362" y="6242"/>
                  </a:lnTo>
                  <a:cubicBezTo>
                    <a:pt x="9401" y="6264"/>
                    <a:pt x="9445" y="6275"/>
                    <a:pt x="9489" y="6275"/>
                  </a:cubicBezTo>
                  <a:cubicBezTo>
                    <a:pt x="9578" y="6275"/>
                    <a:pt x="9670" y="6231"/>
                    <a:pt x="9725" y="6143"/>
                  </a:cubicBezTo>
                  <a:cubicBezTo>
                    <a:pt x="9791" y="6028"/>
                    <a:pt x="9758" y="5863"/>
                    <a:pt x="9642" y="5781"/>
                  </a:cubicBezTo>
                  <a:lnTo>
                    <a:pt x="446" y="45"/>
                  </a:lnTo>
                  <a:cubicBezTo>
                    <a:pt x="398" y="15"/>
                    <a:pt x="345" y="0"/>
                    <a:pt x="294"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48"/>
            <p:cNvSpPr/>
            <p:nvPr/>
          </p:nvSpPr>
          <p:spPr>
            <a:xfrm>
              <a:off x="7040300" y="2993350"/>
              <a:ext cx="154525" cy="111500"/>
            </a:xfrm>
            <a:custGeom>
              <a:avLst/>
              <a:gdLst/>
              <a:ahLst/>
              <a:cxnLst/>
              <a:rect l="l" t="t" r="r" b="b"/>
              <a:pathLst>
                <a:path w="6181" h="4460" extrusionOk="0">
                  <a:moveTo>
                    <a:pt x="304" y="0"/>
                  </a:moveTo>
                  <a:cubicBezTo>
                    <a:pt x="217" y="0"/>
                    <a:pt x="134" y="40"/>
                    <a:pt x="83" y="112"/>
                  </a:cubicBezTo>
                  <a:cubicBezTo>
                    <a:pt x="0" y="244"/>
                    <a:pt x="33" y="409"/>
                    <a:pt x="148" y="491"/>
                  </a:cubicBezTo>
                  <a:lnTo>
                    <a:pt x="5736" y="4413"/>
                  </a:lnTo>
                  <a:cubicBezTo>
                    <a:pt x="5779" y="4445"/>
                    <a:pt x="5830" y="4459"/>
                    <a:pt x="5880" y="4459"/>
                  </a:cubicBezTo>
                  <a:cubicBezTo>
                    <a:pt x="5964" y="4459"/>
                    <a:pt x="6047" y="4419"/>
                    <a:pt x="6098" y="4348"/>
                  </a:cubicBezTo>
                  <a:cubicBezTo>
                    <a:pt x="6181" y="4216"/>
                    <a:pt x="6148" y="4051"/>
                    <a:pt x="6032" y="3968"/>
                  </a:cubicBezTo>
                  <a:lnTo>
                    <a:pt x="462" y="46"/>
                  </a:lnTo>
                  <a:cubicBezTo>
                    <a:pt x="412" y="15"/>
                    <a:pt x="357" y="0"/>
                    <a:pt x="304"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48"/>
            <p:cNvSpPr/>
            <p:nvPr/>
          </p:nvSpPr>
          <p:spPr>
            <a:xfrm>
              <a:off x="7270625" y="3441325"/>
              <a:ext cx="190375" cy="170000"/>
            </a:xfrm>
            <a:custGeom>
              <a:avLst/>
              <a:gdLst/>
              <a:ahLst/>
              <a:cxnLst/>
              <a:rect l="l" t="t" r="r" b="b"/>
              <a:pathLst>
                <a:path w="7615" h="6800" extrusionOk="0">
                  <a:moveTo>
                    <a:pt x="7315" y="0"/>
                  </a:moveTo>
                  <a:cubicBezTo>
                    <a:pt x="7253" y="0"/>
                    <a:pt x="7189" y="21"/>
                    <a:pt x="7136" y="58"/>
                  </a:cubicBezTo>
                  <a:lnTo>
                    <a:pt x="115" y="6338"/>
                  </a:lnTo>
                  <a:cubicBezTo>
                    <a:pt x="17" y="6436"/>
                    <a:pt x="0" y="6601"/>
                    <a:pt x="99" y="6717"/>
                  </a:cubicBezTo>
                  <a:cubicBezTo>
                    <a:pt x="153" y="6770"/>
                    <a:pt x="225" y="6800"/>
                    <a:pt x="299" y="6800"/>
                  </a:cubicBezTo>
                  <a:cubicBezTo>
                    <a:pt x="362" y="6800"/>
                    <a:pt x="425" y="6779"/>
                    <a:pt x="478" y="6733"/>
                  </a:cubicBezTo>
                  <a:lnTo>
                    <a:pt x="7499" y="454"/>
                  </a:lnTo>
                  <a:cubicBezTo>
                    <a:pt x="7598" y="355"/>
                    <a:pt x="7614" y="190"/>
                    <a:pt x="7516" y="91"/>
                  </a:cubicBezTo>
                  <a:cubicBezTo>
                    <a:pt x="7462" y="29"/>
                    <a:pt x="7389" y="0"/>
                    <a:pt x="7315"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48"/>
            <p:cNvSpPr/>
            <p:nvPr/>
          </p:nvSpPr>
          <p:spPr>
            <a:xfrm>
              <a:off x="7274325" y="3619075"/>
              <a:ext cx="215925" cy="167825"/>
            </a:xfrm>
            <a:custGeom>
              <a:avLst/>
              <a:gdLst/>
              <a:ahLst/>
              <a:cxnLst/>
              <a:rect l="l" t="t" r="r" b="b"/>
              <a:pathLst>
                <a:path w="8637" h="6713" extrusionOk="0">
                  <a:moveTo>
                    <a:pt x="8337" y="0"/>
                  </a:moveTo>
                  <a:cubicBezTo>
                    <a:pt x="8280" y="0"/>
                    <a:pt x="8223" y="17"/>
                    <a:pt x="8175" y="52"/>
                  </a:cubicBezTo>
                  <a:lnTo>
                    <a:pt x="149" y="6232"/>
                  </a:lnTo>
                  <a:cubicBezTo>
                    <a:pt x="33" y="6331"/>
                    <a:pt x="0" y="6496"/>
                    <a:pt x="99" y="6611"/>
                  </a:cubicBezTo>
                  <a:cubicBezTo>
                    <a:pt x="147" y="6678"/>
                    <a:pt x="224" y="6712"/>
                    <a:pt x="301" y="6712"/>
                  </a:cubicBezTo>
                  <a:cubicBezTo>
                    <a:pt x="357" y="6712"/>
                    <a:pt x="414" y="6695"/>
                    <a:pt x="462" y="6661"/>
                  </a:cubicBezTo>
                  <a:lnTo>
                    <a:pt x="8505" y="480"/>
                  </a:lnTo>
                  <a:cubicBezTo>
                    <a:pt x="8620" y="381"/>
                    <a:pt x="8637" y="216"/>
                    <a:pt x="8554" y="101"/>
                  </a:cubicBezTo>
                  <a:cubicBezTo>
                    <a:pt x="8496" y="34"/>
                    <a:pt x="8416" y="0"/>
                    <a:pt x="8337"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48"/>
            <p:cNvSpPr/>
            <p:nvPr/>
          </p:nvSpPr>
          <p:spPr>
            <a:xfrm>
              <a:off x="7027525" y="3429275"/>
              <a:ext cx="244775" cy="125075"/>
            </a:xfrm>
            <a:custGeom>
              <a:avLst/>
              <a:gdLst/>
              <a:ahLst/>
              <a:cxnLst/>
              <a:rect l="l" t="t" r="r" b="b"/>
              <a:pathLst>
                <a:path w="9791" h="5003" extrusionOk="0">
                  <a:moveTo>
                    <a:pt x="289" y="0"/>
                  </a:moveTo>
                  <a:cubicBezTo>
                    <a:pt x="191" y="0"/>
                    <a:pt x="96" y="52"/>
                    <a:pt x="50" y="145"/>
                  </a:cubicBezTo>
                  <a:cubicBezTo>
                    <a:pt x="0" y="277"/>
                    <a:pt x="50" y="441"/>
                    <a:pt x="182" y="507"/>
                  </a:cubicBezTo>
                  <a:lnTo>
                    <a:pt x="9362" y="4974"/>
                  </a:lnTo>
                  <a:cubicBezTo>
                    <a:pt x="9401" y="4993"/>
                    <a:pt x="9443" y="5003"/>
                    <a:pt x="9485" y="5003"/>
                  </a:cubicBezTo>
                  <a:cubicBezTo>
                    <a:pt x="9583" y="5003"/>
                    <a:pt x="9678" y="4951"/>
                    <a:pt x="9724" y="4858"/>
                  </a:cubicBezTo>
                  <a:cubicBezTo>
                    <a:pt x="9790" y="4727"/>
                    <a:pt x="9724" y="4562"/>
                    <a:pt x="9592" y="4496"/>
                  </a:cubicBezTo>
                  <a:lnTo>
                    <a:pt x="412" y="29"/>
                  </a:lnTo>
                  <a:cubicBezTo>
                    <a:pt x="373" y="10"/>
                    <a:pt x="331" y="0"/>
                    <a:pt x="289"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48"/>
            <p:cNvSpPr/>
            <p:nvPr/>
          </p:nvSpPr>
          <p:spPr>
            <a:xfrm>
              <a:off x="6999100" y="3239050"/>
              <a:ext cx="254225" cy="148450"/>
            </a:xfrm>
            <a:custGeom>
              <a:avLst/>
              <a:gdLst/>
              <a:ahLst/>
              <a:cxnLst/>
              <a:rect l="l" t="t" r="r" b="b"/>
              <a:pathLst>
                <a:path w="10169" h="5938" extrusionOk="0">
                  <a:moveTo>
                    <a:pt x="302" y="0"/>
                  </a:moveTo>
                  <a:cubicBezTo>
                    <a:pt x="212" y="0"/>
                    <a:pt x="121" y="52"/>
                    <a:pt x="66" y="140"/>
                  </a:cubicBezTo>
                  <a:cubicBezTo>
                    <a:pt x="0" y="255"/>
                    <a:pt x="49" y="420"/>
                    <a:pt x="165" y="502"/>
                  </a:cubicBezTo>
                  <a:lnTo>
                    <a:pt x="9724" y="5908"/>
                  </a:lnTo>
                  <a:cubicBezTo>
                    <a:pt x="9764" y="5928"/>
                    <a:pt x="9808" y="5937"/>
                    <a:pt x="9850" y="5937"/>
                  </a:cubicBezTo>
                  <a:cubicBezTo>
                    <a:pt x="9947" y="5937"/>
                    <a:pt x="10041" y="5889"/>
                    <a:pt x="10086" y="5809"/>
                  </a:cubicBezTo>
                  <a:cubicBezTo>
                    <a:pt x="10169" y="5677"/>
                    <a:pt x="10119" y="5512"/>
                    <a:pt x="9988" y="5446"/>
                  </a:cubicBezTo>
                  <a:lnTo>
                    <a:pt x="429" y="41"/>
                  </a:lnTo>
                  <a:cubicBezTo>
                    <a:pt x="390" y="13"/>
                    <a:pt x="346" y="0"/>
                    <a:pt x="302"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48"/>
            <p:cNvSpPr/>
            <p:nvPr/>
          </p:nvSpPr>
          <p:spPr>
            <a:xfrm>
              <a:off x="7033275" y="3635950"/>
              <a:ext cx="255075" cy="111975"/>
            </a:xfrm>
            <a:custGeom>
              <a:avLst/>
              <a:gdLst/>
              <a:ahLst/>
              <a:cxnLst/>
              <a:rect l="l" t="t" r="r" b="b"/>
              <a:pathLst>
                <a:path w="10203" h="4479" extrusionOk="0">
                  <a:moveTo>
                    <a:pt x="296" y="1"/>
                  </a:moveTo>
                  <a:cubicBezTo>
                    <a:pt x="196" y="1"/>
                    <a:pt x="100" y="57"/>
                    <a:pt x="50" y="168"/>
                  </a:cubicBezTo>
                  <a:cubicBezTo>
                    <a:pt x="1" y="300"/>
                    <a:pt x="67" y="448"/>
                    <a:pt x="199" y="514"/>
                  </a:cubicBezTo>
                  <a:lnTo>
                    <a:pt x="9807" y="4453"/>
                  </a:lnTo>
                  <a:cubicBezTo>
                    <a:pt x="9843" y="4470"/>
                    <a:pt x="9880" y="4479"/>
                    <a:pt x="9917" y="4479"/>
                  </a:cubicBezTo>
                  <a:cubicBezTo>
                    <a:pt x="10019" y="4479"/>
                    <a:pt x="10117" y="4417"/>
                    <a:pt x="10153" y="4321"/>
                  </a:cubicBezTo>
                  <a:cubicBezTo>
                    <a:pt x="10203" y="4173"/>
                    <a:pt x="10137" y="4024"/>
                    <a:pt x="10005" y="3975"/>
                  </a:cubicBezTo>
                  <a:lnTo>
                    <a:pt x="397" y="19"/>
                  </a:lnTo>
                  <a:cubicBezTo>
                    <a:pt x="364" y="7"/>
                    <a:pt x="330" y="1"/>
                    <a:pt x="296"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48"/>
            <p:cNvSpPr/>
            <p:nvPr/>
          </p:nvSpPr>
          <p:spPr>
            <a:xfrm>
              <a:off x="7138350" y="3626900"/>
              <a:ext cx="154950" cy="76950"/>
            </a:xfrm>
            <a:custGeom>
              <a:avLst/>
              <a:gdLst/>
              <a:ahLst/>
              <a:cxnLst/>
              <a:rect l="l" t="t" r="r" b="b"/>
              <a:pathLst>
                <a:path w="6198" h="3078" extrusionOk="0">
                  <a:moveTo>
                    <a:pt x="310" y="0"/>
                  </a:moveTo>
                  <a:cubicBezTo>
                    <a:pt x="210" y="0"/>
                    <a:pt x="116" y="53"/>
                    <a:pt x="67" y="151"/>
                  </a:cubicBezTo>
                  <a:cubicBezTo>
                    <a:pt x="1" y="283"/>
                    <a:pt x="67" y="447"/>
                    <a:pt x="198" y="513"/>
                  </a:cubicBezTo>
                  <a:lnTo>
                    <a:pt x="5786" y="3051"/>
                  </a:lnTo>
                  <a:cubicBezTo>
                    <a:pt x="5821" y="3069"/>
                    <a:pt x="5859" y="3077"/>
                    <a:pt x="5896" y="3077"/>
                  </a:cubicBezTo>
                  <a:cubicBezTo>
                    <a:pt x="5997" y="3077"/>
                    <a:pt x="6095" y="3016"/>
                    <a:pt x="6132" y="2920"/>
                  </a:cubicBezTo>
                  <a:cubicBezTo>
                    <a:pt x="6198" y="2788"/>
                    <a:pt x="6132" y="2623"/>
                    <a:pt x="6000" y="2573"/>
                  </a:cubicBezTo>
                  <a:lnTo>
                    <a:pt x="413" y="19"/>
                  </a:lnTo>
                  <a:cubicBezTo>
                    <a:pt x="379" y="6"/>
                    <a:pt x="344" y="0"/>
                    <a:pt x="310"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48"/>
            <p:cNvSpPr/>
            <p:nvPr/>
          </p:nvSpPr>
          <p:spPr>
            <a:xfrm>
              <a:off x="7037825" y="3802825"/>
              <a:ext cx="250525" cy="118150"/>
            </a:xfrm>
            <a:custGeom>
              <a:avLst/>
              <a:gdLst/>
              <a:ahLst/>
              <a:cxnLst/>
              <a:rect l="l" t="t" r="r" b="b"/>
              <a:pathLst>
                <a:path w="10021" h="4726" extrusionOk="0">
                  <a:moveTo>
                    <a:pt x="312" y="1"/>
                  </a:moveTo>
                  <a:cubicBezTo>
                    <a:pt x="211" y="1"/>
                    <a:pt x="116" y="56"/>
                    <a:pt x="66" y="168"/>
                  </a:cubicBezTo>
                  <a:cubicBezTo>
                    <a:pt x="0" y="299"/>
                    <a:pt x="66" y="448"/>
                    <a:pt x="198" y="514"/>
                  </a:cubicBezTo>
                  <a:lnTo>
                    <a:pt x="9609" y="4700"/>
                  </a:lnTo>
                  <a:cubicBezTo>
                    <a:pt x="9644" y="4718"/>
                    <a:pt x="9681" y="4726"/>
                    <a:pt x="9716" y="4726"/>
                  </a:cubicBezTo>
                  <a:cubicBezTo>
                    <a:pt x="9814" y="4726"/>
                    <a:pt x="9907" y="4665"/>
                    <a:pt x="9955" y="4568"/>
                  </a:cubicBezTo>
                  <a:cubicBezTo>
                    <a:pt x="10021" y="4436"/>
                    <a:pt x="9955" y="4288"/>
                    <a:pt x="9823" y="4222"/>
                  </a:cubicBezTo>
                  <a:lnTo>
                    <a:pt x="412" y="19"/>
                  </a:lnTo>
                  <a:cubicBezTo>
                    <a:pt x="379" y="7"/>
                    <a:pt x="345" y="1"/>
                    <a:pt x="312"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48"/>
            <p:cNvSpPr/>
            <p:nvPr/>
          </p:nvSpPr>
          <p:spPr>
            <a:xfrm>
              <a:off x="7275975" y="3840875"/>
              <a:ext cx="209750" cy="120150"/>
            </a:xfrm>
            <a:custGeom>
              <a:avLst/>
              <a:gdLst/>
              <a:ahLst/>
              <a:cxnLst/>
              <a:rect l="l" t="t" r="r" b="b"/>
              <a:pathLst>
                <a:path w="8390" h="4806" extrusionOk="0">
                  <a:moveTo>
                    <a:pt x="8068" y="1"/>
                  </a:moveTo>
                  <a:cubicBezTo>
                    <a:pt x="8026" y="1"/>
                    <a:pt x="7984" y="10"/>
                    <a:pt x="7944" y="30"/>
                  </a:cubicBezTo>
                  <a:lnTo>
                    <a:pt x="182" y="4315"/>
                  </a:lnTo>
                  <a:cubicBezTo>
                    <a:pt x="50" y="4381"/>
                    <a:pt x="0" y="4546"/>
                    <a:pt x="66" y="4661"/>
                  </a:cubicBezTo>
                  <a:cubicBezTo>
                    <a:pt x="113" y="4754"/>
                    <a:pt x="207" y="4806"/>
                    <a:pt x="306" y="4806"/>
                  </a:cubicBezTo>
                  <a:cubicBezTo>
                    <a:pt x="347" y="4806"/>
                    <a:pt x="390" y="4796"/>
                    <a:pt x="429" y="4777"/>
                  </a:cubicBezTo>
                  <a:lnTo>
                    <a:pt x="8208" y="491"/>
                  </a:lnTo>
                  <a:cubicBezTo>
                    <a:pt x="8340" y="426"/>
                    <a:pt x="8389" y="261"/>
                    <a:pt x="8307" y="145"/>
                  </a:cubicBezTo>
                  <a:cubicBezTo>
                    <a:pt x="8261" y="53"/>
                    <a:pt x="8166" y="1"/>
                    <a:pt x="8068"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descr="A group of native american indian people&#10;&#10;Description automatically generated">
            <a:extLst>
              <a:ext uri="{FF2B5EF4-FFF2-40B4-BE49-F238E27FC236}">
                <a16:creationId xmlns:a16="http://schemas.microsoft.com/office/drawing/2014/main" id="{718D30D6-5C41-4452-A227-27F89E5D8C4C}"/>
              </a:ext>
            </a:extLst>
          </p:cNvPr>
          <p:cNvPicPr>
            <a:picLocks noChangeAspect="1"/>
          </p:cNvPicPr>
          <p:nvPr/>
        </p:nvPicPr>
        <p:blipFill rotWithShape="1">
          <a:blip r:embed="rId5">
            <a:clrChange>
              <a:clrFrom>
                <a:srgbClr val="FFFFFF"/>
              </a:clrFrom>
              <a:clrTo>
                <a:srgbClr val="FFFFFF">
                  <a:alpha val="0"/>
                </a:srgbClr>
              </a:clrTo>
            </a:clrChange>
          </a:blip>
          <a:srcRect l="28078" t="32354" r="3717" b="36066"/>
          <a:stretch/>
        </p:blipFill>
        <p:spPr>
          <a:xfrm>
            <a:off x="623413" y="3757351"/>
            <a:ext cx="3056158" cy="1415094"/>
          </a:xfrm>
          <a:prstGeom prst="rect">
            <a:avLst/>
          </a:prstGeom>
        </p:spPr>
      </p:pic>
    </p:spTree>
    <p:extLst>
      <p:ext uri="{BB962C8B-B14F-4D97-AF65-F5344CB8AC3E}">
        <p14:creationId xmlns:p14="http://schemas.microsoft.com/office/powerpoint/2010/main" val="718296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512"/>
                                        </p:tgtEl>
                                        <p:attrNameLst>
                                          <p:attrName>style.visibility</p:attrName>
                                        </p:attrNameLst>
                                      </p:cBhvr>
                                      <p:to>
                                        <p:strVal val="visible"/>
                                      </p:to>
                                    </p:set>
                                    <p:anim calcmode="lin" valueType="num">
                                      <p:cBhvr>
                                        <p:cTn id="7" dur="500" fill="hold"/>
                                        <p:tgtEl>
                                          <p:spTgt spid="4512"/>
                                        </p:tgtEl>
                                        <p:attrNameLst>
                                          <p:attrName>ppt_w</p:attrName>
                                        </p:attrNameLst>
                                      </p:cBhvr>
                                      <p:tavLst>
                                        <p:tav tm="0">
                                          <p:val>
                                            <p:fltVal val="0"/>
                                          </p:val>
                                        </p:tav>
                                        <p:tav tm="100000">
                                          <p:val>
                                            <p:strVal val="#ppt_w"/>
                                          </p:val>
                                        </p:tav>
                                      </p:tavLst>
                                    </p:anim>
                                    <p:anim calcmode="lin" valueType="num">
                                      <p:cBhvr>
                                        <p:cTn id="8" dur="500" fill="hold"/>
                                        <p:tgtEl>
                                          <p:spTgt spid="4512"/>
                                        </p:tgtEl>
                                        <p:attrNameLst>
                                          <p:attrName>ppt_h</p:attrName>
                                        </p:attrNameLst>
                                      </p:cBhvr>
                                      <p:tavLst>
                                        <p:tav tm="0">
                                          <p:val>
                                            <p:fltVal val="0"/>
                                          </p:val>
                                        </p:tav>
                                        <p:tav tm="100000">
                                          <p:val>
                                            <p:strVal val="#ppt_h"/>
                                          </p:val>
                                        </p:tav>
                                      </p:tavLst>
                                    </p:anim>
                                    <p:animEffect transition="in" filter="fade">
                                      <p:cBhvr>
                                        <p:cTn id="9" dur="500"/>
                                        <p:tgtEl>
                                          <p:spTgt spid="45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516"/>
                                        </p:tgtEl>
                                        <p:attrNameLst>
                                          <p:attrName>style.visibility</p:attrName>
                                        </p:attrNameLst>
                                      </p:cBhvr>
                                      <p:to>
                                        <p:strVal val="visible"/>
                                      </p:to>
                                    </p:set>
                                    <p:anim calcmode="lin" valueType="num">
                                      <p:cBhvr>
                                        <p:cTn id="12" dur="500" fill="hold"/>
                                        <p:tgtEl>
                                          <p:spTgt spid="4516"/>
                                        </p:tgtEl>
                                        <p:attrNameLst>
                                          <p:attrName>ppt_w</p:attrName>
                                        </p:attrNameLst>
                                      </p:cBhvr>
                                      <p:tavLst>
                                        <p:tav tm="0">
                                          <p:val>
                                            <p:fltVal val="0"/>
                                          </p:val>
                                        </p:tav>
                                        <p:tav tm="100000">
                                          <p:val>
                                            <p:strVal val="#ppt_w"/>
                                          </p:val>
                                        </p:tav>
                                      </p:tavLst>
                                    </p:anim>
                                    <p:anim calcmode="lin" valueType="num">
                                      <p:cBhvr>
                                        <p:cTn id="13" dur="500" fill="hold"/>
                                        <p:tgtEl>
                                          <p:spTgt spid="4516"/>
                                        </p:tgtEl>
                                        <p:attrNameLst>
                                          <p:attrName>ppt_h</p:attrName>
                                        </p:attrNameLst>
                                      </p:cBhvr>
                                      <p:tavLst>
                                        <p:tav tm="0">
                                          <p:val>
                                            <p:fltVal val="0"/>
                                          </p:val>
                                        </p:tav>
                                        <p:tav tm="100000">
                                          <p:val>
                                            <p:strVal val="#ppt_h"/>
                                          </p:val>
                                        </p:tav>
                                      </p:tavLst>
                                    </p:anim>
                                    <p:animEffect transition="in" filter="fade">
                                      <p:cBhvr>
                                        <p:cTn id="14" dur="500"/>
                                        <p:tgtEl>
                                          <p:spTgt spid="4516"/>
                                        </p:tgtEl>
                                      </p:cBhvr>
                                    </p:animEffect>
                                  </p:childTnLst>
                                </p:cTn>
                              </p:par>
                              <p:par>
                                <p:cTn id="15" presetID="53" presetClass="entr" presetSubtype="16" fill="hold" nodeType="withEffect">
                                  <p:stCondLst>
                                    <p:cond delay="0"/>
                                  </p:stCondLst>
                                  <p:childTnLst>
                                    <p:set>
                                      <p:cBhvr>
                                        <p:cTn id="16" dur="1" fill="hold">
                                          <p:stCondLst>
                                            <p:cond delay="0"/>
                                          </p:stCondLst>
                                        </p:cTn>
                                        <p:tgtEl>
                                          <p:spTgt spid="4662"/>
                                        </p:tgtEl>
                                        <p:attrNameLst>
                                          <p:attrName>style.visibility</p:attrName>
                                        </p:attrNameLst>
                                      </p:cBhvr>
                                      <p:to>
                                        <p:strVal val="visible"/>
                                      </p:to>
                                    </p:set>
                                    <p:anim calcmode="lin" valueType="num">
                                      <p:cBhvr>
                                        <p:cTn id="17" dur="500" fill="hold"/>
                                        <p:tgtEl>
                                          <p:spTgt spid="4662"/>
                                        </p:tgtEl>
                                        <p:attrNameLst>
                                          <p:attrName>ppt_w</p:attrName>
                                        </p:attrNameLst>
                                      </p:cBhvr>
                                      <p:tavLst>
                                        <p:tav tm="0">
                                          <p:val>
                                            <p:fltVal val="0"/>
                                          </p:val>
                                        </p:tav>
                                        <p:tav tm="100000">
                                          <p:val>
                                            <p:strVal val="#ppt_w"/>
                                          </p:val>
                                        </p:tav>
                                      </p:tavLst>
                                    </p:anim>
                                    <p:anim calcmode="lin" valueType="num">
                                      <p:cBhvr>
                                        <p:cTn id="18" dur="500" fill="hold"/>
                                        <p:tgtEl>
                                          <p:spTgt spid="4662"/>
                                        </p:tgtEl>
                                        <p:attrNameLst>
                                          <p:attrName>ppt_h</p:attrName>
                                        </p:attrNameLst>
                                      </p:cBhvr>
                                      <p:tavLst>
                                        <p:tav tm="0">
                                          <p:val>
                                            <p:fltVal val="0"/>
                                          </p:val>
                                        </p:tav>
                                        <p:tav tm="100000">
                                          <p:val>
                                            <p:strVal val="#ppt_h"/>
                                          </p:val>
                                        </p:tav>
                                      </p:tavLst>
                                    </p:anim>
                                    <p:animEffect transition="in" filter="fade">
                                      <p:cBhvr>
                                        <p:cTn id="19" dur="500"/>
                                        <p:tgtEl>
                                          <p:spTgt spid="4662"/>
                                        </p:tgtEl>
                                      </p:cBhvr>
                                    </p:animEffect>
                                  </p:childTnLst>
                                </p:cTn>
                              </p:par>
                              <p:par>
                                <p:cTn id="20" presetID="53" presetClass="entr" presetSubtype="16" fill="hold" nodeType="withEffect">
                                  <p:stCondLst>
                                    <p:cond delay="0"/>
                                  </p:stCondLst>
                                  <p:childTnLst>
                                    <p:set>
                                      <p:cBhvr>
                                        <p:cTn id="21" dur="1" fill="hold">
                                          <p:stCondLst>
                                            <p:cond delay="0"/>
                                          </p:stCondLst>
                                        </p:cTn>
                                        <p:tgtEl>
                                          <p:spTgt spid="4677"/>
                                        </p:tgtEl>
                                        <p:attrNameLst>
                                          <p:attrName>style.visibility</p:attrName>
                                        </p:attrNameLst>
                                      </p:cBhvr>
                                      <p:to>
                                        <p:strVal val="visible"/>
                                      </p:to>
                                    </p:set>
                                    <p:anim calcmode="lin" valueType="num">
                                      <p:cBhvr>
                                        <p:cTn id="22" dur="500" fill="hold"/>
                                        <p:tgtEl>
                                          <p:spTgt spid="4677"/>
                                        </p:tgtEl>
                                        <p:attrNameLst>
                                          <p:attrName>ppt_w</p:attrName>
                                        </p:attrNameLst>
                                      </p:cBhvr>
                                      <p:tavLst>
                                        <p:tav tm="0">
                                          <p:val>
                                            <p:fltVal val="0"/>
                                          </p:val>
                                        </p:tav>
                                        <p:tav tm="100000">
                                          <p:val>
                                            <p:strVal val="#ppt_w"/>
                                          </p:val>
                                        </p:tav>
                                      </p:tavLst>
                                    </p:anim>
                                    <p:anim calcmode="lin" valueType="num">
                                      <p:cBhvr>
                                        <p:cTn id="23" dur="500" fill="hold"/>
                                        <p:tgtEl>
                                          <p:spTgt spid="4677"/>
                                        </p:tgtEl>
                                        <p:attrNameLst>
                                          <p:attrName>ppt_h</p:attrName>
                                        </p:attrNameLst>
                                      </p:cBhvr>
                                      <p:tavLst>
                                        <p:tav tm="0">
                                          <p:val>
                                            <p:fltVal val="0"/>
                                          </p:val>
                                        </p:tav>
                                        <p:tav tm="100000">
                                          <p:val>
                                            <p:strVal val="#ppt_h"/>
                                          </p:val>
                                        </p:tav>
                                      </p:tavLst>
                                    </p:anim>
                                    <p:animEffect transition="in" filter="fade">
                                      <p:cBhvr>
                                        <p:cTn id="24" dur="500"/>
                                        <p:tgtEl>
                                          <p:spTgt spid="4677"/>
                                        </p:tgtEl>
                                      </p:cBhvr>
                                    </p:animEffect>
                                  </p:childTnLst>
                                </p:cTn>
                              </p:par>
                              <p:par>
                                <p:cTn id="25" presetID="53" presetClass="entr" presetSubtype="16" fill="hold" nodeType="withEffect">
                                  <p:stCondLst>
                                    <p:cond delay="0"/>
                                  </p:stCondLst>
                                  <p:childTnLst>
                                    <p:set>
                                      <p:cBhvr>
                                        <p:cTn id="26" dur="1" fill="hold">
                                          <p:stCondLst>
                                            <p:cond delay="0"/>
                                          </p:stCondLst>
                                        </p:cTn>
                                        <p:tgtEl>
                                          <p:spTgt spid="4712"/>
                                        </p:tgtEl>
                                        <p:attrNameLst>
                                          <p:attrName>style.visibility</p:attrName>
                                        </p:attrNameLst>
                                      </p:cBhvr>
                                      <p:to>
                                        <p:strVal val="visible"/>
                                      </p:to>
                                    </p:set>
                                    <p:anim calcmode="lin" valueType="num">
                                      <p:cBhvr>
                                        <p:cTn id="27" dur="500" fill="hold"/>
                                        <p:tgtEl>
                                          <p:spTgt spid="4712"/>
                                        </p:tgtEl>
                                        <p:attrNameLst>
                                          <p:attrName>ppt_w</p:attrName>
                                        </p:attrNameLst>
                                      </p:cBhvr>
                                      <p:tavLst>
                                        <p:tav tm="0">
                                          <p:val>
                                            <p:fltVal val="0"/>
                                          </p:val>
                                        </p:tav>
                                        <p:tav tm="100000">
                                          <p:val>
                                            <p:strVal val="#ppt_w"/>
                                          </p:val>
                                        </p:tav>
                                      </p:tavLst>
                                    </p:anim>
                                    <p:anim calcmode="lin" valueType="num">
                                      <p:cBhvr>
                                        <p:cTn id="28" dur="500" fill="hold"/>
                                        <p:tgtEl>
                                          <p:spTgt spid="4712"/>
                                        </p:tgtEl>
                                        <p:attrNameLst>
                                          <p:attrName>ppt_h</p:attrName>
                                        </p:attrNameLst>
                                      </p:cBhvr>
                                      <p:tavLst>
                                        <p:tav tm="0">
                                          <p:val>
                                            <p:fltVal val="0"/>
                                          </p:val>
                                        </p:tav>
                                        <p:tav tm="100000">
                                          <p:val>
                                            <p:strVal val="#ppt_h"/>
                                          </p:val>
                                        </p:tav>
                                      </p:tavLst>
                                    </p:anim>
                                    <p:animEffect transition="in" filter="fade">
                                      <p:cBhvr>
                                        <p:cTn id="29" dur="500"/>
                                        <p:tgtEl>
                                          <p:spTgt spid="4712"/>
                                        </p:tgtEl>
                                      </p:cBhvr>
                                    </p:animEffect>
                                  </p:childTnLst>
                                </p:cTn>
                              </p:par>
                              <p:par>
                                <p:cTn id="30" presetID="53" presetClass="entr" presetSubtype="16" fill="hold" nodeType="withEffect">
                                  <p:stCondLst>
                                    <p:cond delay="0"/>
                                  </p:stCondLst>
                                  <p:childTnLst>
                                    <p:set>
                                      <p:cBhvr>
                                        <p:cTn id="31" dur="1" fill="hold">
                                          <p:stCondLst>
                                            <p:cond delay="0"/>
                                          </p:stCondLst>
                                        </p:cTn>
                                        <p:tgtEl>
                                          <p:spTgt spid="4747"/>
                                        </p:tgtEl>
                                        <p:attrNameLst>
                                          <p:attrName>style.visibility</p:attrName>
                                        </p:attrNameLst>
                                      </p:cBhvr>
                                      <p:to>
                                        <p:strVal val="visible"/>
                                      </p:to>
                                    </p:set>
                                    <p:anim calcmode="lin" valueType="num">
                                      <p:cBhvr>
                                        <p:cTn id="32" dur="500" fill="hold"/>
                                        <p:tgtEl>
                                          <p:spTgt spid="4747"/>
                                        </p:tgtEl>
                                        <p:attrNameLst>
                                          <p:attrName>ppt_w</p:attrName>
                                        </p:attrNameLst>
                                      </p:cBhvr>
                                      <p:tavLst>
                                        <p:tav tm="0">
                                          <p:val>
                                            <p:fltVal val="0"/>
                                          </p:val>
                                        </p:tav>
                                        <p:tav tm="100000">
                                          <p:val>
                                            <p:strVal val="#ppt_w"/>
                                          </p:val>
                                        </p:tav>
                                      </p:tavLst>
                                    </p:anim>
                                    <p:anim calcmode="lin" valueType="num">
                                      <p:cBhvr>
                                        <p:cTn id="33" dur="500" fill="hold"/>
                                        <p:tgtEl>
                                          <p:spTgt spid="4747"/>
                                        </p:tgtEl>
                                        <p:attrNameLst>
                                          <p:attrName>ppt_h</p:attrName>
                                        </p:attrNameLst>
                                      </p:cBhvr>
                                      <p:tavLst>
                                        <p:tav tm="0">
                                          <p:val>
                                            <p:fltVal val="0"/>
                                          </p:val>
                                        </p:tav>
                                        <p:tav tm="100000">
                                          <p:val>
                                            <p:strVal val="#ppt_h"/>
                                          </p:val>
                                        </p:tav>
                                      </p:tavLst>
                                    </p:anim>
                                    <p:animEffect transition="in" filter="fade">
                                      <p:cBhvr>
                                        <p:cTn id="34" dur="500"/>
                                        <p:tgtEl>
                                          <p:spTgt spid="474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757"/>
                                        </p:tgtEl>
                                        <p:attrNameLst>
                                          <p:attrName>style.visibility</p:attrName>
                                        </p:attrNameLst>
                                      </p:cBhvr>
                                      <p:to>
                                        <p:strVal val="visible"/>
                                      </p:to>
                                    </p:set>
                                    <p:anim calcmode="lin" valueType="num">
                                      <p:cBhvr>
                                        <p:cTn id="37" dur="500" fill="hold"/>
                                        <p:tgtEl>
                                          <p:spTgt spid="4757"/>
                                        </p:tgtEl>
                                        <p:attrNameLst>
                                          <p:attrName>ppt_w</p:attrName>
                                        </p:attrNameLst>
                                      </p:cBhvr>
                                      <p:tavLst>
                                        <p:tav tm="0">
                                          <p:val>
                                            <p:fltVal val="0"/>
                                          </p:val>
                                        </p:tav>
                                        <p:tav tm="100000">
                                          <p:val>
                                            <p:strVal val="#ppt_w"/>
                                          </p:val>
                                        </p:tav>
                                      </p:tavLst>
                                    </p:anim>
                                    <p:anim calcmode="lin" valueType="num">
                                      <p:cBhvr>
                                        <p:cTn id="38" dur="500" fill="hold"/>
                                        <p:tgtEl>
                                          <p:spTgt spid="4757"/>
                                        </p:tgtEl>
                                        <p:attrNameLst>
                                          <p:attrName>ppt_h</p:attrName>
                                        </p:attrNameLst>
                                      </p:cBhvr>
                                      <p:tavLst>
                                        <p:tav tm="0">
                                          <p:val>
                                            <p:fltVal val="0"/>
                                          </p:val>
                                        </p:tav>
                                        <p:tav tm="100000">
                                          <p:val>
                                            <p:strVal val="#ppt_h"/>
                                          </p:val>
                                        </p:tav>
                                      </p:tavLst>
                                    </p:anim>
                                    <p:animEffect transition="in" filter="fade">
                                      <p:cBhvr>
                                        <p:cTn id="39" dur="500"/>
                                        <p:tgtEl>
                                          <p:spTgt spid="4757"/>
                                        </p:tgtEl>
                                      </p:cBhvr>
                                    </p:animEffect>
                                  </p:childTnLst>
                                </p:cTn>
                              </p:par>
                              <p:par>
                                <p:cTn id="40" presetID="53" presetClass="entr" presetSubtype="16" fill="hold" nodeType="withEffect">
                                  <p:stCondLst>
                                    <p:cond delay="0"/>
                                  </p:stCondLst>
                                  <p:childTnLst>
                                    <p:set>
                                      <p:cBhvr>
                                        <p:cTn id="41" dur="1" fill="hold">
                                          <p:stCondLst>
                                            <p:cond delay="0"/>
                                          </p:stCondLst>
                                        </p:cTn>
                                        <p:tgtEl>
                                          <p:spTgt spid="4758"/>
                                        </p:tgtEl>
                                        <p:attrNameLst>
                                          <p:attrName>style.visibility</p:attrName>
                                        </p:attrNameLst>
                                      </p:cBhvr>
                                      <p:to>
                                        <p:strVal val="visible"/>
                                      </p:to>
                                    </p:set>
                                    <p:anim calcmode="lin" valueType="num">
                                      <p:cBhvr>
                                        <p:cTn id="42" dur="500" fill="hold"/>
                                        <p:tgtEl>
                                          <p:spTgt spid="4758"/>
                                        </p:tgtEl>
                                        <p:attrNameLst>
                                          <p:attrName>ppt_w</p:attrName>
                                        </p:attrNameLst>
                                      </p:cBhvr>
                                      <p:tavLst>
                                        <p:tav tm="0">
                                          <p:val>
                                            <p:fltVal val="0"/>
                                          </p:val>
                                        </p:tav>
                                        <p:tav tm="100000">
                                          <p:val>
                                            <p:strVal val="#ppt_w"/>
                                          </p:val>
                                        </p:tav>
                                      </p:tavLst>
                                    </p:anim>
                                    <p:anim calcmode="lin" valueType="num">
                                      <p:cBhvr>
                                        <p:cTn id="43" dur="500" fill="hold"/>
                                        <p:tgtEl>
                                          <p:spTgt spid="4758"/>
                                        </p:tgtEl>
                                        <p:attrNameLst>
                                          <p:attrName>ppt_h</p:attrName>
                                        </p:attrNameLst>
                                      </p:cBhvr>
                                      <p:tavLst>
                                        <p:tav tm="0">
                                          <p:val>
                                            <p:fltVal val="0"/>
                                          </p:val>
                                        </p:tav>
                                        <p:tav tm="100000">
                                          <p:val>
                                            <p:strVal val="#ppt_h"/>
                                          </p:val>
                                        </p:tav>
                                      </p:tavLst>
                                    </p:anim>
                                    <p:animEffect transition="in" filter="fade">
                                      <p:cBhvr>
                                        <p:cTn id="44" dur="500"/>
                                        <p:tgtEl>
                                          <p:spTgt spid="4758"/>
                                        </p:tgtEl>
                                      </p:cBhvr>
                                    </p:animEffect>
                                  </p:childTnLst>
                                </p:cTn>
                              </p:par>
                              <p:par>
                                <p:cTn id="45" presetID="53" presetClass="entr" presetSubtype="16" fill="hold" nodeType="withEffect">
                                  <p:stCondLst>
                                    <p:cond delay="0"/>
                                  </p:stCondLst>
                                  <p:childTnLst>
                                    <p:set>
                                      <p:cBhvr>
                                        <p:cTn id="46" dur="1" fill="hold">
                                          <p:stCondLst>
                                            <p:cond delay="0"/>
                                          </p:stCondLst>
                                        </p:cTn>
                                        <p:tgtEl>
                                          <p:spTgt spid="4793"/>
                                        </p:tgtEl>
                                        <p:attrNameLst>
                                          <p:attrName>style.visibility</p:attrName>
                                        </p:attrNameLst>
                                      </p:cBhvr>
                                      <p:to>
                                        <p:strVal val="visible"/>
                                      </p:to>
                                    </p:set>
                                    <p:anim calcmode="lin" valueType="num">
                                      <p:cBhvr>
                                        <p:cTn id="47" dur="500" fill="hold"/>
                                        <p:tgtEl>
                                          <p:spTgt spid="4793"/>
                                        </p:tgtEl>
                                        <p:attrNameLst>
                                          <p:attrName>ppt_w</p:attrName>
                                        </p:attrNameLst>
                                      </p:cBhvr>
                                      <p:tavLst>
                                        <p:tav tm="0">
                                          <p:val>
                                            <p:fltVal val="0"/>
                                          </p:val>
                                        </p:tav>
                                        <p:tav tm="100000">
                                          <p:val>
                                            <p:strVal val="#ppt_w"/>
                                          </p:val>
                                        </p:tav>
                                      </p:tavLst>
                                    </p:anim>
                                    <p:anim calcmode="lin" valueType="num">
                                      <p:cBhvr>
                                        <p:cTn id="48" dur="500" fill="hold"/>
                                        <p:tgtEl>
                                          <p:spTgt spid="4793"/>
                                        </p:tgtEl>
                                        <p:attrNameLst>
                                          <p:attrName>ppt_h</p:attrName>
                                        </p:attrNameLst>
                                      </p:cBhvr>
                                      <p:tavLst>
                                        <p:tav tm="0">
                                          <p:val>
                                            <p:fltVal val="0"/>
                                          </p:val>
                                        </p:tav>
                                        <p:tav tm="100000">
                                          <p:val>
                                            <p:strVal val="#ppt_h"/>
                                          </p:val>
                                        </p:tav>
                                      </p:tavLst>
                                    </p:anim>
                                    <p:animEffect transition="in" filter="fade">
                                      <p:cBhvr>
                                        <p:cTn id="49" dur="500"/>
                                        <p:tgtEl>
                                          <p:spTgt spid="479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4824"/>
                                        </p:tgtEl>
                                        <p:attrNameLst>
                                          <p:attrName>style.visibility</p:attrName>
                                        </p:attrNameLst>
                                      </p:cBhvr>
                                      <p:to>
                                        <p:strVal val="visible"/>
                                      </p:to>
                                    </p:set>
                                    <p:anim calcmode="lin" valueType="num">
                                      <p:cBhvr>
                                        <p:cTn id="52" dur="500" fill="hold"/>
                                        <p:tgtEl>
                                          <p:spTgt spid="4824"/>
                                        </p:tgtEl>
                                        <p:attrNameLst>
                                          <p:attrName>ppt_w</p:attrName>
                                        </p:attrNameLst>
                                      </p:cBhvr>
                                      <p:tavLst>
                                        <p:tav tm="0">
                                          <p:val>
                                            <p:fltVal val="0"/>
                                          </p:val>
                                        </p:tav>
                                        <p:tav tm="100000">
                                          <p:val>
                                            <p:strVal val="#ppt_w"/>
                                          </p:val>
                                        </p:tav>
                                      </p:tavLst>
                                    </p:anim>
                                    <p:anim calcmode="lin" valueType="num">
                                      <p:cBhvr>
                                        <p:cTn id="53" dur="500" fill="hold"/>
                                        <p:tgtEl>
                                          <p:spTgt spid="4824"/>
                                        </p:tgtEl>
                                        <p:attrNameLst>
                                          <p:attrName>ppt_h</p:attrName>
                                        </p:attrNameLst>
                                      </p:cBhvr>
                                      <p:tavLst>
                                        <p:tav tm="0">
                                          <p:val>
                                            <p:fltVal val="0"/>
                                          </p:val>
                                        </p:tav>
                                        <p:tav tm="100000">
                                          <p:val>
                                            <p:strVal val="#ppt_h"/>
                                          </p:val>
                                        </p:tav>
                                      </p:tavLst>
                                    </p:anim>
                                    <p:animEffect transition="in" filter="fade">
                                      <p:cBhvr>
                                        <p:cTn id="54" dur="500"/>
                                        <p:tgtEl>
                                          <p:spTgt spid="4824"/>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4825"/>
                                        </p:tgtEl>
                                        <p:attrNameLst>
                                          <p:attrName>style.visibility</p:attrName>
                                        </p:attrNameLst>
                                      </p:cBhvr>
                                      <p:to>
                                        <p:strVal val="visible"/>
                                      </p:to>
                                    </p:set>
                                    <p:anim calcmode="lin" valueType="num">
                                      <p:cBhvr>
                                        <p:cTn id="57" dur="500" fill="hold"/>
                                        <p:tgtEl>
                                          <p:spTgt spid="4825"/>
                                        </p:tgtEl>
                                        <p:attrNameLst>
                                          <p:attrName>ppt_w</p:attrName>
                                        </p:attrNameLst>
                                      </p:cBhvr>
                                      <p:tavLst>
                                        <p:tav tm="0">
                                          <p:val>
                                            <p:fltVal val="0"/>
                                          </p:val>
                                        </p:tav>
                                        <p:tav tm="100000">
                                          <p:val>
                                            <p:strVal val="#ppt_w"/>
                                          </p:val>
                                        </p:tav>
                                      </p:tavLst>
                                    </p:anim>
                                    <p:anim calcmode="lin" valueType="num">
                                      <p:cBhvr>
                                        <p:cTn id="58" dur="500" fill="hold"/>
                                        <p:tgtEl>
                                          <p:spTgt spid="4825"/>
                                        </p:tgtEl>
                                        <p:attrNameLst>
                                          <p:attrName>ppt_h</p:attrName>
                                        </p:attrNameLst>
                                      </p:cBhvr>
                                      <p:tavLst>
                                        <p:tav tm="0">
                                          <p:val>
                                            <p:fltVal val="0"/>
                                          </p:val>
                                        </p:tav>
                                        <p:tav tm="100000">
                                          <p:val>
                                            <p:strVal val="#ppt_h"/>
                                          </p:val>
                                        </p:tav>
                                      </p:tavLst>
                                    </p:anim>
                                    <p:animEffect transition="in" filter="fade">
                                      <p:cBhvr>
                                        <p:cTn id="59" dur="500"/>
                                        <p:tgtEl>
                                          <p:spTgt spid="4825"/>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4826"/>
                                        </p:tgtEl>
                                        <p:attrNameLst>
                                          <p:attrName>style.visibility</p:attrName>
                                        </p:attrNameLst>
                                      </p:cBhvr>
                                      <p:to>
                                        <p:strVal val="visible"/>
                                      </p:to>
                                    </p:set>
                                    <p:anim calcmode="lin" valueType="num">
                                      <p:cBhvr>
                                        <p:cTn id="62" dur="500" fill="hold"/>
                                        <p:tgtEl>
                                          <p:spTgt spid="4826"/>
                                        </p:tgtEl>
                                        <p:attrNameLst>
                                          <p:attrName>ppt_w</p:attrName>
                                        </p:attrNameLst>
                                      </p:cBhvr>
                                      <p:tavLst>
                                        <p:tav tm="0">
                                          <p:val>
                                            <p:fltVal val="0"/>
                                          </p:val>
                                        </p:tav>
                                        <p:tav tm="100000">
                                          <p:val>
                                            <p:strVal val="#ppt_w"/>
                                          </p:val>
                                        </p:tav>
                                      </p:tavLst>
                                    </p:anim>
                                    <p:anim calcmode="lin" valueType="num">
                                      <p:cBhvr>
                                        <p:cTn id="63" dur="500" fill="hold"/>
                                        <p:tgtEl>
                                          <p:spTgt spid="4826"/>
                                        </p:tgtEl>
                                        <p:attrNameLst>
                                          <p:attrName>ppt_h</p:attrName>
                                        </p:attrNameLst>
                                      </p:cBhvr>
                                      <p:tavLst>
                                        <p:tav tm="0">
                                          <p:val>
                                            <p:fltVal val="0"/>
                                          </p:val>
                                        </p:tav>
                                        <p:tav tm="100000">
                                          <p:val>
                                            <p:strVal val="#ppt_h"/>
                                          </p:val>
                                        </p:tav>
                                      </p:tavLst>
                                    </p:anim>
                                    <p:animEffect transition="in" filter="fade">
                                      <p:cBhvr>
                                        <p:cTn id="64" dur="500"/>
                                        <p:tgtEl>
                                          <p:spTgt spid="4826"/>
                                        </p:tgtEl>
                                      </p:cBhvr>
                                    </p:animEffect>
                                  </p:childTnLst>
                                </p:cTn>
                              </p:par>
                              <p:par>
                                <p:cTn id="65" presetID="53" presetClass="entr" presetSubtype="16" fill="hold" nodeType="withEffect">
                                  <p:stCondLst>
                                    <p:cond delay="0"/>
                                  </p:stCondLst>
                                  <p:childTnLst>
                                    <p:set>
                                      <p:cBhvr>
                                        <p:cTn id="66" dur="1" fill="hold">
                                          <p:stCondLst>
                                            <p:cond delay="0"/>
                                          </p:stCondLst>
                                        </p:cTn>
                                        <p:tgtEl>
                                          <p:spTgt spid="2"/>
                                        </p:tgtEl>
                                        <p:attrNameLst>
                                          <p:attrName>style.visibility</p:attrName>
                                        </p:attrNameLst>
                                      </p:cBhvr>
                                      <p:to>
                                        <p:strVal val="visible"/>
                                      </p:to>
                                    </p:set>
                                    <p:anim calcmode="lin" valueType="num">
                                      <p:cBhvr>
                                        <p:cTn id="67" dur="500" fill="hold"/>
                                        <p:tgtEl>
                                          <p:spTgt spid="2"/>
                                        </p:tgtEl>
                                        <p:attrNameLst>
                                          <p:attrName>ppt_w</p:attrName>
                                        </p:attrNameLst>
                                      </p:cBhvr>
                                      <p:tavLst>
                                        <p:tav tm="0">
                                          <p:val>
                                            <p:fltVal val="0"/>
                                          </p:val>
                                        </p:tav>
                                        <p:tav tm="100000">
                                          <p:val>
                                            <p:strVal val="#ppt_w"/>
                                          </p:val>
                                        </p:tav>
                                      </p:tavLst>
                                    </p:anim>
                                    <p:anim calcmode="lin" valueType="num">
                                      <p:cBhvr>
                                        <p:cTn id="68" dur="500" fill="hold"/>
                                        <p:tgtEl>
                                          <p:spTgt spid="2"/>
                                        </p:tgtEl>
                                        <p:attrNameLst>
                                          <p:attrName>ppt_h</p:attrName>
                                        </p:attrNameLst>
                                      </p:cBhvr>
                                      <p:tavLst>
                                        <p:tav tm="0">
                                          <p:val>
                                            <p:fltVal val="0"/>
                                          </p:val>
                                        </p:tav>
                                        <p:tav tm="100000">
                                          <p:val>
                                            <p:strVal val="#ppt_h"/>
                                          </p:val>
                                        </p:tav>
                                      </p:tavLst>
                                    </p:anim>
                                    <p:animEffect transition="in" filter="fade">
                                      <p:cBhvr>
                                        <p:cTn id="69" dur="500"/>
                                        <p:tgtEl>
                                          <p:spTgt spid="2"/>
                                        </p:tgtEl>
                                      </p:cBhvr>
                                    </p:animEffect>
                                  </p:childTnLst>
                                </p:cTn>
                              </p:par>
                              <p:par>
                                <p:cTn id="70" presetID="53" presetClass="entr" presetSubtype="16" fill="hold" nodeType="withEffect">
                                  <p:stCondLst>
                                    <p:cond delay="0"/>
                                  </p:stCondLst>
                                  <p:childTnLst>
                                    <p:set>
                                      <p:cBhvr>
                                        <p:cTn id="71" dur="1" fill="hold">
                                          <p:stCondLst>
                                            <p:cond delay="0"/>
                                          </p:stCondLst>
                                        </p:cTn>
                                        <p:tgtEl>
                                          <p:spTgt spid="4629"/>
                                        </p:tgtEl>
                                        <p:attrNameLst>
                                          <p:attrName>style.visibility</p:attrName>
                                        </p:attrNameLst>
                                      </p:cBhvr>
                                      <p:to>
                                        <p:strVal val="visible"/>
                                      </p:to>
                                    </p:set>
                                    <p:anim calcmode="lin" valueType="num">
                                      <p:cBhvr>
                                        <p:cTn id="72" dur="500" fill="hold"/>
                                        <p:tgtEl>
                                          <p:spTgt spid="4629"/>
                                        </p:tgtEl>
                                        <p:attrNameLst>
                                          <p:attrName>ppt_w</p:attrName>
                                        </p:attrNameLst>
                                      </p:cBhvr>
                                      <p:tavLst>
                                        <p:tav tm="0">
                                          <p:val>
                                            <p:fltVal val="0"/>
                                          </p:val>
                                        </p:tav>
                                        <p:tav tm="100000">
                                          <p:val>
                                            <p:strVal val="#ppt_w"/>
                                          </p:val>
                                        </p:tav>
                                      </p:tavLst>
                                    </p:anim>
                                    <p:anim calcmode="lin" valueType="num">
                                      <p:cBhvr>
                                        <p:cTn id="73" dur="500" fill="hold"/>
                                        <p:tgtEl>
                                          <p:spTgt spid="4629"/>
                                        </p:tgtEl>
                                        <p:attrNameLst>
                                          <p:attrName>ppt_h</p:attrName>
                                        </p:attrNameLst>
                                      </p:cBhvr>
                                      <p:tavLst>
                                        <p:tav tm="0">
                                          <p:val>
                                            <p:fltVal val="0"/>
                                          </p:val>
                                        </p:tav>
                                        <p:tav tm="100000">
                                          <p:val>
                                            <p:strVal val="#ppt_h"/>
                                          </p:val>
                                        </p:tav>
                                      </p:tavLst>
                                    </p:anim>
                                    <p:animEffect transition="in" filter="fade">
                                      <p:cBhvr>
                                        <p:cTn id="74" dur="500"/>
                                        <p:tgtEl>
                                          <p:spTgt spid="4629"/>
                                        </p:tgtEl>
                                      </p:cBhvr>
                                    </p:animEffect>
                                  </p:childTnLst>
                                </p:cTn>
                              </p:par>
                              <p:par>
                                <p:cTn id="75" presetID="53" presetClass="entr" presetSubtype="16" fill="hold" nodeType="withEffect">
                                  <p:stCondLst>
                                    <p:cond delay="0"/>
                                  </p:stCondLst>
                                  <p:childTnLst>
                                    <p:set>
                                      <p:cBhvr>
                                        <p:cTn id="76" dur="1" fill="hold">
                                          <p:stCondLst>
                                            <p:cond delay="0"/>
                                          </p:stCondLst>
                                        </p:cTn>
                                        <p:tgtEl>
                                          <p:spTgt spid="4645"/>
                                        </p:tgtEl>
                                        <p:attrNameLst>
                                          <p:attrName>style.visibility</p:attrName>
                                        </p:attrNameLst>
                                      </p:cBhvr>
                                      <p:to>
                                        <p:strVal val="visible"/>
                                      </p:to>
                                    </p:set>
                                    <p:anim calcmode="lin" valueType="num">
                                      <p:cBhvr>
                                        <p:cTn id="77" dur="500" fill="hold"/>
                                        <p:tgtEl>
                                          <p:spTgt spid="4645"/>
                                        </p:tgtEl>
                                        <p:attrNameLst>
                                          <p:attrName>ppt_w</p:attrName>
                                        </p:attrNameLst>
                                      </p:cBhvr>
                                      <p:tavLst>
                                        <p:tav tm="0">
                                          <p:val>
                                            <p:fltVal val="0"/>
                                          </p:val>
                                        </p:tav>
                                        <p:tav tm="100000">
                                          <p:val>
                                            <p:strVal val="#ppt_w"/>
                                          </p:val>
                                        </p:tav>
                                      </p:tavLst>
                                    </p:anim>
                                    <p:anim calcmode="lin" valueType="num">
                                      <p:cBhvr>
                                        <p:cTn id="78" dur="500" fill="hold"/>
                                        <p:tgtEl>
                                          <p:spTgt spid="4645"/>
                                        </p:tgtEl>
                                        <p:attrNameLst>
                                          <p:attrName>ppt_h</p:attrName>
                                        </p:attrNameLst>
                                      </p:cBhvr>
                                      <p:tavLst>
                                        <p:tav tm="0">
                                          <p:val>
                                            <p:fltVal val="0"/>
                                          </p:val>
                                        </p:tav>
                                        <p:tav tm="100000">
                                          <p:val>
                                            <p:strVal val="#ppt_h"/>
                                          </p:val>
                                        </p:tav>
                                      </p:tavLst>
                                    </p:anim>
                                    <p:animEffect transition="in" filter="fade">
                                      <p:cBhvr>
                                        <p:cTn id="79" dur="500"/>
                                        <p:tgtEl>
                                          <p:spTgt spid="4645"/>
                                        </p:tgtEl>
                                      </p:cBhvr>
                                    </p:animEffect>
                                  </p:childTnLst>
                                </p:cTn>
                              </p:par>
                              <p:par>
                                <p:cTn id="80" presetID="53" presetClass="entr" presetSubtype="16" fill="hold" nodeType="withEffect">
                                  <p:stCondLst>
                                    <p:cond delay="0"/>
                                  </p:stCondLst>
                                  <p:childTnLst>
                                    <p:set>
                                      <p:cBhvr>
                                        <p:cTn id="81" dur="1" fill="hold">
                                          <p:stCondLst>
                                            <p:cond delay="0"/>
                                          </p:stCondLst>
                                        </p:cTn>
                                        <p:tgtEl>
                                          <p:spTgt spid="5"/>
                                        </p:tgtEl>
                                        <p:attrNameLst>
                                          <p:attrName>style.visibility</p:attrName>
                                        </p:attrNameLst>
                                      </p:cBhvr>
                                      <p:to>
                                        <p:strVal val="visible"/>
                                      </p:to>
                                    </p:set>
                                    <p:anim calcmode="lin" valueType="num">
                                      <p:cBhvr>
                                        <p:cTn id="82" dur="500" fill="hold"/>
                                        <p:tgtEl>
                                          <p:spTgt spid="5"/>
                                        </p:tgtEl>
                                        <p:attrNameLst>
                                          <p:attrName>ppt_w</p:attrName>
                                        </p:attrNameLst>
                                      </p:cBhvr>
                                      <p:tavLst>
                                        <p:tav tm="0">
                                          <p:val>
                                            <p:fltVal val="0"/>
                                          </p:val>
                                        </p:tav>
                                        <p:tav tm="100000">
                                          <p:val>
                                            <p:strVal val="#ppt_w"/>
                                          </p:val>
                                        </p:tav>
                                      </p:tavLst>
                                    </p:anim>
                                    <p:anim calcmode="lin" valueType="num">
                                      <p:cBhvr>
                                        <p:cTn id="83" dur="500" fill="hold"/>
                                        <p:tgtEl>
                                          <p:spTgt spid="5"/>
                                        </p:tgtEl>
                                        <p:attrNameLst>
                                          <p:attrName>ppt_h</p:attrName>
                                        </p:attrNameLst>
                                      </p:cBhvr>
                                      <p:tavLst>
                                        <p:tav tm="0">
                                          <p:val>
                                            <p:fltVal val="0"/>
                                          </p:val>
                                        </p:tav>
                                        <p:tav tm="100000">
                                          <p:val>
                                            <p:strVal val="#ppt_h"/>
                                          </p:val>
                                        </p:tav>
                                      </p:tavLst>
                                    </p:anim>
                                    <p:animEffect transition="in" filter="fade">
                                      <p:cBhvr>
                                        <p:cTn id="8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6" grpId="0"/>
      <p:bldP spid="4757" grpId="0" animBg="1"/>
      <p:bldP spid="4824" grpId="0" animBg="1"/>
      <p:bldP spid="4825" grpId="0" animBg="1"/>
      <p:bldP spid="482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26724"/>
          <a:stretch/>
        </p:blipFill>
        <p:spPr>
          <a:xfrm>
            <a:off x="0" y="1"/>
            <a:ext cx="9217951" cy="5421085"/>
          </a:xfrm>
          <a:prstGeom prst="rect">
            <a:avLst/>
          </a:prstGeom>
        </p:spPr>
      </p:pic>
      <p:pic>
        <p:nvPicPr>
          <p:cNvPr id="7" name="ngdung">
            <a:extLst>
              <a:ext uri="{FF2B5EF4-FFF2-40B4-BE49-F238E27FC236}">
                <a16:creationId xmlns:a16="http://schemas.microsoft.com/office/drawing/2014/main" id="{97351C5B-F110-4AF2-BF84-EDE3C290C3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2383" y="2574203"/>
            <a:ext cx="3239234" cy="2212397"/>
          </a:xfrm>
          <a:prstGeom prst="rect">
            <a:avLst/>
          </a:prstGeom>
        </p:spPr>
      </p:pic>
      <p:sp>
        <p:nvSpPr>
          <p:cNvPr id="9" name="Rectangle 8"/>
          <p:cNvSpPr/>
          <p:nvPr/>
        </p:nvSpPr>
        <p:spPr>
          <a:xfrm>
            <a:off x="795174" y="1156547"/>
            <a:ext cx="8136489" cy="13144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600" kern="1200">
              <a:solidFill>
                <a:prstClr val="white"/>
              </a:solidFill>
              <a:latin typeface="Calibri" panose="020F0502020204030204"/>
            </a:endParaRPr>
          </a:p>
        </p:txBody>
      </p:sp>
      <p:sp>
        <p:nvSpPr>
          <p:cNvPr id="12" name="TextBox 11"/>
          <p:cNvSpPr txBox="1"/>
          <p:nvPr/>
        </p:nvSpPr>
        <p:spPr>
          <a:xfrm>
            <a:off x="558083" y="1386732"/>
            <a:ext cx="8610670" cy="854080"/>
          </a:xfrm>
          <a:prstGeom prst="rect">
            <a:avLst/>
          </a:prstGeom>
          <a:noFill/>
        </p:spPr>
        <p:txBody>
          <a:bodyPr wrap="square" rtlCol="0">
            <a:spAutoFit/>
          </a:bodyPr>
          <a:lstStyle/>
          <a:p>
            <a:pPr algn="ctr" defTabSz="685800">
              <a:buClrTx/>
            </a:pPr>
            <a:r>
              <a:rPr lang="en-US" sz="4950" b="1" kern="1200" dirty="0">
                <a:solidFill>
                  <a:prstClr val="white"/>
                </a:solidFill>
                <a:latin typeface="Bungee Inline" pitchFamily="2" charset="0"/>
                <a:ea typeface="+mn-ea"/>
                <a:cs typeface="+mn-cs"/>
              </a:rPr>
              <a:t>VƯỢT CHƯỚNG NGẠI VẬT</a:t>
            </a:r>
          </a:p>
        </p:txBody>
      </p:sp>
    </p:spTree>
    <p:extLst>
      <p:ext uri="{BB962C8B-B14F-4D97-AF65-F5344CB8AC3E}">
        <p14:creationId xmlns:p14="http://schemas.microsoft.com/office/powerpoint/2010/main" val="1268918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ppt_w</p:attrName>
                                        </p:attrNameLst>
                                      </p:cBhvr>
                                      <p:tavLst>
                                        <p:tav tm="0">
                                          <p:val>
                                            <p:strVal val="#ppt_w+.3"/>
                                          </p:val>
                                        </p:tav>
                                        <p:tav tm="100000">
                                          <p:val>
                                            <p:strVal val="#ppt_w"/>
                                          </p:val>
                                        </p:tav>
                                      </p:tavLst>
                                    </p:anim>
                                    <p:anim calcmode="lin" valueType="num">
                                      <p:cBhvr>
                                        <p:cTn id="13" dur="1000" fill="hold"/>
                                        <p:tgtEl>
                                          <p:spTgt spid="12"/>
                                        </p:tgtEl>
                                        <p:attrNameLst>
                                          <p:attrName>ppt_h</p:attrName>
                                        </p:attrNameLst>
                                      </p:cBhvr>
                                      <p:tavLst>
                                        <p:tav tm="0">
                                          <p:val>
                                            <p:strVal val="#ppt_h"/>
                                          </p:val>
                                        </p:tav>
                                        <p:tav tm="100000">
                                          <p:val>
                                            <p:strVal val="#ppt_h"/>
                                          </p:val>
                                        </p:tav>
                                      </p:tavLst>
                                    </p:anim>
                                    <p:animEffect transition="in" filter="fade">
                                      <p:cBhvr>
                                        <p:cTn id="1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CẤM BUÔN BÁN, CẤM REUP">
            <a:extLst>
              <a:ext uri="{FF2B5EF4-FFF2-40B4-BE49-F238E27FC236}">
                <a16:creationId xmlns:a16="http://schemas.microsoft.com/office/drawing/2014/main" id="{A771E4F9-3621-4EF0-8FFB-115BC918F0F9}"/>
              </a:ext>
            </a:extLst>
          </p:cNvPr>
          <p:cNvGrpSpPr/>
          <p:nvPr/>
        </p:nvGrpSpPr>
        <p:grpSpPr>
          <a:xfrm>
            <a:off x="0" y="0"/>
            <a:ext cx="18288000" cy="5138546"/>
            <a:chOff x="-19812000" y="181103"/>
            <a:chExt cx="24384000" cy="6851394"/>
          </a:xfrm>
        </p:grpSpPr>
        <p:pic>
          <p:nvPicPr>
            <p:cNvPr id="19" name="Picture 18">
              <a:extLst>
                <a:ext uri="{FF2B5EF4-FFF2-40B4-BE49-F238E27FC236}">
                  <a16:creationId xmlns:a16="http://schemas.microsoft.com/office/drawing/2014/main" id="{35CB0125-D3AC-4EAA-805B-8C88E39541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22" name="Picture 21">
              <a:extLst>
                <a:ext uri="{FF2B5EF4-FFF2-40B4-BE49-F238E27FC236}">
                  <a16:creationId xmlns:a16="http://schemas.microsoft.com/office/drawing/2014/main" id="{0B04F04D-57C6-472E-BA7F-CA90CF0918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7" name="Vào http://fb.com/nkpowerskills tải game miễn phí">
            <a:extLst>
              <a:ext uri="{FF2B5EF4-FFF2-40B4-BE49-F238E27FC236}">
                <a16:creationId xmlns:a16="http://schemas.microsoft.com/office/drawing/2014/main" id="{97351C5B-F110-4AF2-BF84-EDE3C290C3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4054" y="3231160"/>
            <a:ext cx="2280557" cy="1557620"/>
          </a:xfrm>
          <a:prstGeom prst="rect">
            <a:avLst/>
          </a:prstGeom>
        </p:spPr>
      </p:pic>
      <p:pic>
        <p:nvPicPr>
          <p:cNvPr id="5124" name="ĐC SHARE MIỄN PHÍ BỞI NK POWERSKILLS" descr="Download Software Development Services - Covent Garden PNG Image ..."/>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91168" y="1669495"/>
            <a:ext cx="1561664" cy="1561664"/>
          </a:xfrm>
          <a:prstGeom prst="rect">
            <a:avLst/>
          </a:prstGeom>
          <a:noFill/>
          <a:effectLst>
            <a:glow rad="228600">
              <a:schemeClr val="accent2">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 name="CẤM BUÔN BÁN, CẤM REUP">
            <a:extLst>
              <a:ext uri="{FF2B5EF4-FFF2-40B4-BE49-F238E27FC236}">
                <a16:creationId xmlns:a16="http://schemas.microsoft.com/office/drawing/2014/main" id="{C3B0B4C0-EF19-4ECD-A454-77453237E8F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3952383" y="3564295"/>
            <a:ext cx="2643144" cy="1224485"/>
          </a:xfrm>
          <a:prstGeom prst="rect">
            <a:avLst/>
          </a:prstGeom>
        </p:spPr>
      </p:pic>
      <p:pic>
        <p:nvPicPr>
          <p:cNvPr id="11" name="Vào http://fb.com/nkpowerskills tải game miễn phí">
            <a:hlinkClick r:id="rId6" action="ppaction://hlinksldjump"/>
            <a:extLst>
              <a:ext uri="{FF2B5EF4-FFF2-40B4-BE49-F238E27FC236}">
                <a16:creationId xmlns:a16="http://schemas.microsoft.com/office/drawing/2014/main" id="{480BD20A-4EA3-4057-B30A-41708969BBC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432056">
            <a:off x="14784191" y="3778112"/>
            <a:ext cx="769050" cy="796848"/>
          </a:xfrm>
          <a:prstGeom prst="rect">
            <a:avLst/>
          </a:prstGeom>
        </p:spPr>
      </p:pic>
    </p:spTree>
    <p:extLst>
      <p:ext uri="{BB962C8B-B14F-4D97-AF65-F5344CB8AC3E}">
        <p14:creationId xmlns:p14="http://schemas.microsoft.com/office/powerpoint/2010/main" val="41001981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5124"/>
                                        </p:tgtEl>
                                        <p:attrNameLst>
                                          <p:attrName>r</p:attrName>
                                        </p:attrNameLst>
                                      </p:cBhvr>
                                    </p:animRot>
                                    <p:animRot by="-240000">
                                      <p:cBhvr>
                                        <p:cTn id="7" dur="200" fill="hold">
                                          <p:stCondLst>
                                            <p:cond delay="200"/>
                                          </p:stCondLst>
                                        </p:cTn>
                                        <p:tgtEl>
                                          <p:spTgt spid="5124"/>
                                        </p:tgtEl>
                                        <p:attrNameLst>
                                          <p:attrName>r</p:attrName>
                                        </p:attrNameLst>
                                      </p:cBhvr>
                                    </p:animRot>
                                    <p:animRot by="240000">
                                      <p:cBhvr>
                                        <p:cTn id="8" dur="200" fill="hold">
                                          <p:stCondLst>
                                            <p:cond delay="400"/>
                                          </p:stCondLst>
                                        </p:cTn>
                                        <p:tgtEl>
                                          <p:spTgt spid="5124"/>
                                        </p:tgtEl>
                                        <p:attrNameLst>
                                          <p:attrName>r</p:attrName>
                                        </p:attrNameLst>
                                      </p:cBhvr>
                                    </p:animRot>
                                    <p:animRot by="-240000">
                                      <p:cBhvr>
                                        <p:cTn id="9" dur="200" fill="hold">
                                          <p:stCondLst>
                                            <p:cond delay="600"/>
                                          </p:stCondLst>
                                        </p:cTn>
                                        <p:tgtEl>
                                          <p:spTgt spid="5124"/>
                                        </p:tgtEl>
                                        <p:attrNameLst>
                                          <p:attrName>r</p:attrName>
                                        </p:attrNameLst>
                                      </p:cBhvr>
                                    </p:animRot>
                                    <p:animRot by="120000">
                                      <p:cBhvr>
                                        <p:cTn id="10" dur="200" fill="hold">
                                          <p:stCondLst>
                                            <p:cond delay="800"/>
                                          </p:stCondLst>
                                        </p:cTn>
                                        <p:tgtEl>
                                          <p:spTgt spid="512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124"/>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5124"/>
                                        </p:tgtEl>
                                      </p:cBhvr>
                                    </p:animEffect>
                                    <p:set>
                                      <p:cBhvr>
                                        <p:cTn id="16" dur="1" fill="hold">
                                          <p:stCondLst>
                                            <p:cond delay="499"/>
                                          </p:stCondLst>
                                        </p:cTn>
                                        <p:tgtEl>
                                          <p:spTgt spid="5124"/>
                                        </p:tgtEl>
                                        <p:attrNameLst>
                                          <p:attrName>style.visibility</p:attrName>
                                        </p:attrNameLst>
                                      </p:cBhvr>
                                      <p:to>
                                        <p:strVal val="hidden"/>
                                      </p:to>
                                    </p:set>
                                  </p:childTnLst>
                                </p:cTn>
                              </p:par>
                              <p:par>
                                <p:cTn id="17" presetID="35" presetClass="path" presetSubtype="0" fill="hold" nodeType="withEffect">
                                  <p:stCondLst>
                                    <p:cond delay="0"/>
                                  </p:stCondLst>
                                  <p:childTnLst>
                                    <p:animMotion origin="layout" path="M 0 -2.96296E-6 L -1 -2.96296E-6 " pathEditMode="relative" rAng="0" ptsTypes="AA">
                                      <p:cBhvr>
                                        <p:cTn id="18" dur="3000" fill="hold"/>
                                        <p:tgtEl>
                                          <p:spTgt spid="10"/>
                                        </p:tgtEl>
                                        <p:attrNameLst>
                                          <p:attrName>ppt_x</p:attrName>
                                          <p:attrName>ppt_y</p:attrName>
                                        </p:attrNameLst>
                                      </p:cBhvr>
                                      <p:rCtr x="-50000" y="0"/>
                                    </p:animMotion>
                                  </p:childTnLst>
                                </p:cTn>
                              </p:par>
                              <p:par>
                                <p:cTn id="19" presetID="35" presetClass="path" presetSubtype="0" fill="hold" nodeType="withEffect">
                                  <p:stCondLst>
                                    <p:cond delay="0"/>
                                  </p:stCondLst>
                                  <p:childTnLst>
                                    <p:animMotion origin="layout" path="M 0 -2.96296E-6 L -1 -2.96296E-6 " pathEditMode="relative" rAng="0" ptsTypes="AA">
                                      <p:cBhvr>
                                        <p:cTn id="20" dur="3000" fill="hold"/>
                                        <p:tgtEl>
                                          <p:spTgt spid="11"/>
                                        </p:tgtEl>
                                        <p:attrNameLst>
                                          <p:attrName>ppt_x</p:attrName>
                                          <p:attrName>ppt_y</p:attrName>
                                        </p:attrNameLst>
                                      </p:cBhvr>
                                      <p:rCtr x="-50000" y="0"/>
                                    </p:animMotion>
                                  </p:childTnLst>
                                </p:cTn>
                              </p:par>
                            </p:childTnLst>
                          </p:cTn>
                        </p:par>
                      </p:childTnLst>
                    </p:cTn>
                  </p:par>
                </p:childTnLst>
              </p:cTn>
              <p:nextCondLst>
                <p:cond evt="onClick" delay="0">
                  <p:tgtEl>
                    <p:spTgt spid="5124"/>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4930"/>
            <a:ext cx="18288000" cy="5138546"/>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054" y="3231160"/>
            <a:ext cx="2280557" cy="1557620"/>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867508" y="3663614"/>
            <a:ext cx="2643144" cy="1224485"/>
          </a:xfrm>
          <a:prstGeom prst="rect">
            <a:avLst/>
          </a:prstGeom>
        </p:spPr>
      </p:pic>
      <p:sp>
        <p:nvSpPr>
          <p:cNvPr id="19" name="Rectangle 18"/>
          <p:cNvSpPr/>
          <p:nvPr/>
        </p:nvSpPr>
        <p:spPr>
          <a:xfrm>
            <a:off x="539305" y="414533"/>
            <a:ext cx="7875638" cy="173262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600" kern="1200" dirty="0">
              <a:solidFill>
                <a:prstClr val="white"/>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4857443" y="3683410"/>
            <a:ext cx="3512852" cy="91607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800">
                <a:latin typeface="Times New Roman" panose="02020603050405020304" pitchFamily="18" charset="0"/>
                <a:cs typeface="Times New Roman" panose="02020603050405020304" pitchFamily="18" charset="0"/>
              </a:rPr>
              <a:t>D. Cả 3 đáp án trên</a:t>
            </a:r>
          </a:p>
        </p:txBody>
      </p:sp>
      <p:sp>
        <p:nvSpPr>
          <p:cNvPr id="21" name="Rectangle 20"/>
          <p:cNvSpPr/>
          <p:nvPr/>
        </p:nvSpPr>
        <p:spPr>
          <a:xfrm>
            <a:off x="555971" y="3666735"/>
            <a:ext cx="3512852" cy="91607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800">
                <a:latin typeface="Times New Roman" panose="02020603050405020304" pitchFamily="18" charset="0"/>
                <a:cs typeface="Times New Roman" panose="02020603050405020304" pitchFamily="18" charset="0"/>
              </a:rPr>
              <a:t>B. Bằng kinh nghiệm từ việc gần gũi với thiên nhiên, chỉ ra tầm quan trọng của đất với muôn thứ</a:t>
            </a:r>
          </a:p>
        </p:txBody>
      </p:sp>
      <p:sp>
        <p:nvSpPr>
          <p:cNvPr id="22" name="Rectangle 21"/>
          <p:cNvSpPr/>
          <p:nvPr/>
        </p:nvSpPr>
        <p:spPr>
          <a:xfrm>
            <a:off x="4921773" y="2444693"/>
            <a:ext cx="3512852" cy="81034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800">
                <a:latin typeface="Times New Roman" panose="02020603050405020304" pitchFamily="18" charset="0"/>
                <a:cs typeface="Times New Roman" panose="02020603050405020304" pitchFamily="18" charset="0"/>
              </a:rPr>
              <a:t>C. Nêu trách nhiệm con người bảo vệ thiên nhiên, môi trường sống.</a:t>
            </a:r>
          </a:p>
        </p:txBody>
      </p:sp>
      <p:sp>
        <p:nvSpPr>
          <p:cNvPr id="23" name="Rectangle 22"/>
          <p:cNvSpPr/>
          <p:nvPr/>
        </p:nvSpPr>
        <p:spPr>
          <a:xfrm>
            <a:off x="558987" y="2444693"/>
            <a:ext cx="3512852" cy="81034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800">
                <a:latin typeface="Times New Roman" panose="02020603050405020304" pitchFamily="18" charset="0"/>
                <a:cs typeface="Times New Roman" panose="02020603050405020304" pitchFamily="18" charset="0"/>
              </a:rPr>
              <a:t>A. Tác giả viết với tất cả tình yêu mến, kính trọng đất đai của người da đỏ</a:t>
            </a:r>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35348" y="2382289"/>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77388" y="2444693"/>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97258" y="3874886"/>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877388" y="3915827"/>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2598375" y="686415"/>
            <a:ext cx="3323555" cy="332355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602158" y="474698"/>
            <a:ext cx="6061877" cy="1384995"/>
          </a:xfrm>
          <a:prstGeom prst="rect">
            <a:avLst/>
          </a:prstGeom>
          <a:noFill/>
        </p:spPr>
        <p:txBody>
          <a:bodyPr wrap="square" rtlCol="0">
            <a:spAutoFit/>
          </a:bodyPr>
          <a:lstStyle/>
          <a:p>
            <a:r>
              <a:rPr lang="en-US" sz="2800">
                <a:solidFill>
                  <a:schemeClr val="bg1"/>
                </a:solidFill>
                <a:latin typeface="Times New Roman" panose="02020603050405020304" pitchFamily="18" charset="0"/>
                <a:cs typeface="Times New Roman" panose="02020603050405020304" pitchFamily="18" charset="0"/>
              </a:rPr>
              <a:t>Câu 1. Bức thư nói về chuyện mua bán đất đai cách đây hơn một thế kỉ được coi là văn bản vì sao?</a:t>
            </a: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661906" y="2692593"/>
            <a:ext cx="3003230" cy="2372868"/>
          </a:xfrm>
          <a:prstGeom prst="rect">
            <a:avLst/>
          </a:prstGeom>
        </p:spPr>
      </p:pic>
      <p:pic>
        <p:nvPicPr>
          <p:cNvPr id="34" name="c2 2">
            <a:hlinkClick r:id="rId11"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839906" y="3512257"/>
            <a:ext cx="964582" cy="1037598"/>
          </a:xfrm>
          <a:prstGeom prst="rect">
            <a:avLst/>
          </a:prstGeom>
        </p:spPr>
      </p:pic>
    </p:spTree>
    <p:extLst>
      <p:ext uri="{BB962C8B-B14F-4D97-AF65-F5344CB8AC3E}">
        <p14:creationId xmlns:p14="http://schemas.microsoft.com/office/powerpoint/2010/main" val="41115886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28"/>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3"/>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28"/>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28"/>
                                        </p:tgtEl>
                                      </p:cBhvr>
                                    </p:animEffect>
                                    <p:set>
                                      <p:cBhvr>
                                        <p:cTn id="46"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28"/>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0"/>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childTnLst>
                          </p:cTn>
                        </p:par>
                        <p:par>
                          <p:cTn id="65" fill="hold">
                            <p:stCondLst>
                              <p:cond delay="500"/>
                            </p:stCondLst>
                            <p:childTnLst>
                              <p:par>
                                <p:cTn id="66" presetID="10" presetClass="exit" presetSubtype="0" fill="hold" nodeType="afterEffect">
                                  <p:stCondLst>
                                    <p:cond delay="500"/>
                                  </p:stCondLst>
                                  <p:childTnLst>
                                    <p:animEffect transition="out" filter="fade">
                                      <p:cBhvr>
                                        <p:cTn id="67" dur="500"/>
                                        <p:tgtEl>
                                          <p:spTgt spid="26"/>
                                        </p:tgtEl>
                                      </p:cBhvr>
                                    </p:animEffect>
                                    <p:set>
                                      <p:cBhvr>
                                        <p:cTn id="68" dur="1" fill="hold">
                                          <p:stCondLst>
                                            <p:cond delay="499"/>
                                          </p:stCondLst>
                                        </p:cTn>
                                        <p:tgtEl>
                                          <p:spTgt spid="26"/>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28"/>
                                        </p:tgtEl>
                                      </p:cBhvr>
                                    </p:animEffect>
                                    <p:set>
                                      <p:cBhvr>
                                        <p:cTn id="71" dur="1" fill="hold">
                                          <p:stCondLst>
                                            <p:cond delay="499"/>
                                          </p:stCondLst>
                                        </p:cTn>
                                        <p:tgtEl>
                                          <p:spTgt spid="28"/>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24"/>
                                        </p:tgtEl>
                                      </p:cBhvr>
                                    </p:animEffect>
                                    <p:set>
                                      <p:cBhvr>
                                        <p:cTn id="74" dur="1" fill="hold">
                                          <p:stCondLst>
                                            <p:cond delay="499"/>
                                          </p:stCondLst>
                                        </p:cTn>
                                        <p:tgtEl>
                                          <p:spTgt spid="24"/>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par>
                                <p:cTn id="78" presetID="10" presetClass="exit" presetSubtype="0" fill="hold" nodeType="withEffect">
                                  <p:stCondLst>
                                    <p:cond delay="500"/>
                                  </p:stCondLst>
                                  <p:childTnLst>
                                    <p:animEffect transition="out" filter="fade">
                                      <p:cBhvr>
                                        <p:cTn id="79" dur="500"/>
                                        <p:tgtEl>
                                          <p:spTgt spid="27"/>
                                        </p:tgtEl>
                                      </p:cBhvr>
                                    </p:animEffect>
                                    <p:set>
                                      <p:cBhvr>
                                        <p:cTn id="80" dur="1" fill="hold">
                                          <p:stCondLst>
                                            <p:cond delay="499"/>
                                          </p:stCondLst>
                                        </p:cTn>
                                        <p:tgtEl>
                                          <p:spTgt spid="27"/>
                                        </p:tgtEl>
                                        <p:attrNameLst>
                                          <p:attrName>style.visibility</p:attrName>
                                        </p:attrNameLst>
                                      </p:cBhvr>
                                      <p:to>
                                        <p:strVal val="hidden"/>
                                      </p:to>
                                    </p:set>
                                  </p:childTnLst>
                                </p:cTn>
                              </p:par>
                              <p:par>
                                <p:cTn id="81" presetID="10" presetClass="exit" presetSubtype="0" fill="hold" grpId="0" nodeType="withEffect">
                                  <p:stCondLst>
                                    <p:cond delay="500"/>
                                  </p:stCondLst>
                                  <p:childTnLst>
                                    <p:animEffect transition="out" filter="fade">
                                      <p:cBhvr>
                                        <p:cTn id="82" dur="500"/>
                                        <p:tgtEl>
                                          <p:spTgt spid="19"/>
                                        </p:tgtEl>
                                      </p:cBhvr>
                                    </p:animEffect>
                                    <p:set>
                                      <p:cBhvr>
                                        <p:cTn id="83" dur="1" fill="hold">
                                          <p:stCondLst>
                                            <p:cond delay="499"/>
                                          </p:stCondLst>
                                        </p:cTn>
                                        <p:tgtEl>
                                          <p:spTgt spid="19"/>
                                        </p:tgtEl>
                                        <p:attrNameLst>
                                          <p:attrName>style.visibility</p:attrName>
                                        </p:attrNameLst>
                                      </p:cBhvr>
                                      <p:to>
                                        <p:strVal val="hidden"/>
                                      </p:to>
                                    </p:set>
                                  </p:childTnLst>
                                </p:cTn>
                              </p:par>
                              <p:par>
                                <p:cTn id="84" presetID="10" presetClass="exit" presetSubtype="0" fill="hold" grpId="0" nodeType="withEffect">
                                  <p:stCondLst>
                                    <p:cond delay="500"/>
                                  </p:stCondLst>
                                  <p:childTnLst>
                                    <p:animEffect transition="out" filter="fade">
                                      <p:cBhvr>
                                        <p:cTn id="85" dur="500"/>
                                        <p:tgtEl>
                                          <p:spTgt spid="20"/>
                                        </p:tgtEl>
                                      </p:cBhvr>
                                    </p:animEffect>
                                    <p:set>
                                      <p:cBhvr>
                                        <p:cTn id="86" dur="1" fill="hold">
                                          <p:stCondLst>
                                            <p:cond delay="499"/>
                                          </p:stCondLst>
                                        </p:cTn>
                                        <p:tgtEl>
                                          <p:spTgt spid="20"/>
                                        </p:tgtEl>
                                        <p:attrNameLst>
                                          <p:attrName>style.visibility</p:attrName>
                                        </p:attrNameLst>
                                      </p:cBhvr>
                                      <p:to>
                                        <p:strVal val="hidden"/>
                                      </p:to>
                                    </p:set>
                                  </p:childTnLst>
                                </p:cTn>
                              </p:par>
                              <p:par>
                                <p:cTn id="87" presetID="10" presetClass="exit" presetSubtype="0" fill="hold" grpId="0" nodeType="withEffect">
                                  <p:stCondLst>
                                    <p:cond delay="500"/>
                                  </p:stCondLst>
                                  <p:childTnLst>
                                    <p:animEffect transition="out" filter="fade">
                                      <p:cBhvr>
                                        <p:cTn id="88" dur="500"/>
                                        <p:tgtEl>
                                          <p:spTgt spid="21"/>
                                        </p:tgtEl>
                                      </p:cBhvr>
                                    </p:animEffect>
                                    <p:set>
                                      <p:cBhvr>
                                        <p:cTn id="89" dur="1" fill="hold">
                                          <p:stCondLst>
                                            <p:cond delay="499"/>
                                          </p:stCondLst>
                                        </p:cTn>
                                        <p:tgtEl>
                                          <p:spTgt spid="21"/>
                                        </p:tgtEl>
                                        <p:attrNameLst>
                                          <p:attrName>style.visibility</p:attrName>
                                        </p:attrNameLst>
                                      </p:cBhvr>
                                      <p:to>
                                        <p:strVal val="hidden"/>
                                      </p:to>
                                    </p:set>
                                  </p:childTnLst>
                                </p:cTn>
                              </p:par>
                              <p:par>
                                <p:cTn id="90" presetID="10" presetClass="exit" presetSubtype="0" fill="hold" grpId="0" nodeType="withEffect">
                                  <p:stCondLst>
                                    <p:cond delay="500"/>
                                  </p:stCondLst>
                                  <p:childTnLst>
                                    <p:animEffect transition="out" filter="fade">
                                      <p:cBhvr>
                                        <p:cTn id="91" dur="500"/>
                                        <p:tgtEl>
                                          <p:spTgt spid="22"/>
                                        </p:tgtEl>
                                      </p:cBhvr>
                                    </p:animEffect>
                                    <p:set>
                                      <p:cBhvr>
                                        <p:cTn id="92" dur="1" fill="hold">
                                          <p:stCondLst>
                                            <p:cond delay="499"/>
                                          </p:stCondLst>
                                        </p:cTn>
                                        <p:tgtEl>
                                          <p:spTgt spid="22"/>
                                        </p:tgtEl>
                                        <p:attrNameLst>
                                          <p:attrName>style.visibility</p:attrName>
                                        </p:attrNameLst>
                                      </p:cBhvr>
                                      <p:to>
                                        <p:strVal val="hidden"/>
                                      </p:to>
                                    </p:set>
                                  </p:childTnLst>
                                </p:cTn>
                              </p:par>
                              <p:par>
                                <p:cTn id="93" presetID="10" presetClass="exit" presetSubtype="0" fill="hold" grpId="0" nodeType="withEffect">
                                  <p:stCondLst>
                                    <p:cond delay="500"/>
                                  </p:stCondLst>
                                  <p:childTnLst>
                                    <p:animEffect transition="out" filter="fade">
                                      <p:cBhvr>
                                        <p:cTn id="94" dur="500"/>
                                        <p:tgtEl>
                                          <p:spTgt spid="23"/>
                                        </p:tgtEl>
                                      </p:cBhvr>
                                    </p:animEffect>
                                    <p:set>
                                      <p:cBhvr>
                                        <p:cTn id="95" dur="1" fill="hold">
                                          <p:stCondLst>
                                            <p:cond delay="499"/>
                                          </p:stCondLst>
                                        </p:cTn>
                                        <p:tgtEl>
                                          <p:spTgt spid="23"/>
                                        </p:tgtEl>
                                        <p:attrNameLst>
                                          <p:attrName>style.visibility</p:attrName>
                                        </p:attrNameLst>
                                      </p:cBhvr>
                                      <p:to>
                                        <p:strVal val="hidden"/>
                                      </p:to>
                                    </p:set>
                                  </p:childTnLst>
                                </p:cTn>
                              </p:par>
                              <p:par>
                                <p:cTn id="96" presetID="10" presetClass="exit" presetSubtype="0" fill="hold" grpId="0" nodeType="withEffect">
                                  <p:stCondLst>
                                    <p:cond delay="500"/>
                                  </p:stCondLst>
                                  <p:childTnLst>
                                    <p:animEffect transition="out" filter="fade">
                                      <p:cBhvr>
                                        <p:cTn id="97" dur="500"/>
                                        <p:tgtEl>
                                          <p:spTgt spid="29"/>
                                        </p:tgtEl>
                                      </p:cBhvr>
                                    </p:animEffect>
                                    <p:set>
                                      <p:cBhvr>
                                        <p:cTn id="98" dur="1" fill="hold">
                                          <p:stCondLst>
                                            <p:cond delay="499"/>
                                          </p:stCondLst>
                                        </p:cTn>
                                        <p:tgtEl>
                                          <p:spTgt spid="29"/>
                                        </p:tgtEl>
                                        <p:attrNameLst>
                                          <p:attrName>style.visibility</p:attrName>
                                        </p:attrNameLst>
                                      </p:cBhvr>
                                      <p:to>
                                        <p:strVal val="hidden"/>
                                      </p:to>
                                    </p:set>
                                  </p:childTnLst>
                                </p:cTn>
                              </p:par>
                            </p:childTnLst>
                          </p:cTn>
                        </p:par>
                        <p:par>
                          <p:cTn id="99" fill="hold">
                            <p:stCondLst>
                              <p:cond delay="1500"/>
                            </p:stCondLst>
                            <p:childTnLst>
                              <p:par>
                                <p:cTn id="100" presetID="10" presetClass="exit" presetSubtype="0" fill="hold" nodeType="afterEffect">
                                  <p:stCondLst>
                                    <p:cond delay="0"/>
                                  </p:stCondLst>
                                  <p:childTnLst>
                                    <p:animEffect transition="out" filter="fade">
                                      <p:cBhvr>
                                        <p:cTn id="101" dur="500"/>
                                        <p:tgtEl>
                                          <p:spTgt spid="9"/>
                                        </p:tgtEl>
                                      </p:cBhvr>
                                    </p:animEffect>
                                    <p:set>
                                      <p:cBhvr>
                                        <p:cTn id="102" dur="1" fill="hold">
                                          <p:stCondLst>
                                            <p:cond delay="499"/>
                                          </p:stCondLst>
                                        </p:cTn>
                                        <p:tgtEl>
                                          <p:spTgt spid="9"/>
                                        </p:tgtEl>
                                        <p:attrNameLst>
                                          <p:attrName>style.visibility</p:attrName>
                                        </p:attrNameLst>
                                      </p:cBhvr>
                                      <p:to>
                                        <p:strVal val="hidden"/>
                                      </p:to>
                                    </p:set>
                                  </p:childTnLst>
                                </p:cTn>
                              </p:par>
                            </p:childTnLst>
                          </p:cTn>
                        </p:par>
                        <p:par>
                          <p:cTn id="103" fill="hold">
                            <p:stCondLst>
                              <p:cond delay="2000"/>
                            </p:stCondLst>
                            <p:childTnLst>
                              <p:par>
                                <p:cTn id="104" presetID="35" presetClass="path" presetSubtype="0" fill="hold" nodeType="afterEffect">
                                  <p:stCondLst>
                                    <p:cond delay="0"/>
                                  </p:stCondLst>
                                  <p:childTnLst>
                                    <p:animMotion origin="layout" path="M 0 -2.96296E-6 L -1 -2.96296E-6 " pathEditMode="relative" rAng="0" ptsTypes="AA">
                                      <p:cBhvr>
                                        <p:cTn id="105" dur="3000" fill="hold"/>
                                        <p:tgtEl>
                                          <p:spTgt spid="31"/>
                                        </p:tgtEl>
                                        <p:attrNameLst>
                                          <p:attrName>ppt_x</p:attrName>
                                          <p:attrName>ppt_y</p:attrName>
                                        </p:attrNameLst>
                                      </p:cBhvr>
                                      <p:rCtr x="-50000" y="0"/>
                                    </p:animMotion>
                                  </p:childTnLst>
                                </p:cTn>
                              </p:par>
                              <p:par>
                                <p:cTn id="106" presetID="35" presetClass="path" presetSubtype="0" fill="hold" nodeType="withEffect">
                                  <p:stCondLst>
                                    <p:cond delay="0"/>
                                  </p:stCondLst>
                                  <p:childTnLst>
                                    <p:animMotion origin="layout" path="M -1.04167E-6 -4.81481E-6 L -1 -4.81481E-6 " pathEditMode="relative" rAng="0" ptsTypes="AA">
                                      <p:cBhvr>
                                        <p:cTn id="107" dur="3000" fill="hold"/>
                                        <p:tgtEl>
                                          <p:spTgt spid="34"/>
                                        </p:tgtEl>
                                        <p:attrNameLst>
                                          <p:attrName>ppt_x</p:attrName>
                                          <p:attrName>ppt_y</p:attrName>
                                        </p:attrNameLst>
                                      </p:cBhvr>
                                      <p:rCtr x="-50000" y="0"/>
                                    </p:animMotion>
                                  </p:childTnLst>
                                </p:cTn>
                              </p:par>
                              <p:par>
                                <p:cTn id="108" presetID="35" presetClass="path" presetSubtype="0" fill="hold" nodeType="withEffect">
                                  <p:stCondLst>
                                    <p:cond delay="0"/>
                                  </p:stCondLst>
                                  <p:childTnLst>
                                    <p:animMotion origin="layout" path="M -3.33333E-6 4.81481E-6 L -1 4.81481E-6 " pathEditMode="relative" rAng="0" ptsTypes="AA">
                                      <p:cBhvr>
                                        <p:cTn id="109"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4930"/>
            <a:ext cx="18288000" cy="5138546"/>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054" y="3231160"/>
            <a:ext cx="2280557" cy="1557620"/>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9861" y="2730502"/>
            <a:ext cx="3006339" cy="2375324"/>
          </a:xfrm>
          <a:prstGeom prst="rect">
            <a:avLst/>
          </a:prstGeom>
        </p:spPr>
      </p:pic>
      <p:sp>
        <p:nvSpPr>
          <p:cNvPr id="19" name="Rectangle 18"/>
          <p:cNvSpPr/>
          <p:nvPr/>
        </p:nvSpPr>
        <p:spPr>
          <a:xfrm>
            <a:off x="539305" y="414532"/>
            <a:ext cx="7875638" cy="179295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20" name="Rectangle 19"/>
          <p:cNvSpPr/>
          <p:nvPr/>
        </p:nvSpPr>
        <p:spPr>
          <a:xfrm>
            <a:off x="4920980" y="2534646"/>
            <a:ext cx="3512852" cy="8741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buClrTx/>
            </a:pPr>
            <a:r>
              <a:rPr lang="en-US" sz="2400">
                <a:latin typeface="Times New Roman" panose="02020603050405020304" pitchFamily="18" charset="0"/>
                <a:cs typeface="Times New Roman" panose="02020603050405020304" pitchFamily="18" charset="0"/>
              </a:rPr>
              <a:t>C. Đất sinh ra con người.</a:t>
            </a:r>
          </a:p>
          <a:p>
            <a:pPr defTabSz="685800">
              <a:buClrTx/>
            </a:pPr>
            <a:endParaRPr lang="en-US" sz="3600" kern="1200" dirty="0">
              <a:solidFill>
                <a:prstClr val="white"/>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555971" y="3735995"/>
            <a:ext cx="3512852" cy="8468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400">
                <a:latin typeface="Times New Roman" panose="02020603050405020304" pitchFamily="18" charset="0"/>
                <a:cs typeface="Times New Roman" panose="02020603050405020304" pitchFamily="18" charset="0"/>
              </a:rPr>
              <a:t>B. Đất là nguồn sống, sự che chở, bảo vệ con người</a:t>
            </a:r>
          </a:p>
        </p:txBody>
      </p:sp>
      <p:sp>
        <p:nvSpPr>
          <p:cNvPr id="22" name="Rectangle 21"/>
          <p:cNvSpPr/>
          <p:nvPr/>
        </p:nvSpPr>
        <p:spPr>
          <a:xfrm>
            <a:off x="4902091" y="3735996"/>
            <a:ext cx="3512852" cy="84681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400">
                <a:latin typeface="Times New Roman" panose="02020603050405020304" pitchFamily="18" charset="0"/>
                <a:cs typeface="Times New Roman" panose="02020603050405020304" pitchFamily="18" charset="0"/>
              </a:rPr>
              <a:t>D. Sự gắn bó giúp con người có thái độ cư xử đúng đắn với đất đai.</a:t>
            </a:r>
          </a:p>
        </p:txBody>
      </p:sp>
      <p:sp>
        <p:nvSpPr>
          <p:cNvPr id="23" name="Rectangle 22"/>
          <p:cNvSpPr/>
          <p:nvPr/>
        </p:nvSpPr>
        <p:spPr>
          <a:xfrm>
            <a:off x="558194" y="2570707"/>
            <a:ext cx="3512852" cy="8741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400">
                <a:latin typeface="Times New Roman" panose="02020603050405020304" pitchFamily="18" charset="0"/>
                <a:cs typeface="Times New Roman" panose="02020603050405020304" pitchFamily="18" charset="0"/>
              </a:rPr>
              <a:t>A. Nêu quan hệ mật thiết, gắn bó giữa người với đất.</a:t>
            </a:r>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74949" y="2493929"/>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98567" y="3954596"/>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97258" y="3874886"/>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840808" y="2661320"/>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2749361" y="966403"/>
            <a:ext cx="3323555" cy="332355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602158" y="474698"/>
            <a:ext cx="6793723" cy="1077218"/>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Câu 2. Cách hiểu không đúng về câu: “Đất là Mẹ”?</a:t>
            </a: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200318" y="2846186"/>
            <a:ext cx="1621088" cy="2057400"/>
          </a:xfrm>
          <a:prstGeom prst="rect">
            <a:avLst/>
          </a:prstGeom>
        </p:spPr>
      </p:pic>
      <p:pic>
        <p:nvPicPr>
          <p:cNvPr id="34" name="c2 2">
            <a:hlinkClick r:id="rId11"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658853" y="3685312"/>
            <a:ext cx="964582" cy="1001840"/>
          </a:xfrm>
          <a:prstGeom prst="rect">
            <a:avLst/>
          </a:prstGeom>
        </p:spPr>
      </p:pic>
    </p:spTree>
    <p:extLst>
      <p:ext uri="{BB962C8B-B14F-4D97-AF65-F5344CB8AC3E}">
        <p14:creationId xmlns:p14="http://schemas.microsoft.com/office/powerpoint/2010/main" val="1004253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28"/>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3"/>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28"/>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28"/>
                                        </p:tgtEl>
                                      </p:cBhvr>
                                    </p:animEffect>
                                    <p:set>
                                      <p:cBhvr>
                                        <p:cTn id="46"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28"/>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0"/>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childTnLst>
                          </p:cTn>
                        </p:par>
                        <p:par>
                          <p:cTn id="65" fill="hold">
                            <p:stCondLst>
                              <p:cond delay="500"/>
                            </p:stCondLst>
                            <p:childTnLst>
                              <p:par>
                                <p:cTn id="66" presetID="10" presetClass="exit" presetSubtype="0" fill="hold" nodeType="afterEffect">
                                  <p:stCondLst>
                                    <p:cond delay="500"/>
                                  </p:stCondLst>
                                  <p:childTnLst>
                                    <p:animEffect transition="out" filter="fade">
                                      <p:cBhvr>
                                        <p:cTn id="67" dur="500"/>
                                        <p:tgtEl>
                                          <p:spTgt spid="26"/>
                                        </p:tgtEl>
                                      </p:cBhvr>
                                    </p:animEffect>
                                    <p:set>
                                      <p:cBhvr>
                                        <p:cTn id="68" dur="1" fill="hold">
                                          <p:stCondLst>
                                            <p:cond delay="499"/>
                                          </p:stCondLst>
                                        </p:cTn>
                                        <p:tgtEl>
                                          <p:spTgt spid="26"/>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28"/>
                                        </p:tgtEl>
                                      </p:cBhvr>
                                    </p:animEffect>
                                    <p:set>
                                      <p:cBhvr>
                                        <p:cTn id="71" dur="1" fill="hold">
                                          <p:stCondLst>
                                            <p:cond delay="499"/>
                                          </p:stCondLst>
                                        </p:cTn>
                                        <p:tgtEl>
                                          <p:spTgt spid="28"/>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24"/>
                                        </p:tgtEl>
                                      </p:cBhvr>
                                    </p:animEffect>
                                    <p:set>
                                      <p:cBhvr>
                                        <p:cTn id="74" dur="1" fill="hold">
                                          <p:stCondLst>
                                            <p:cond delay="499"/>
                                          </p:stCondLst>
                                        </p:cTn>
                                        <p:tgtEl>
                                          <p:spTgt spid="24"/>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par>
                                <p:cTn id="78" presetID="10" presetClass="exit" presetSubtype="0" fill="hold" nodeType="withEffect">
                                  <p:stCondLst>
                                    <p:cond delay="500"/>
                                  </p:stCondLst>
                                  <p:childTnLst>
                                    <p:animEffect transition="out" filter="fade">
                                      <p:cBhvr>
                                        <p:cTn id="79" dur="500"/>
                                        <p:tgtEl>
                                          <p:spTgt spid="27"/>
                                        </p:tgtEl>
                                      </p:cBhvr>
                                    </p:animEffect>
                                    <p:set>
                                      <p:cBhvr>
                                        <p:cTn id="80" dur="1" fill="hold">
                                          <p:stCondLst>
                                            <p:cond delay="499"/>
                                          </p:stCondLst>
                                        </p:cTn>
                                        <p:tgtEl>
                                          <p:spTgt spid="27"/>
                                        </p:tgtEl>
                                        <p:attrNameLst>
                                          <p:attrName>style.visibility</p:attrName>
                                        </p:attrNameLst>
                                      </p:cBhvr>
                                      <p:to>
                                        <p:strVal val="hidden"/>
                                      </p:to>
                                    </p:set>
                                  </p:childTnLst>
                                </p:cTn>
                              </p:par>
                              <p:par>
                                <p:cTn id="81" presetID="10" presetClass="exit" presetSubtype="0" fill="hold" grpId="0" nodeType="withEffect">
                                  <p:stCondLst>
                                    <p:cond delay="500"/>
                                  </p:stCondLst>
                                  <p:childTnLst>
                                    <p:animEffect transition="out" filter="fade">
                                      <p:cBhvr>
                                        <p:cTn id="82" dur="500"/>
                                        <p:tgtEl>
                                          <p:spTgt spid="19"/>
                                        </p:tgtEl>
                                      </p:cBhvr>
                                    </p:animEffect>
                                    <p:set>
                                      <p:cBhvr>
                                        <p:cTn id="83" dur="1" fill="hold">
                                          <p:stCondLst>
                                            <p:cond delay="499"/>
                                          </p:stCondLst>
                                        </p:cTn>
                                        <p:tgtEl>
                                          <p:spTgt spid="19"/>
                                        </p:tgtEl>
                                        <p:attrNameLst>
                                          <p:attrName>style.visibility</p:attrName>
                                        </p:attrNameLst>
                                      </p:cBhvr>
                                      <p:to>
                                        <p:strVal val="hidden"/>
                                      </p:to>
                                    </p:set>
                                  </p:childTnLst>
                                </p:cTn>
                              </p:par>
                              <p:par>
                                <p:cTn id="84" presetID="10" presetClass="exit" presetSubtype="0" fill="hold" grpId="0" nodeType="withEffect">
                                  <p:stCondLst>
                                    <p:cond delay="500"/>
                                  </p:stCondLst>
                                  <p:childTnLst>
                                    <p:animEffect transition="out" filter="fade">
                                      <p:cBhvr>
                                        <p:cTn id="85" dur="500"/>
                                        <p:tgtEl>
                                          <p:spTgt spid="20"/>
                                        </p:tgtEl>
                                      </p:cBhvr>
                                    </p:animEffect>
                                    <p:set>
                                      <p:cBhvr>
                                        <p:cTn id="86" dur="1" fill="hold">
                                          <p:stCondLst>
                                            <p:cond delay="499"/>
                                          </p:stCondLst>
                                        </p:cTn>
                                        <p:tgtEl>
                                          <p:spTgt spid="20"/>
                                        </p:tgtEl>
                                        <p:attrNameLst>
                                          <p:attrName>style.visibility</p:attrName>
                                        </p:attrNameLst>
                                      </p:cBhvr>
                                      <p:to>
                                        <p:strVal val="hidden"/>
                                      </p:to>
                                    </p:set>
                                  </p:childTnLst>
                                </p:cTn>
                              </p:par>
                              <p:par>
                                <p:cTn id="87" presetID="10" presetClass="exit" presetSubtype="0" fill="hold" grpId="0" nodeType="withEffect">
                                  <p:stCondLst>
                                    <p:cond delay="500"/>
                                  </p:stCondLst>
                                  <p:childTnLst>
                                    <p:animEffect transition="out" filter="fade">
                                      <p:cBhvr>
                                        <p:cTn id="88" dur="500"/>
                                        <p:tgtEl>
                                          <p:spTgt spid="21"/>
                                        </p:tgtEl>
                                      </p:cBhvr>
                                    </p:animEffect>
                                    <p:set>
                                      <p:cBhvr>
                                        <p:cTn id="89" dur="1" fill="hold">
                                          <p:stCondLst>
                                            <p:cond delay="499"/>
                                          </p:stCondLst>
                                        </p:cTn>
                                        <p:tgtEl>
                                          <p:spTgt spid="21"/>
                                        </p:tgtEl>
                                        <p:attrNameLst>
                                          <p:attrName>style.visibility</p:attrName>
                                        </p:attrNameLst>
                                      </p:cBhvr>
                                      <p:to>
                                        <p:strVal val="hidden"/>
                                      </p:to>
                                    </p:set>
                                  </p:childTnLst>
                                </p:cTn>
                              </p:par>
                              <p:par>
                                <p:cTn id="90" presetID="10" presetClass="exit" presetSubtype="0" fill="hold" grpId="0" nodeType="withEffect">
                                  <p:stCondLst>
                                    <p:cond delay="500"/>
                                  </p:stCondLst>
                                  <p:childTnLst>
                                    <p:animEffect transition="out" filter="fade">
                                      <p:cBhvr>
                                        <p:cTn id="91" dur="500"/>
                                        <p:tgtEl>
                                          <p:spTgt spid="22"/>
                                        </p:tgtEl>
                                      </p:cBhvr>
                                    </p:animEffect>
                                    <p:set>
                                      <p:cBhvr>
                                        <p:cTn id="92" dur="1" fill="hold">
                                          <p:stCondLst>
                                            <p:cond delay="499"/>
                                          </p:stCondLst>
                                        </p:cTn>
                                        <p:tgtEl>
                                          <p:spTgt spid="22"/>
                                        </p:tgtEl>
                                        <p:attrNameLst>
                                          <p:attrName>style.visibility</p:attrName>
                                        </p:attrNameLst>
                                      </p:cBhvr>
                                      <p:to>
                                        <p:strVal val="hidden"/>
                                      </p:to>
                                    </p:set>
                                  </p:childTnLst>
                                </p:cTn>
                              </p:par>
                              <p:par>
                                <p:cTn id="93" presetID="10" presetClass="exit" presetSubtype="0" fill="hold" grpId="0" nodeType="withEffect">
                                  <p:stCondLst>
                                    <p:cond delay="500"/>
                                  </p:stCondLst>
                                  <p:childTnLst>
                                    <p:animEffect transition="out" filter="fade">
                                      <p:cBhvr>
                                        <p:cTn id="94" dur="500"/>
                                        <p:tgtEl>
                                          <p:spTgt spid="23"/>
                                        </p:tgtEl>
                                      </p:cBhvr>
                                    </p:animEffect>
                                    <p:set>
                                      <p:cBhvr>
                                        <p:cTn id="95" dur="1" fill="hold">
                                          <p:stCondLst>
                                            <p:cond delay="499"/>
                                          </p:stCondLst>
                                        </p:cTn>
                                        <p:tgtEl>
                                          <p:spTgt spid="23"/>
                                        </p:tgtEl>
                                        <p:attrNameLst>
                                          <p:attrName>style.visibility</p:attrName>
                                        </p:attrNameLst>
                                      </p:cBhvr>
                                      <p:to>
                                        <p:strVal val="hidden"/>
                                      </p:to>
                                    </p:set>
                                  </p:childTnLst>
                                </p:cTn>
                              </p:par>
                              <p:par>
                                <p:cTn id="96" presetID="10" presetClass="exit" presetSubtype="0" fill="hold" grpId="0" nodeType="withEffect">
                                  <p:stCondLst>
                                    <p:cond delay="500"/>
                                  </p:stCondLst>
                                  <p:childTnLst>
                                    <p:animEffect transition="out" filter="fade">
                                      <p:cBhvr>
                                        <p:cTn id="97" dur="500"/>
                                        <p:tgtEl>
                                          <p:spTgt spid="29"/>
                                        </p:tgtEl>
                                      </p:cBhvr>
                                    </p:animEffect>
                                    <p:set>
                                      <p:cBhvr>
                                        <p:cTn id="98" dur="1" fill="hold">
                                          <p:stCondLst>
                                            <p:cond delay="499"/>
                                          </p:stCondLst>
                                        </p:cTn>
                                        <p:tgtEl>
                                          <p:spTgt spid="29"/>
                                        </p:tgtEl>
                                        <p:attrNameLst>
                                          <p:attrName>style.visibility</p:attrName>
                                        </p:attrNameLst>
                                      </p:cBhvr>
                                      <p:to>
                                        <p:strVal val="hidden"/>
                                      </p:to>
                                    </p:set>
                                  </p:childTnLst>
                                </p:cTn>
                              </p:par>
                            </p:childTnLst>
                          </p:cTn>
                        </p:par>
                        <p:par>
                          <p:cTn id="99" fill="hold">
                            <p:stCondLst>
                              <p:cond delay="1500"/>
                            </p:stCondLst>
                            <p:childTnLst>
                              <p:par>
                                <p:cTn id="100" presetID="10" presetClass="exit" presetSubtype="0" fill="hold" nodeType="afterEffect">
                                  <p:stCondLst>
                                    <p:cond delay="0"/>
                                  </p:stCondLst>
                                  <p:childTnLst>
                                    <p:animEffect transition="out" filter="fade">
                                      <p:cBhvr>
                                        <p:cTn id="101" dur="500"/>
                                        <p:tgtEl>
                                          <p:spTgt spid="9"/>
                                        </p:tgtEl>
                                      </p:cBhvr>
                                    </p:animEffect>
                                    <p:set>
                                      <p:cBhvr>
                                        <p:cTn id="102" dur="1" fill="hold">
                                          <p:stCondLst>
                                            <p:cond delay="499"/>
                                          </p:stCondLst>
                                        </p:cTn>
                                        <p:tgtEl>
                                          <p:spTgt spid="9"/>
                                        </p:tgtEl>
                                        <p:attrNameLst>
                                          <p:attrName>style.visibility</p:attrName>
                                        </p:attrNameLst>
                                      </p:cBhvr>
                                      <p:to>
                                        <p:strVal val="hidden"/>
                                      </p:to>
                                    </p:set>
                                  </p:childTnLst>
                                </p:cTn>
                              </p:par>
                            </p:childTnLst>
                          </p:cTn>
                        </p:par>
                        <p:par>
                          <p:cTn id="103" fill="hold">
                            <p:stCondLst>
                              <p:cond delay="2000"/>
                            </p:stCondLst>
                            <p:childTnLst>
                              <p:par>
                                <p:cTn id="104" presetID="35" presetClass="path" presetSubtype="0" fill="hold" nodeType="afterEffect">
                                  <p:stCondLst>
                                    <p:cond delay="0"/>
                                  </p:stCondLst>
                                  <p:childTnLst>
                                    <p:animMotion origin="layout" path="M 0 -2.96296E-6 L -1 -2.96296E-6 " pathEditMode="relative" rAng="0" ptsTypes="AA">
                                      <p:cBhvr>
                                        <p:cTn id="105" dur="3000" fill="hold"/>
                                        <p:tgtEl>
                                          <p:spTgt spid="31"/>
                                        </p:tgtEl>
                                        <p:attrNameLst>
                                          <p:attrName>ppt_x</p:attrName>
                                          <p:attrName>ppt_y</p:attrName>
                                        </p:attrNameLst>
                                      </p:cBhvr>
                                      <p:rCtr x="-50000" y="0"/>
                                    </p:animMotion>
                                  </p:childTnLst>
                                </p:cTn>
                              </p:par>
                              <p:par>
                                <p:cTn id="106" presetID="35" presetClass="path" presetSubtype="0" fill="hold" nodeType="withEffect">
                                  <p:stCondLst>
                                    <p:cond delay="0"/>
                                  </p:stCondLst>
                                  <p:childTnLst>
                                    <p:animMotion origin="layout" path="M 6.25E-7 1.11111E-6 L -1 1.11111E-6 " pathEditMode="relative" rAng="0" ptsTypes="AA">
                                      <p:cBhvr>
                                        <p:cTn id="107" dur="3000" fill="hold"/>
                                        <p:tgtEl>
                                          <p:spTgt spid="34"/>
                                        </p:tgtEl>
                                        <p:attrNameLst>
                                          <p:attrName>ppt_x</p:attrName>
                                          <p:attrName>ppt_y</p:attrName>
                                        </p:attrNameLst>
                                      </p:cBhvr>
                                      <p:rCtr x="-50000" y="0"/>
                                    </p:animMotion>
                                  </p:childTnLst>
                                </p:cTn>
                              </p:par>
                              <p:par>
                                <p:cTn id="108" presetID="35" presetClass="path" presetSubtype="0" fill="hold" nodeType="withEffect">
                                  <p:stCondLst>
                                    <p:cond delay="0"/>
                                  </p:stCondLst>
                                  <p:childTnLst>
                                    <p:animMotion origin="layout" path="M 6.25E-7 2.22222E-6 L -1 2.22222E-6 " pathEditMode="relative" rAng="0" ptsTypes="AA">
                                      <p:cBhvr>
                                        <p:cTn id="109"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4930"/>
            <a:ext cx="18288000" cy="5138546"/>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054" y="3231160"/>
            <a:ext cx="2280557" cy="1557620"/>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8359" y="2925896"/>
            <a:ext cx="1621088" cy="2057400"/>
          </a:xfrm>
          <a:prstGeom prst="rect">
            <a:avLst/>
          </a:prstGeom>
        </p:spPr>
      </p:pic>
      <p:sp>
        <p:nvSpPr>
          <p:cNvPr id="19" name="Rectangle 18"/>
          <p:cNvSpPr/>
          <p:nvPr/>
        </p:nvSpPr>
        <p:spPr>
          <a:xfrm>
            <a:off x="539305" y="414532"/>
            <a:ext cx="7875638" cy="171174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20" name="Rectangle 19"/>
          <p:cNvSpPr/>
          <p:nvPr/>
        </p:nvSpPr>
        <p:spPr>
          <a:xfrm>
            <a:off x="607106" y="2472026"/>
            <a:ext cx="3512852" cy="89596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400">
                <a:latin typeface="Times New Roman" panose="02020603050405020304" pitchFamily="18" charset="0"/>
                <a:cs typeface="Times New Roman" panose="02020603050405020304" pitchFamily="18" charset="0"/>
              </a:rPr>
              <a:t>A. Thờ ơ, tàn nhẫn đối với thiên nhiên và môi trường sống</a:t>
            </a:r>
          </a:p>
        </p:txBody>
      </p:sp>
      <p:sp>
        <p:nvSpPr>
          <p:cNvPr id="21" name="Rectangle 20"/>
          <p:cNvSpPr/>
          <p:nvPr/>
        </p:nvSpPr>
        <p:spPr>
          <a:xfrm>
            <a:off x="555971" y="3686845"/>
            <a:ext cx="3512852" cy="89596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400">
                <a:latin typeface="Times New Roman" panose="02020603050405020304" pitchFamily="18" charset="0"/>
                <a:cs typeface="Times New Roman" panose="02020603050405020304" pitchFamily="18" charset="0"/>
              </a:rPr>
              <a:t>C. Tàn sát những người da đỏ</a:t>
            </a:r>
          </a:p>
        </p:txBody>
      </p:sp>
      <p:sp>
        <p:nvSpPr>
          <p:cNvPr id="22" name="Rectangle 21"/>
          <p:cNvSpPr/>
          <p:nvPr/>
        </p:nvSpPr>
        <p:spPr>
          <a:xfrm>
            <a:off x="4902091" y="3686846"/>
            <a:ext cx="3512852" cy="89596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400">
                <a:latin typeface="Times New Roman" panose="02020603050405020304" pitchFamily="18" charset="0"/>
                <a:cs typeface="Times New Roman" panose="02020603050405020304" pitchFamily="18" charset="0"/>
              </a:rPr>
              <a:t>D. Xâm lược thuộc địa, các dân tộc khác</a:t>
            </a:r>
          </a:p>
        </p:txBody>
      </p:sp>
      <p:sp>
        <p:nvSpPr>
          <p:cNvPr id="23" name="Rectangle 22"/>
          <p:cNvSpPr/>
          <p:nvPr/>
        </p:nvSpPr>
        <p:spPr>
          <a:xfrm>
            <a:off x="4820303" y="2523261"/>
            <a:ext cx="3512852" cy="89596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400">
                <a:latin typeface="Times New Roman" panose="02020603050405020304" pitchFamily="18" charset="0"/>
                <a:cs typeface="Times New Roman" panose="02020603050405020304" pitchFamily="18" charset="0"/>
              </a:rPr>
              <a:t>B. Hủy hoại nền văn hóa của người da đỏ</a:t>
            </a:r>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23502" y="2645899"/>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98567" y="3954596"/>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97258" y="3874886"/>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587933" y="2588442"/>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2631694" y="494460"/>
            <a:ext cx="3323555" cy="332355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600969" y="530986"/>
            <a:ext cx="7987060" cy="1569660"/>
          </a:xfrm>
          <a:prstGeom prst="rect">
            <a:avLst/>
          </a:prstGeom>
          <a:noFill/>
        </p:spPr>
        <p:txBody>
          <a:bodyPr wrap="square" rtlCol="0">
            <a:spAutoFit/>
          </a:bodyPr>
          <a:lstStyle/>
          <a:p>
            <a:r>
              <a:rPr lang="en-US" sz="3200" b="1" i="1">
                <a:solidFill>
                  <a:schemeClr val="bg1"/>
                </a:solidFill>
                <a:latin typeface="Times New Roman" panose="02020603050405020304" pitchFamily="18" charset="0"/>
                <a:cs typeface="Times New Roman" panose="02020603050405020304" pitchFamily="18" charset="0"/>
              </a:rPr>
              <a:t>Câu 3. Bức thư đã phê phán gay gắt những hành động và thái độ gì của người da trắng thời đó?</a:t>
            </a: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622666" y="3354684"/>
            <a:ext cx="2992745" cy="1996659"/>
          </a:xfrm>
          <a:prstGeom prst="rect">
            <a:avLst/>
          </a:prstGeom>
        </p:spPr>
      </p:pic>
      <p:pic>
        <p:nvPicPr>
          <p:cNvPr id="34" name="c2 2">
            <a:hlinkClick r:id="rId11"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839906" y="3529473"/>
            <a:ext cx="964582" cy="1003165"/>
          </a:xfrm>
          <a:prstGeom prst="rect">
            <a:avLst/>
          </a:prstGeom>
        </p:spPr>
      </p:pic>
    </p:spTree>
    <p:extLst>
      <p:ext uri="{BB962C8B-B14F-4D97-AF65-F5344CB8AC3E}">
        <p14:creationId xmlns:p14="http://schemas.microsoft.com/office/powerpoint/2010/main" val="2228752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28"/>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3"/>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28"/>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28"/>
                                        </p:tgtEl>
                                      </p:cBhvr>
                                    </p:animEffect>
                                    <p:set>
                                      <p:cBhvr>
                                        <p:cTn id="46"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28"/>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0"/>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childTnLst>
                          </p:cTn>
                        </p:par>
                        <p:par>
                          <p:cTn id="65" fill="hold">
                            <p:stCondLst>
                              <p:cond delay="500"/>
                            </p:stCondLst>
                            <p:childTnLst>
                              <p:par>
                                <p:cTn id="66" presetID="10" presetClass="exit" presetSubtype="0" fill="hold" nodeType="afterEffect">
                                  <p:stCondLst>
                                    <p:cond delay="500"/>
                                  </p:stCondLst>
                                  <p:childTnLst>
                                    <p:animEffect transition="out" filter="fade">
                                      <p:cBhvr>
                                        <p:cTn id="67" dur="500"/>
                                        <p:tgtEl>
                                          <p:spTgt spid="26"/>
                                        </p:tgtEl>
                                      </p:cBhvr>
                                    </p:animEffect>
                                    <p:set>
                                      <p:cBhvr>
                                        <p:cTn id="68" dur="1" fill="hold">
                                          <p:stCondLst>
                                            <p:cond delay="499"/>
                                          </p:stCondLst>
                                        </p:cTn>
                                        <p:tgtEl>
                                          <p:spTgt spid="26"/>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28"/>
                                        </p:tgtEl>
                                      </p:cBhvr>
                                    </p:animEffect>
                                    <p:set>
                                      <p:cBhvr>
                                        <p:cTn id="71" dur="1" fill="hold">
                                          <p:stCondLst>
                                            <p:cond delay="499"/>
                                          </p:stCondLst>
                                        </p:cTn>
                                        <p:tgtEl>
                                          <p:spTgt spid="28"/>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24"/>
                                        </p:tgtEl>
                                      </p:cBhvr>
                                    </p:animEffect>
                                    <p:set>
                                      <p:cBhvr>
                                        <p:cTn id="74" dur="1" fill="hold">
                                          <p:stCondLst>
                                            <p:cond delay="499"/>
                                          </p:stCondLst>
                                        </p:cTn>
                                        <p:tgtEl>
                                          <p:spTgt spid="24"/>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par>
                                <p:cTn id="78" presetID="10" presetClass="exit" presetSubtype="0" fill="hold" nodeType="withEffect">
                                  <p:stCondLst>
                                    <p:cond delay="500"/>
                                  </p:stCondLst>
                                  <p:childTnLst>
                                    <p:animEffect transition="out" filter="fade">
                                      <p:cBhvr>
                                        <p:cTn id="79" dur="500"/>
                                        <p:tgtEl>
                                          <p:spTgt spid="27"/>
                                        </p:tgtEl>
                                      </p:cBhvr>
                                    </p:animEffect>
                                    <p:set>
                                      <p:cBhvr>
                                        <p:cTn id="80" dur="1" fill="hold">
                                          <p:stCondLst>
                                            <p:cond delay="499"/>
                                          </p:stCondLst>
                                        </p:cTn>
                                        <p:tgtEl>
                                          <p:spTgt spid="27"/>
                                        </p:tgtEl>
                                        <p:attrNameLst>
                                          <p:attrName>style.visibility</p:attrName>
                                        </p:attrNameLst>
                                      </p:cBhvr>
                                      <p:to>
                                        <p:strVal val="hidden"/>
                                      </p:to>
                                    </p:set>
                                  </p:childTnLst>
                                </p:cTn>
                              </p:par>
                              <p:par>
                                <p:cTn id="81" presetID="10" presetClass="exit" presetSubtype="0" fill="hold" grpId="0" nodeType="withEffect">
                                  <p:stCondLst>
                                    <p:cond delay="500"/>
                                  </p:stCondLst>
                                  <p:childTnLst>
                                    <p:animEffect transition="out" filter="fade">
                                      <p:cBhvr>
                                        <p:cTn id="82" dur="500"/>
                                        <p:tgtEl>
                                          <p:spTgt spid="19"/>
                                        </p:tgtEl>
                                      </p:cBhvr>
                                    </p:animEffect>
                                    <p:set>
                                      <p:cBhvr>
                                        <p:cTn id="83" dur="1" fill="hold">
                                          <p:stCondLst>
                                            <p:cond delay="499"/>
                                          </p:stCondLst>
                                        </p:cTn>
                                        <p:tgtEl>
                                          <p:spTgt spid="19"/>
                                        </p:tgtEl>
                                        <p:attrNameLst>
                                          <p:attrName>style.visibility</p:attrName>
                                        </p:attrNameLst>
                                      </p:cBhvr>
                                      <p:to>
                                        <p:strVal val="hidden"/>
                                      </p:to>
                                    </p:set>
                                  </p:childTnLst>
                                </p:cTn>
                              </p:par>
                              <p:par>
                                <p:cTn id="84" presetID="10" presetClass="exit" presetSubtype="0" fill="hold" grpId="0" nodeType="withEffect">
                                  <p:stCondLst>
                                    <p:cond delay="500"/>
                                  </p:stCondLst>
                                  <p:childTnLst>
                                    <p:animEffect transition="out" filter="fade">
                                      <p:cBhvr>
                                        <p:cTn id="85" dur="500"/>
                                        <p:tgtEl>
                                          <p:spTgt spid="20"/>
                                        </p:tgtEl>
                                      </p:cBhvr>
                                    </p:animEffect>
                                    <p:set>
                                      <p:cBhvr>
                                        <p:cTn id="86" dur="1" fill="hold">
                                          <p:stCondLst>
                                            <p:cond delay="499"/>
                                          </p:stCondLst>
                                        </p:cTn>
                                        <p:tgtEl>
                                          <p:spTgt spid="20"/>
                                        </p:tgtEl>
                                        <p:attrNameLst>
                                          <p:attrName>style.visibility</p:attrName>
                                        </p:attrNameLst>
                                      </p:cBhvr>
                                      <p:to>
                                        <p:strVal val="hidden"/>
                                      </p:to>
                                    </p:set>
                                  </p:childTnLst>
                                </p:cTn>
                              </p:par>
                              <p:par>
                                <p:cTn id="87" presetID="10" presetClass="exit" presetSubtype="0" fill="hold" grpId="0" nodeType="withEffect">
                                  <p:stCondLst>
                                    <p:cond delay="500"/>
                                  </p:stCondLst>
                                  <p:childTnLst>
                                    <p:animEffect transition="out" filter="fade">
                                      <p:cBhvr>
                                        <p:cTn id="88" dur="500"/>
                                        <p:tgtEl>
                                          <p:spTgt spid="21"/>
                                        </p:tgtEl>
                                      </p:cBhvr>
                                    </p:animEffect>
                                    <p:set>
                                      <p:cBhvr>
                                        <p:cTn id="89" dur="1" fill="hold">
                                          <p:stCondLst>
                                            <p:cond delay="499"/>
                                          </p:stCondLst>
                                        </p:cTn>
                                        <p:tgtEl>
                                          <p:spTgt spid="21"/>
                                        </p:tgtEl>
                                        <p:attrNameLst>
                                          <p:attrName>style.visibility</p:attrName>
                                        </p:attrNameLst>
                                      </p:cBhvr>
                                      <p:to>
                                        <p:strVal val="hidden"/>
                                      </p:to>
                                    </p:set>
                                  </p:childTnLst>
                                </p:cTn>
                              </p:par>
                              <p:par>
                                <p:cTn id="90" presetID="10" presetClass="exit" presetSubtype="0" fill="hold" grpId="0" nodeType="withEffect">
                                  <p:stCondLst>
                                    <p:cond delay="500"/>
                                  </p:stCondLst>
                                  <p:childTnLst>
                                    <p:animEffect transition="out" filter="fade">
                                      <p:cBhvr>
                                        <p:cTn id="91" dur="500"/>
                                        <p:tgtEl>
                                          <p:spTgt spid="22"/>
                                        </p:tgtEl>
                                      </p:cBhvr>
                                    </p:animEffect>
                                    <p:set>
                                      <p:cBhvr>
                                        <p:cTn id="92" dur="1" fill="hold">
                                          <p:stCondLst>
                                            <p:cond delay="499"/>
                                          </p:stCondLst>
                                        </p:cTn>
                                        <p:tgtEl>
                                          <p:spTgt spid="22"/>
                                        </p:tgtEl>
                                        <p:attrNameLst>
                                          <p:attrName>style.visibility</p:attrName>
                                        </p:attrNameLst>
                                      </p:cBhvr>
                                      <p:to>
                                        <p:strVal val="hidden"/>
                                      </p:to>
                                    </p:set>
                                  </p:childTnLst>
                                </p:cTn>
                              </p:par>
                              <p:par>
                                <p:cTn id="93" presetID="10" presetClass="exit" presetSubtype="0" fill="hold" grpId="0" nodeType="withEffect">
                                  <p:stCondLst>
                                    <p:cond delay="500"/>
                                  </p:stCondLst>
                                  <p:childTnLst>
                                    <p:animEffect transition="out" filter="fade">
                                      <p:cBhvr>
                                        <p:cTn id="94" dur="500"/>
                                        <p:tgtEl>
                                          <p:spTgt spid="23"/>
                                        </p:tgtEl>
                                      </p:cBhvr>
                                    </p:animEffect>
                                    <p:set>
                                      <p:cBhvr>
                                        <p:cTn id="95" dur="1" fill="hold">
                                          <p:stCondLst>
                                            <p:cond delay="499"/>
                                          </p:stCondLst>
                                        </p:cTn>
                                        <p:tgtEl>
                                          <p:spTgt spid="23"/>
                                        </p:tgtEl>
                                        <p:attrNameLst>
                                          <p:attrName>style.visibility</p:attrName>
                                        </p:attrNameLst>
                                      </p:cBhvr>
                                      <p:to>
                                        <p:strVal val="hidden"/>
                                      </p:to>
                                    </p:set>
                                  </p:childTnLst>
                                </p:cTn>
                              </p:par>
                              <p:par>
                                <p:cTn id="96" presetID="10" presetClass="exit" presetSubtype="0" fill="hold" grpId="0" nodeType="withEffect">
                                  <p:stCondLst>
                                    <p:cond delay="500"/>
                                  </p:stCondLst>
                                  <p:childTnLst>
                                    <p:animEffect transition="out" filter="fade">
                                      <p:cBhvr>
                                        <p:cTn id="97" dur="500"/>
                                        <p:tgtEl>
                                          <p:spTgt spid="29"/>
                                        </p:tgtEl>
                                      </p:cBhvr>
                                    </p:animEffect>
                                    <p:set>
                                      <p:cBhvr>
                                        <p:cTn id="98" dur="1" fill="hold">
                                          <p:stCondLst>
                                            <p:cond delay="499"/>
                                          </p:stCondLst>
                                        </p:cTn>
                                        <p:tgtEl>
                                          <p:spTgt spid="29"/>
                                        </p:tgtEl>
                                        <p:attrNameLst>
                                          <p:attrName>style.visibility</p:attrName>
                                        </p:attrNameLst>
                                      </p:cBhvr>
                                      <p:to>
                                        <p:strVal val="hidden"/>
                                      </p:to>
                                    </p:set>
                                  </p:childTnLst>
                                </p:cTn>
                              </p:par>
                            </p:childTnLst>
                          </p:cTn>
                        </p:par>
                        <p:par>
                          <p:cTn id="99" fill="hold">
                            <p:stCondLst>
                              <p:cond delay="1500"/>
                            </p:stCondLst>
                            <p:childTnLst>
                              <p:par>
                                <p:cTn id="100" presetID="10" presetClass="exit" presetSubtype="0" fill="hold" nodeType="afterEffect">
                                  <p:stCondLst>
                                    <p:cond delay="0"/>
                                  </p:stCondLst>
                                  <p:childTnLst>
                                    <p:animEffect transition="out" filter="fade">
                                      <p:cBhvr>
                                        <p:cTn id="101" dur="500"/>
                                        <p:tgtEl>
                                          <p:spTgt spid="9"/>
                                        </p:tgtEl>
                                      </p:cBhvr>
                                    </p:animEffect>
                                    <p:set>
                                      <p:cBhvr>
                                        <p:cTn id="102" dur="1" fill="hold">
                                          <p:stCondLst>
                                            <p:cond delay="499"/>
                                          </p:stCondLst>
                                        </p:cTn>
                                        <p:tgtEl>
                                          <p:spTgt spid="9"/>
                                        </p:tgtEl>
                                        <p:attrNameLst>
                                          <p:attrName>style.visibility</p:attrName>
                                        </p:attrNameLst>
                                      </p:cBhvr>
                                      <p:to>
                                        <p:strVal val="hidden"/>
                                      </p:to>
                                    </p:set>
                                  </p:childTnLst>
                                </p:cTn>
                              </p:par>
                            </p:childTnLst>
                          </p:cTn>
                        </p:par>
                        <p:par>
                          <p:cTn id="103" fill="hold">
                            <p:stCondLst>
                              <p:cond delay="2000"/>
                            </p:stCondLst>
                            <p:childTnLst>
                              <p:par>
                                <p:cTn id="104" presetID="35" presetClass="path" presetSubtype="0" fill="hold" nodeType="afterEffect">
                                  <p:stCondLst>
                                    <p:cond delay="0"/>
                                  </p:stCondLst>
                                  <p:childTnLst>
                                    <p:animMotion origin="layout" path="M 0 -2.96296E-6 L -1 -2.96296E-6 " pathEditMode="relative" rAng="0" ptsTypes="AA">
                                      <p:cBhvr>
                                        <p:cTn id="105" dur="3000" fill="hold"/>
                                        <p:tgtEl>
                                          <p:spTgt spid="31"/>
                                        </p:tgtEl>
                                        <p:attrNameLst>
                                          <p:attrName>ppt_x</p:attrName>
                                          <p:attrName>ppt_y</p:attrName>
                                        </p:attrNameLst>
                                      </p:cBhvr>
                                      <p:rCtr x="-50000" y="0"/>
                                    </p:animMotion>
                                  </p:childTnLst>
                                </p:cTn>
                              </p:par>
                              <p:par>
                                <p:cTn id="106" presetID="35" presetClass="path" presetSubtype="0" fill="hold" nodeType="withEffect">
                                  <p:stCondLst>
                                    <p:cond delay="0"/>
                                  </p:stCondLst>
                                  <p:childTnLst>
                                    <p:animMotion origin="layout" path="M -1.04167E-6 -4.81481E-6 L -1 -4.81481E-6 " pathEditMode="relative" rAng="0" ptsTypes="AA">
                                      <p:cBhvr>
                                        <p:cTn id="107" dur="3000" fill="hold"/>
                                        <p:tgtEl>
                                          <p:spTgt spid="34"/>
                                        </p:tgtEl>
                                        <p:attrNameLst>
                                          <p:attrName>ppt_x</p:attrName>
                                          <p:attrName>ppt_y</p:attrName>
                                        </p:attrNameLst>
                                      </p:cBhvr>
                                      <p:rCtr x="-50000" y="0"/>
                                    </p:animMotion>
                                  </p:childTnLst>
                                </p:cTn>
                              </p:par>
                              <p:par>
                                <p:cTn id="108" presetID="35" presetClass="path" presetSubtype="0" fill="hold" nodeType="withEffect">
                                  <p:stCondLst>
                                    <p:cond delay="0"/>
                                  </p:stCondLst>
                                  <p:childTnLst>
                                    <p:animMotion origin="layout" path="M 4.58333E-6 3.7037E-6 L -1 3.7037E-6 " pathEditMode="relative" rAng="0" ptsTypes="AA">
                                      <p:cBhvr>
                                        <p:cTn id="109"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4930"/>
            <a:ext cx="18288000" cy="5138546"/>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054" y="3231160"/>
            <a:ext cx="2280557" cy="1557620"/>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7880" y="3375244"/>
            <a:ext cx="3048819" cy="2034071"/>
          </a:xfrm>
          <a:prstGeom prst="rect">
            <a:avLst/>
          </a:prstGeom>
        </p:spPr>
      </p:pic>
      <p:sp>
        <p:nvSpPr>
          <p:cNvPr id="19" name="Rectangle 18"/>
          <p:cNvSpPr/>
          <p:nvPr/>
        </p:nvSpPr>
        <p:spPr>
          <a:xfrm>
            <a:off x="539305" y="414533"/>
            <a:ext cx="7875638" cy="165975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20" name="Rectangle 19"/>
          <p:cNvSpPr/>
          <p:nvPr/>
        </p:nvSpPr>
        <p:spPr>
          <a:xfrm>
            <a:off x="4885216" y="2476675"/>
            <a:ext cx="3512852" cy="9895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800">
                <a:latin typeface="Times New Roman" panose="02020603050405020304" pitchFamily="18" charset="0"/>
                <a:cs typeface="Times New Roman" panose="02020603050405020304" pitchFamily="18" charset="0"/>
              </a:rPr>
              <a:t>B. Tai hại</a:t>
            </a:r>
          </a:p>
        </p:txBody>
      </p:sp>
      <p:sp>
        <p:nvSpPr>
          <p:cNvPr id="21" name="Rectangle 20"/>
          <p:cNvSpPr/>
          <p:nvPr/>
        </p:nvSpPr>
        <p:spPr>
          <a:xfrm>
            <a:off x="555971" y="3793193"/>
            <a:ext cx="3512852" cy="78961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800">
                <a:latin typeface="Times New Roman" panose="02020603050405020304" pitchFamily="18" charset="0"/>
                <a:cs typeface="Times New Roman" panose="02020603050405020304" pitchFamily="18" charset="0"/>
              </a:rPr>
              <a:t>C. Hiểm họa</a:t>
            </a:r>
          </a:p>
        </p:txBody>
      </p:sp>
      <p:sp>
        <p:nvSpPr>
          <p:cNvPr id="22" name="Rectangle 21"/>
          <p:cNvSpPr/>
          <p:nvPr/>
        </p:nvSpPr>
        <p:spPr>
          <a:xfrm>
            <a:off x="4902091" y="3793194"/>
            <a:ext cx="3512852" cy="78961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800">
                <a:latin typeface="Times New Roman" panose="02020603050405020304" pitchFamily="18" charset="0"/>
                <a:cs typeface="Times New Roman" panose="02020603050405020304" pitchFamily="18" charset="0"/>
              </a:rPr>
              <a:t>D. Tai họa</a:t>
            </a:r>
          </a:p>
        </p:txBody>
      </p:sp>
      <p:sp>
        <p:nvSpPr>
          <p:cNvPr id="23" name="Rectangle 22"/>
          <p:cNvSpPr/>
          <p:nvPr/>
        </p:nvSpPr>
        <p:spPr>
          <a:xfrm>
            <a:off x="522430" y="2512736"/>
            <a:ext cx="3512852" cy="989537"/>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800">
                <a:latin typeface="Times New Roman" panose="02020603050405020304" pitchFamily="18" charset="0"/>
                <a:cs typeface="Times New Roman" panose="02020603050405020304" pitchFamily="18" charset="0"/>
              </a:rPr>
              <a:t>A. Tác hại</a:t>
            </a:r>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89410" y="2534524"/>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98567" y="3954596"/>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97258" y="3874886"/>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829824" y="2492241"/>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2815346" y="1004501"/>
            <a:ext cx="3323555" cy="332355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602159" y="474698"/>
            <a:ext cx="7296408" cy="646331"/>
          </a:xfrm>
          <a:prstGeom prst="rect">
            <a:avLst/>
          </a:prstGeom>
          <a:noFill/>
        </p:spPr>
        <p:txBody>
          <a:bodyPr wrap="square" rtlCol="0">
            <a:spAutoFit/>
          </a:bodyPr>
          <a:lstStyle/>
          <a:p>
            <a:r>
              <a:rPr lang="en-US" sz="3600" b="1" i="1">
                <a:solidFill>
                  <a:schemeClr val="bg1"/>
                </a:solidFill>
                <a:latin typeface="Times New Roman" panose="02020603050405020304" pitchFamily="18" charset="0"/>
                <a:cs typeface="Times New Roman" panose="02020603050405020304" pitchFamily="18" charset="0"/>
              </a:rPr>
              <a:t>Câu 4. Từ nào là tính từ dưới đây?</a:t>
            </a: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172671" y="2864174"/>
            <a:ext cx="2309129" cy="2180844"/>
          </a:xfrm>
          <a:prstGeom prst="rect">
            <a:avLst/>
          </a:prstGeom>
        </p:spPr>
      </p:pic>
      <p:pic>
        <p:nvPicPr>
          <p:cNvPr id="34" name="c2 2">
            <a:hlinkClick r:id="rId11"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873113" y="3659825"/>
            <a:ext cx="964582" cy="972897"/>
          </a:xfrm>
          <a:prstGeom prst="rect">
            <a:avLst/>
          </a:prstGeom>
        </p:spPr>
      </p:pic>
    </p:spTree>
    <p:extLst>
      <p:ext uri="{BB962C8B-B14F-4D97-AF65-F5344CB8AC3E}">
        <p14:creationId xmlns:p14="http://schemas.microsoft.com/office/powerpoint/2010/main" val="1982238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28"/>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3"/>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28"/>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28"/>
                                        </p:tgtEl>
                                      </p:cBhvr>
                                    </p:animEffect>
                                    <p:set>
                                      <p:cBhvr>
                                        <p:cTn id="46"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28"/>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0"/>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childTnLst>
                          </p:cTn>
                        </p:par>
                        <p:par>
                          <p:cTn id="65" fill="hold">
                            <p:stCondLst>
                              <p:cond delay="500"/>
                            </p:stCondLst>
                            <p:childTnLst>
                              <p:par>
                                <p:cTn id="66" presetID="10" presetClass="exit" presetSubtype="0" fill="hold" nodeType="afterEffect">
                                  <p:stCondLst>
                                    <p:cond delay="500"/>
                                  </p:stCondLst>
                                  <p:childTnLst>
                                    <p:animEffect transition="out" filter="fade">
                                      <p:cBhvr>
                                        <p:cTn id="67" dur="500"/>
                                        <p:tgtEl>
                                          <p:spTgt spid="26"/>
                                        </p:tgtEl>
                                      </p:cBhvr>
                                    </p:animEffect>
                                    <p:set>
                                      <p:cBhvr>
                                        <p:cTn id="68" dur="1" fill="hold">
                                          <p:stCondLst>
                                            <p:cond delay="499"/>
                                          </p:stCondLst>
                                        </p:cTn>
                                        <p:tgtEl>
                                          <p:spTgt spid="26"/>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28"/>
                                        </p:tgtEl>
                                      </p:cBhvr>
                                    </p:animEffect>
                                    <p:set>
                                      <p:cBhvr>
                                        <p:cTn id="71" dur="1" fill="hold">
                                          <p:stCondLst>
                                            <p:cond delay="499"/>
                                          </p:stCondLst>
                                        </p:cTn>
                                        <p:tgtEl>
                                          <p:spTgt spid="28"/>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24"/>
                                        </p:tgtEl>
                                      </p:cBhvr>
                                    </p:animEffect>
                                    <p:set>
                                      <p:cBhvr>
                                        <p:cTn id="74" dur="1" fill="hold">
                                          <p:stCondLst>
                                            <p:cond delay="499"/>
                                          </p:stCondLst>
                                        </p:cTn>
                                        <p:tgtEl>
                                          <p:spTgt spid="24"/>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par>
                                <p:cTn id="78" presetID="10" presetClass="exit" presetSubtype="0" fill="hold" nodeType="withEffect">
                                  <p:stCondLst>
                                    <p:cond delay="500"/>
                                  </p:stCondLst>
                                  <p:childTnLst>
                                    <p:animEffect transition="out" filter="fade">
                                      <p:cBhvr>
                                        <p:cTn id="79" dur="500"/>
                                        <p:tgtEl>
                                          <p:spTgt spid="27"/>
                                        </p:tgtEl>
                                      </p:cBhvr>
                                    </p:animEffect>
                                    <p:set>
                                      <p:cBhvr>
                                        <p:cTn id="80" dur="1" fill="hold">
                                          <p:stCondLst>
                                            <p:cond delay="499"/>
                                          </p:stCondLst>
                                        </p:cTn>
                                        <p:tgtEl>
                                          <p:spTgt spid="27"/>
                                        </p:tgtEl>
                                        <p:attrNameLst>
                                          <p:attrName>style.visibility</p:attrName>
                                        </p:attrNameLst>
                                      </p:cBhvr>
                                      <p:to>
                                        <p:strVal val="hidden"/>
                                      </p:to>
                                    </p:set>
                                  </p:childTnLst>
                                </p:cTn>
                              </p:par>
                              <p:par>
                                <p:cTn id="81" presetID="10" presetClass="exit" presetSubtype="0" fill="hold" grpId="0" nodeType="withEffect">
                                  <p:stCondLst>
                                    <p:cond delay="500"/>
                                  </p:stCondLst>
                                  <p:childTnLst>
                                    <p:animEffect transition="out" filter="fade">
                                      <p:cBhvr>
                                        <p:cTn id="82" dur="500"/>
                                        <p:tgtEl>
                                          <p:spTgt spid="19"/>
                                        </p:tgtEl>
                                      </p:cBhvr>
                                    </p:animEffect>
                                    <p:set>
                                      <p:cBhvr>
                                        <p:cTn id="83" dur="1" fill="hold">
                                          <p:stCondLst>
                                            <p:cond delay="499"/>
                                          </p:stCondLst>
                                        </p:cTn>
                                        <p:tgtEl>
                                          <p:spTgt spid="19"/>
                                        </p:tgtEl>
                                        <p:attrNameLst>
                                          <p:attrName>style.visibility</p:attrName>
                                        </p:attrNameLst>
                                      </p:cBhvr>
                                      <p:to>
                                        <p:strVal val="hidden"/>
                                      </p:to>
                                    </p:set>
                                  </p:childTnLst>
                                </p:cTn>
                              </p:par>
                              <p:par>
                                <p:cTn id="84" presetID="10" presetClass="exit" presetSubtype="0" fill="hold" grpId="0" nodeType="withEffect">
                                  <p:stCondLst>
                                    <p:cond delay="500"/>
                                  </p:stCondLst>
                                  <p:childTnLst>
                                    <p:animEffect transition="out" filter="fade">
                                      <p:cBhvr>
                                        <p:cTn id="85" dur="500"/>
                                        <p:tgtEl>
                                          <p:spTgt spid="20"/>
                                        </p:tgtEl>
                                      </p:cBhvr>
                                    </p:animEffect>
                                    <p:set>
                                      <p:cBhvr>
                                        <p:cTn id="86" dur="1" fill="hold">
                                          <p:stCondLst>
                                            <p:cond delay="499"/>
                                          </p:stCondLst>
                                        </p:cTn>
                                        <p:tgtEl>
                                          <p:spTgt spid="20"/>
                                        </p:tgtEl>
                                        <p:attrNameLst>
                                          <p:attrName>style.visibility</p:attrName>
                                        </p:attrNameLst>
                                      </p:cBhvr>
                                      <p:to>
                                        <p:strVal val="hidden"/>
                                      </p:to>
                                    </p:set>
                                  </p:childTnLst>
                                </p:cTn>
                              </p:par>
                              <p:par>
                                <p:cTn id="87" presetID="10" presetClass="exit" presetSubtype="0" fill="hold" grpId="0" nodeType="withEffect">
                                  <p:stCondLst>
                                    <p:cond delay="500"/>
                                  </p:stCondLst>
                                  <p:childTnLst>
                                    <p:animEffect transition="out" filter="fade">
                                      <p:cBhvr>
                                        <p:cTn id="88" dur="500"/>
                                        <p:tgtEl>
                                          <p:spTgt spid="21"/>
                                        </p:tgtEl>
                                      </p:cBhvr>
                                    </p:animEffect>
                                    <p:set>
                                      <p:cBhvr>
                                        <p:cTn id="89" dur="1" fill="hold">
                                          <p:stCondLst>
                                            <p:cond delay="499"/>
                                          </p:stCondLst>
                                        </p:cTn>
                                        <p:tgtEl>
                                          <p:spTgt spid="21"/>
                                        </p:tgtEl>
                                        <p:attrNameLst>
                                          <p:attrName>style.visibility</p:attrName>
                                        </p:attrNameLst>
                                      </p:cBhvr>
                                      <p:to>
                                        <p:strVal val="hidden"/>
                                      </p:to>
                                    </p:set>
                                  </p:childTnLst>
                                </p:cTn>
                              </p:par>
                              <p:par>
                                <p:cTn id="90" presetID="10" presetClass="exit" presetSubtype="0" fill="hold" grpId="0" nodeType="withEffect">
                                  <p:stCondLst>
                                    <p:cond delay="500"/>
                                  </p:stCondLst>
                                  <p:childTnLst>
                                    <p:animEffect transition="out" filter="fade">
                                      <p:cBhvr>
                                        <p:cTn id="91" dur="500"/>
                                        <p:tgtEl>
                                          <p:spTgt spid="22"/>
                                        </p:tgtEl>
                                      </p:cBhvr>
                                    </p:animEffect>
                                    <p:set>
                                      <p:cBhvr>
                                        <p:cTn id="92" dur="1" fill="hold">
                                          <p:stCondLst>
                                            <p:cond delay="499"/>
                                          </p:stCondLst>
                                        </p:cTn>
                                        <p:tgtEl>
                                          <p:spTgt spid="22"/>
                                        </p:tgtEl>
                                        <p:attrNameLst>
                                          <p:attrName>style.visibility</p:attrName>
                                        </p:attrNameLst>
                                      </p:cBhvr>
                                      <p:to>
                                        <p:strVal val="hidden"/>
                                      </p:to>
                                    </p:set>
                                  </p:childTnLst>
                                </p:cTn>
                              </p:par>
                              <p:par>
                                <p:cTn id="93" presetID="10" presetClass="exit" presetSubtype="0" fill="hold" grpId="0" nodeType="withEffect">
                                  <p:stCondLst>
                                    <p:cond delay="500"/>
                                  </p:stCondLst>
                                  <p:childTnLst>
                                    <p:animEffect transition="out" filter="fade">
                                      <p:cBhvr>
                                        <p:cTn id="94" dur="500"/>
                                        <p:tgtEl>
                                          <p:spTgt spid="23"/>
                                        </p:tgtEl>
                                      </p:cBhvr>
                                    </p:animEffect>
                                    <p:set>
                                      <p:cBhvr>
                                        <p:cTn id="95" dur="1" fill="hold">
                                          <p:stCondLst>
                                            <p:cond delay="499"/>
                                          </p:stCondLst>
                                        </p:cTn>
                                        <p:tgtEl>
                                          <p:spTgt spid="23"/>
                                        </p:tgtEl>
                                        <p:attrNameLst>
                                          <p:attrName>style.visibility</p:attrName>
                                        </p:attrNameLst>
                                      </p:cBhvr>
                                      <p:to>
                                        <p:strVal val="hidden"/>
                                      </p:to>
                                    </p:set>
                                  </p:childTnLst>
                                </p:cTn>
                              </p:par>
                              <p:par>
                                <p:cTn id="96" presetID="10" presetClass="exit" presetSubtype="0" fill="hold" grpId="0" nodeType="withEffect">
                                  <p:stCondLst>
                                    <p:cond delay="500"/>
                                  </p:stCondLst>
                                  <p:childTnLst>
                                    <p:animEffect transition="out" filter="fade">
                                      <p:cBhvr>
                                        <p:cTn id="97" dur="500"/>
                                        <p:tgtEl>
                                          <p:spTgt spid="29"/>
                                        </p:tgtEl>
                                      </p:cBhvr>
                                    </p:animEffect>
                                    <p:set>
                                      <p:cBhvr>
                                        <p:cTn id="98" dur="1" fill="hold">
                                          <p:stCondLst>
                                            <p:cond delay="499"/>
                                          </p:stCondLst>
                                        </p:cTn>
                                        <p:tgtEl>
                                          <p:spTgt spid="29"/>
                                        </p:tgtEl>
                                        <p:attrNameLst>
                                          <p:attrName>style.visibility</p:attrName>
                                        </p:attrNameLst>
                                      </p:cBhvr>
                                      <p:to>
                                        <p:strVal val="hidden"/>
                                      </p:to>
                                    </p:set>
                                  </p:childTnLst>
                                </p:cTn>
                              </p:par>
                            </p:childTnLst>
                          </p:cTn>
                        </p:par>
                        <p:par>
                          <p:cTn id="99" fill="hold">
                            <p:stCondLst>
                              <p:cond delay="1500"/>
                            </p:stCondLst>
                            <p:childTnLst>
                              <p:par>
                                <p:cTn id="100" presetID="10" presetClass="exit" presetSubtype="0" fill="hold" nodeType="afterEffect">
                                  <p:stCondLst>
                                    <p:cond delay="0"/>
                                  </p:stCondLst>
                                  <p:childTnLst>
                                    <p:animEffect transition="out" filter="fade">
                                      <p:cBhvr>
                                        <p:cTn id="101" dur="500"/>
                                        <p:tgtEl>
                                          <p:spTgt spid="9"/>
                                        </p:tgtEl>
                                      </p:cBhvr>
                                    </p:animEffect>
                                    <p:set>
                                      <p:cBhvr>
                                        <p:cTn id="102" dur="1" fill="hold">
                                          <p:stCondLst>
                                            <p:cond delay="499"/>
                                          </p:stCondLst>
                                        </p:cTn>
                                        <p:tgtEl>
                                          <p:spTgt spid="9"/>
                                        </p:tgtEl>
                                        <p:attrNameLst>
                                          <p:attrName>style.visibility</p:attrName>
                                        </p:attrNameLst>
                                      </p:cBhvr>
                                      <p:to>
                                        <p:strVal val="hidden"/>
                                      </p:to>
                                    </p:set>
                                  </p:childTnLst>
                                </p:cTn>
                              </p:par>
                            </p:childTnLst>
                          </p:cTn>
                        </p:par>
                        <p:par>
                          <p:cTn id="103" fill="hold">
                            <p:stCondLst>
                              <p:cond delay="2000"/>
                            </p:stCondLst>
                            <p:childTnLst>
                              <p:par>
                                <p:cTn id="104" presetID="35" presetClass="path" presetSubtype="0" fill="hold" nodeType="afterEffect">
                                  <p:stCondLst>
                                    <p:cond delay="0"/>
                                  </p:stCondLst>
                                  <p:childTnLst>
                                    <p:animMotion origin="layout" path="M 0 -2.96296E-6 L -1 -2.96296E-6 " pathEditMode="relative" rAng="0" ptsTypes="AA">
                                      <p:cBhvr>
                                        <p:cTn id="105" dur="3000" fill="hold"/>
                                        <p:tgtEl>
                                          <p:spTgt spid="31"/>
                                        </p:tgtEl>
                                        <p:attrNameLst>
                                          <p:attrName>ppt_x</p:attrName>
                                          <p:attrName>ppt_y</p:attrName>
                                        </p:attrNameLst>
                                      </p:cBhvr>
                                      <p:rCtr x="-50000" y="0"/>
                                    </p:animMotion>
                                  </p:childTnLst>
                                </p:cTn>
                              </p:par>
                              <p:par>
                                <p:cTn id="106" presetID="35" presetClass="path" presetSubtype="0" fill="hold" nodeType="withEffect">
                                  <p:stCondLst>
                                    <p:cond delay="0"/>
                                  </p:stCondLst>
                                  <p:childTnLst>
                                    <p:animMotion origin="layout" path="M 3.125E-6 1.48148E-6 L -1 1.48148E-6 " pathEditMode="relative" rAng="0" ptsTypes="AA">
                                      <p:cBhvr>
                                        <p:cTn id="107" dur="3000" fill="hold"/>
                                        <p:tgtEl>
                                          <p:spTgt spid="34"/>
                                        </p:tgtEl>
                                        <p:attrNameLst>
                                          <p:attrName>ppt_x</p:attrName>
                                          <p:attrName>ppt_y</p:attrName>
                                        </p:attrNameLst>
                                      </p:cBhvr>
                                      <p:rCtr x="-50000" y="0"/>
                                    </p:animMotion>
                                  </p:childTnLst>
                                </p:cTn>
                              </p:par>
                              <p:par>
                                <p:cTn id="108" presetID="35" presetClass="path" presetSubtype="0" fill="hold" nodeType="withEffect">
                                  <p:stCondLst>
                                    <p:cond delay="0"/>
                                  </p:stCondLst>
                                  <p:childTnLst>
                                    <p:animMotion origin="layout" path="M -1.875E-6 1.11022E-16 L -1 1.11022E-16 " pathEditMode="relative" rAng="0" ptsTypes="AA">
                                      <p:cBhvr>
                                        <p:cTn id="109"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4930"/>
            <a:ext cx="18288000" cy="5138546"/>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sz="3600">
              <a:latin typeface="Times New Roman" panose="02020603050405020304" pitchFamily="18" charset="0"/>
              <a:cs typeface="Times New Roman" panose="02020603050405020304" pitchFamily="18" charset="0"/>
            </a:endParaRPr>
          </a:p>
        </p:txBody>
      </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054" y="3231160"/>
            <a:ext cx="2280557" cy="1557620"/>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867508" y="3663614"/>
            <a:ext cx="2643144" cy="1224485"/>
          </a:xfrm>
          <a:prstGeom prst="rect">
            <a:avLst/>
          </a:prstGeom>
        </p:spPr>
      </p:pic>
      <p:sp>
        <p:nvSpPr>
          <p:cNvPr id="19" name="Rectangle 18"/>
          <p:cNvSpPr/>
          <p:nvPr/>
        </p:nvSpPr>
        <p:spPr>
          <a:xfrm>
            <a:off x="539305" y="414532"/>
            <a:ext cx="7875638" cy="159302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20" name="Rectangle 19"/>
          <p:cNvSpPr/>
          <p:nvPr/>
        </p:nvSpPr>
        <p:spPr>
          <a:xfrm>
            <a:off x="4759225" y="3562180"/>
            <a:ext cx="3512852" cy="11896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400">
                <a:latin typeface="Times New Roman" panose="02020603050405020304" pitchFamily="18" charset="0"/>
                <a:cs typeface="Times New Roman" panose="02020603050405020304" pitchFamily="18" charset="0"/>
              </a:rPr>
              <a:t>D. Cả 3 đáp án trên</a:t>
            </a:r>
          </a:p>
        </p:txBody>
      </p:sp>
      <p:sp>
        <p:nvSpPr>
          <p:cNvPr id="21" name="Rectangle 20"/>
          <p:cNvSpPr/>
          <p:nvPr/>
        </p:nvSpPr>
        <p:spPr>
          <a:xfrm>
            <a:off x="555971" y="3622991"/>
            <a:ext cx="3512852" cy="95982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400">
                <a:latin typeface="Times New Roman" panose="02020603050405020304" pitchFamily="18" charset="0"/>
                <a:cs typeface="Times New Roman" panose="02020603050405020304" pitchFamily="18" charset="0"/>
              </a:rPr>
              <a:t>C.Thái độ với đất đai</a:t>
            </a:r>
          </a:p>
        </p:txBody>
      </p:sp>
      <p:sp>
        <p:nvSpPr>
          <p:cNvPr id="22" name="Rectangle 21"/>
          <p:cNvSpPr/>
          <p:nvPr/>
        </p:nvSpPr>
        <p:spPr>
          <a:xfrm>
            <a:off x="515709" y="2305185"/>
            <a:ext cx="3659035" cy="95982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400">
                <a:latin typeface="Times New Roman" panose="02020603050405020304" pitchFamily="18" charset="0"/>
                <a:cs typeface="Times New Roman" panose="02020603050405020304" pitchFamily="18" charset="0"/>
              </a:rPr>
              <a:t>A. Thái độ với tự nhiên</a:t>
            </a:r>
          </a:p>
        </p:txBody>
      </p:sp>
      <p:sp>
        <p:nvSpPr>
          <p:cNvPr id="23" name="Rectangle 22"/>
          <p:cNvSpPr/>
          <p:nvPr/>
        </p:nvSpPr>
        <p:spPr>
          <a:xfrm>
            <a:off x="4779516" y="2296436"/>
            <a:ext cx="3512852" cy="11896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400">
                <a:latin typeface="Times New Roman" panose="02020603050405020304" pitchFamily="18" charset="0"/>
                <a:cs typeface="Times New Roman" panose="02020603050405020304" pitchFamily="18" charset="0"/>
              </a:rPr>
              <a:t>B. Sự khác biệt về lối sống</a:t>
            </a:r>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98225" y="2620736"/>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58368" y="2636789"/>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97258" y="3874886"/>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764578" y="3874886"/>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2758962" y="1259258"/>
            <a:ext cx="3323555" cy="332355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602158" y="474698"/>
            <a:ext cx="7296067" cy="954107"/>
          </a:xfrm>
          <a:prstGeom prst="rect">
            <a:avLst/>
          </a:prstGeom>
          <a:noFill/>
        </p:spPr>
        <p:txBody>
          <a:bodyPr wrap="square" rtlCol="0">
            <a:spAutoFit/>
          </a:bodyPr>
          <a:lstStyle/>
          <a:p>
            <a:r>
              <a:rPr lang="en-US" sz="2800" b="1" i="1">
                <a:solidFill>
                  <a:schemeClr val="bg1"/>
                </a:solidFill>
                <a:latin typeface="Times New Roman" panose="02020603050405020304" pitchFamily="18" charset="0"/>
                <a:cs typeface="Times New Roman" panose="02020603050405020304" pitchFamily="18" charset="0"/>
              </a:rPr>
              <a:t>Câu 5. Sự khác biệt của người da đỏ với người da trắng được thể hiện qua khía cạnh nào?</a:t>
            </a: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661906" y="2692593"/>
            <a:ext cx="3003230" cy="2372868"/>
          </a:xfrm>
          <a:prstGeom prst="rect">
            <a:avLst/>
          </a:prstGeom>
        </p:spPr>
      </p:pic>
      <p:pic>
        <p:nvPicPr>
          <p:cNvPr id="34" name="c2 2">
            <a:hlinkClick r:id="rId11"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2"/>
          <a:srcRect/>
          <a:stretch/>
        </p:blipFill>
        <p:spPr>
          <a:xfrm>
            <a:off x="14386256" y="2968319"/>
            <a:ext cx="1680522" cy="1680522"/>
          </a:xfrm>
          <a:prstGeom prst="rect">
            <a:avLst/>
          </a:prstGeom>
        </p:spPr>
      </p:pic>
    </p:spTree>
    <p:extLst>
      <p:ext uri="{BB962C8B-B14F-4D97-AF65-F5344CB8AC3E}">
        <p14:creationId xmlns:p14="http://schemas.microsoft.com/office/powerpoint/2010/main" val="3046625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28"/>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3"/>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28"/>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28"/>
                                        </p:tgtEl>
                                      </p:cBhvr>
                                    </p:animEffect>
                                    <p:set>
                                      <p:cBhvr>
                                        <p:cTn id="46"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28"/>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0"/>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childTnLst>
                          </p:cTn>
                        </p:par>
                        <p:par>
                          <p:cTn id="65" fill="hold">
                            <p:stCondLst>
                              <p:cond delay="500"/>
                            </p:stCondLst>
                            <p:childTnLst>
                              <p:par>
                                <p:cTn id="66" presetID="10" presetClass="exit" presetSubtype="0" fill="hold" nodeType="afterEffect">
                                  <p:stCondLst>
                                    <p:cond delay="500"/>
                                  </p:stCondLst>
                                  <p:childTnLst>
                                    <p:animEffect transition="out" filter="fade">
                                      <p:cBhvr>
                                        <p:cTn id="67" dur="500"/>
                                        <p:tgtEl>
                                          <p:spTgt spid="26"/>
                                        </p:tgtEl>
                                      </p:cBhvr>
                                    </p:animEffect>
                                    <p:set>
                                      <p:cBhvr>
                                        <p:cTn id="68" dur="1" fill="hold">
                                          <p:stCondLst>
                                            <p:cond delay="499"/>
                                          </p:stCondLst>
                                        </p:cTn>
                                        <p:tgtEl>
                                          <p:spTgt spid="26"/>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28"/>
                                        </p:tgtEl>
                                      </p:cBhvr>
                                    </p:animEffect>
                                    <p:set>
                                      <p:cBhvr>
                                        <p:cTn id="71" dur="1" fill="hold">
                                          <p:stCondLst>
                                            <p:cond delay="499"/>
                                          </p:stCondLst>
                                        </p:cTn>
                                        <p:tgtEl>
                                          <p:spTgt spid="28"/>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24"/>
                                        </p:tgtEl>
                                      </p:cBhvr>
                                    </p:animEffect>
                                    <p:set>
                                      <p:cBhvr>
                                        <p:cTn id="74" dur="1" fill="hold">
                                          <p:stCondLst>
                                            <p:cond delay="499"/>
                                          </p:stCondLst>
                                        </p:cTn>
                                        <p:tgtEl>
                                          <p:spTgt spid="24"/>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par>
                                <p:cTn id="78" presetID="10" presetClass="exit" presetSubtype="0" fill="hold" nodeType="withEffect">
                                  <p:stCondLst>
                                    <p:cond delay="500"/>
                                  </p:stCondLst>
                                  <p:childTnLst>
                                    <p:animEffect transition="out" filter="fade">
                                      <p:cBhvr>
                                        <p:cTn id="79" dur="500"/>
                                        <p:tgtEl>
                                          <p:spTgt spid="27"/>
                                        </p:tgtEl>
                                      </p:cBhvr>
                                    </p:animEffect>
                                    <p:set>
                                      <p:cBhvr>
                                        <p:cTn id="80" dur="1" fill="hold">
                                          <p:stCondLst>
                                            <p:cond delay="499"/>
                                          </p:stCondLst>
                                        </p:cTn>
                                        <p:tgtEl>
                                          <p:spTgt spid="27"/>
                                        </p:tgtEl>
                                        <p:attrNameLst>
                                          <p:attrName>style.visibility</p:attrName>
                                        </p:attrNameLst>
                                      </p:cBhvr>
                                      <p:to>
                                        <p:strVal val="hidden"/>
                                      </p:to>
                                    </p:set>
                                  </p:childTnLst>
                                </p:cTn>
                              </p:par>
                              <p:par>
                                <p:cTn id="81" presetID="10" presetClass="exit" presetSubtype="0" fill="hold" grpId="0" nodeType="withEffect">
                                  <p:stCondLst>
                                    <p:cond delay="500"/>
                                  </p:stCondLst>
                                  <p:childTnLst>
                                    <p:animEffect transition="out" filter="fade">
                                      <p:cBhvr>
                                        <p:cTn id="82" dur="500"/>
                                        <p:tgtEl>
                                          <p:spTgt spid="19"/>
                                        </p:tgtEl>
                                      </p:cBhvr>
                                    </p:animEffect>
                                    <p:set>
                                      <p:cBhvr>
                                        <p:cTn id="83" dur="1" fill="hold">
                                          <p:stCondLst>
                                            <p:cond delay="499"/>
                                          </p:stCondLst>
                                        </p:cTn>
                                        <p:tgtEl>
                                          <p:spTgt spid="19"/>
                                        </p:tgtEl>
                                        <p:attrNameLst>
                                          <p:attrName>style.visibility</p:attrName>
                                        </p:attrNameLst>
                                      </p:cBhvr>
                                      <p:to>
                                        <p:strVal val="hidden"/>
                                      </p:to>
                                    </p:set>
                                  </p:childTnLst>
                                </p:cTn>
                              </p:par>
                              <p:par>
                                <p:cTn id="84" presetID="10" presetClass="exit" presetSubtype="0" fill="hold" grpId="0" nodeType="withEffect">
                                  <p:stCondLst>
                                    <p:cond delay="500"/>
                                  </p:stCondLst>
                                  <p:childTnLst>
                                    <p:animEffect transition="out" filter="fade">
                                      <p:cBhvr>
                                        <p:cTn id="85" dur="500"/>
                                        <p:tgtEl>
                                          <p:spTgt spid="20"/>
                                        </p:tgtEl>
                                      </p:cBhvr>
                                    </p:animEffect>
                                    <p:set>
                                      <p:cBhvr>
                                        <p:cTn id="86" dur="1" fill="hold">
                                          <p:stCondLst>
                                            <p:cond delay="499"/>
                                          </p:stCondLst>
                                        </p:cTn>
                                        <p:tgtEl>
                                          <p:spTgt spid="20"/>
                                        </p:tgtEl>
                                        <p:attrNameLst>
                                          <p:attrName>style.visibility</p:attrName>
                                        </p:attrNameLst>
                                      </p:cBhvr>
                                      <p:to>
                                        <p:strVal val="hidden"/>
                                      </p:to>
                                    </p:set>
                                  </p:childTnLst>
                                </p:cTn>
                              </p:par>
                              <p:par>
                                <p:cTn id="87" presetID="10" presetClass="exit" presetSubtype="0" fill="hold" grpId="0" nodeType="withEffect">
                                  <p:stCondLst>
                                    <p:cond delay="500"/>
                                  </p:stCondLst>
                                  <p:childTnLst>
                                    <p:animEffect transition="out" filter="fade">
                                      <p:cBhvr>
                                        <p:cTn id="88" dur="500"/>
                                        <p:tgtEl>
                                          <p:spTgt spid="21"/>
                                        </p:tgtEl>
                                      </p:cBhvr>
                                    </p:animEffect>
                                    <p:set>
                                      <p:cBhvr>
                                        <p:cTn id="89" dur="1" fill="hold">
                                          <p:stCondLst>
                                            <p:cond delay="499"/>
                                          </p:stCondLst>
                                        </p:cTn>
                                        <p:tgtEl>
                                          <p:spTgt spid="21"/>
                                        </p:tgtEl>
                                        <p:attrNameLst>
                                          <p:attrName>style.visibility</p:attrName>
                                        </p:attrNameLst>
                                      </p:cBhvr>
                                      <p:to>
                                        <p:strVal val="hidden"/>
                                      </p:to>
                                    </p:set>
                                  </p:childTnLst>
                                </p:cTn>
                              </p:par>
                              <p:par>
                                <p:cTn id="90" presetID="10" presetClass="exit" presetSubtype="0" fill="hold" grpId="0" nodeType="withEffect">
                                  <p:stCondLst>
                                    <p:cond delay="500"/>
                                  </p:stCondLst>
                                  <p:childTnLst>
                                    <p:animEffect transition="out" filter="fade">
                                      <p:cBhvr>
                                        <p:cTn id="91" dur="500"/>
                                        <p:tgtEl>
                                          <p:spTgt spid="22"/>
                                        </p:tgtEl>
                                      </p:cBhvr>
                                    </p:animEffect>
                                    <p:set>
                                      <p:cBhvr>
                                        <p:cTn id="92" dur="1" fill="hold">
                                          <p:stCondLst>
                                            <p:cond delay="499"/>
                                          </p:stCondLst>
                                        </p:cTn>
                                        <p:tgtEl>
                                          <p:spTgt spid="22"/>
                                        </p:tgtEl>
                                        <p:attrNameLst>
                                          <p:attrName>style.visibility</p:attrName>
                                        </p:attrNameLst>
                                      </p:cBhvr>
                                      <p:to>
                                        <p:strVal val="hidden"/>
                                      </p:to>
                                    </p:set>
                                  </p:childTnLst>
                                </p:cTn>
                              </p:par>
                              <p:par>
                                <p:cTn id="93" presetID="10" presetClass="exit" presetSubtype="0" fill="hold" grpId="0" nodeType="withEffect">
                                  <p:stCondLst>
                                    <p:cond delay="500"/>
                                  </p:stCondLst>
                                  <p:childTnLst>
                                    <p:animEffect transition="out" filter="fade">
                                      <p:cBhvr>
                                        <p:cTn id="94" dur="500"/>
                                        <p:tgtEl>
                                          <p:spTgt spid="23"/>
                                        </p:tgtEl>
                                      </p:cBhvr>
                                    </p:animEffect>
                                    <p:set>
                                      <p:cBhvr>
                                        <p:cTn id="95" dur="1" fill="hold">
                                          <p:stCondLst>
                                            <p:cond delay="499"/>
                                          </p:stCondLst>
                                        </p:cTn>
                                        <p:tgtEl>
                                          <p:spTgt spid="23"/>
                                        </p:tgtEl>
                                        <p:attrNameLst>
                                          <p:attrName>style.visibility</p:attrName>
                                        </p:attrNameLst>
                                      </p:cBhvr>
                                      <p:to>
                                        <p:strVal val="hidden"/>
                                      </p:to>
                                    </p:set>
                                  </p:childTnLst>
                                </p:cTn>
                              </p:par>
                              <p:par>
                                <p:cTn id="96" presetID="10" presetClass="exit" presetSubtype="0" fill="hold" grpId="0" nodeType="withEffect">
                                  <p:stCondLst>
                                    <p:cond delay="500"/>
                                  </p:stCondLst>
                                  <p:childTnLst>
                                    <p:animEffect transition="out" filter="fade">
                                      <p:cBhvr>
                                        <p:cTn id="97" dur="500"/>
                                        <p:tgtEl>
                                          <p:spTgt spid="29"/>
                                        </p:tgtEl>
                                      </p:cBhvr>
                                    </p:animEffect>
                                    <p:set>
                                      <p:cBhvr>
                                        <p:cTn id="98" dur="1" fill="hold">
                                          <p:stCondLst>
                                            <p:cond delay="499"/>
                                          </p:stCondLst>
                                        </p:cTn>
                                        <p:tgtEl>
                                          <p:spTgt spid="29"/>
                                        </p:tgtEl>
                                        <p:attrNameLst>
                                          <p:attrName>style.visibility</p:attrName>
                                        </p:attrNameLst>
                                      </p:cBhvr>
                                      <p:to>
                                        <p:strVal val="hidden"/>
                                      </p:to>
                                    </p:set>
                                  </p:childTnLst>
                                </p:cTn>
                              </p:par>
                            </p:childTnLst>
                          </p:cTn>
                        </p:par>
                        <p:par>
                          <p:cTn id="99" fill="hold">
                            <p:stCondLst>
                              <p:cond delay="1500"/>
                            </p:stCondLst>
                            <p:childTnLst>
                              <p:par>
                                <p:cTn id="100" presetID="10" presetClass="exit" presetSubtype="0" fill="hold" nodeType="afterEffect">
                                  <p:stCondLst>
                                    <p:cond delay="0"/>
                                  </p:stCondLst>
                                  <p:childTnLst>
                                    <p:animEffect transition="out" filter="fade">
                                      <p:cBhvr>
                                        <p:cTn id="101" dur="500"/>
                                        <p:tgtEl>
                                          <p:spTgt spid="9"/>
                                        </p:tgtEl>
                                      </p:cBhvr>
                                    </p:animEffect>
                                    <p:set>
                                      <p:cBhvr>
                                        <p:cTn id="102" dur="1" fill="hold">
                                          <p:stCondLst>
                                            <p:cond delay="499"/>
                                          </p:stCondLst>
                                        </p:cTn>
                                        <p:tgtEl>
                                          <p:spTgt spid="9"/>
                                        </p:tgtEl>
                                        <p:attrNameLst>
                                          <p:attrName>style.visibility</p:attrName>
                                        </p:attrNameLst>
                                      </p:cBhvr>
                                      <p:to>
                                        <p:strVal val="hidden"/>
                                      </p:to>
                                    </p:set>
                                  </p:childTnLst>
                                </p:cTn>
                              </p:par>
                            </p:childTnLst>
                          </p:cTn>
                        </p:par>
                        <p:par>
                          <p:cTn id="103" fill="hold">
                            <p:stCondLst>
                              <p:cond delay="2000"/>
                            </p:stCondLst>
                            <p:childTnLst>
                              <p:par>
                                <p:cTn id="104" presetID="35" presetClass="path" presetSubtype="0" fill="hold" nodeType="afterEffect">
                                  <p:stCondLst>
                                    <p:cond delay="0"/>
                                  </p:stCondLst>
                                  <p:childTnLst>
                                    <p:animMotion origin="layout" path="M 0 -2.96296E-6 L -1 -2.96296E-6 " pathEditMode="relative" rAng="0" ptsTypes="AA">
                                      <p:cBhvr>
                                        <p:cTn id="105" dur="3000" fill="hold"/>
                                        <p:tgtEl>
                                          <p:spTgt spid="31"/>
                                        </p:tgtEl>
                                        <p:attrNameLst>
                                          <p:attrName>ppt_x</p:attrName>
                                          <p:attrName>ppt_y</p:attrName>
                                        </p:attrNameLst>
                                      </p:cBhvr>
                                      <p:rCtr x="-50000" y="0"/>
                                    </p:animMotion>
                                  </p:childTnLst>
                                </p:cTn>
                              </p:par>
                              <p:par>
                                <p:cTn id="106" presetID="35" presetClass="path" presetSubtype="0" fill="hold" nodeType="withEffect">
                                  <p:stCondLst>
                                    <p:cond delay="0"/>
                                  </p:stCondLst>
                                  <p:childTnLst>
                                    <p:animMotion origin="layout" path="M -4.16667E-6 -2.09877E-6 L -1 -2.09877E-6 " pathEditMode="relative" rAng="0" ptsTypes="AA">
                                      <p:cBhvr>
                                        <p:cTn id="107" dur="3000" fill="hold"/>
                                        <p:tgtEl>
                                          <p:spTgt spid="34"/>
                                        </p:tgtEl>
                                        <p:attrNameLst>
                                          <p:attrName>ppt_x</p:attrName>
                                          <p:attrName>ppt_y</p:attrName>
                                        </p:attrNameLst>
                                      </p:cBhvr>
                                      <p:rCtr x="-50000" y="0"/>
                                    </p:animMotion>
                                  </p:childTnLst>
                                </p:cTn>
                              </p:par>
                              <p:par>
                                <p:cTn id="108" presetID="35" presetClass="path" presetSubtype="0" fill="hold" nodeType="withEffect">
                                  <p:stCondLst>
                                    <p:cond delay="0"/>
                                  </p:stCondLst>
                                  <p:childTnLst>
                                    <p:animMotion origin="layout" path="M -3.33333E-6 4.81481E-6 L -1 4.81481E-6 " pathEditMode="relative" rAng="0" ptsTypes="AA">
                                      <p:cBhvr>
                                        <p:cTn id="109"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20"/>
        <p:cNvGrpSpPr/>
        <p:nvPr/>
      </p:nvGrpSpPr>
      <p:grpSpPr>
        <a:xfrm>
          <a:off x="0" y="0"/>
          <a:ext cx="0" cy="0"/>
          <a:chOff x="0" y="0"/>
          <a:chExt cx="0" cy="0"/>
        </a:xfrm>
      </p:grpSpPr>
      <p:sp>
        <p:nvSpPr>
          <p:cNvPr id="4126" name="Google Shape;4126;p46"/>
          <p:cNvSpPr/>
          <p:nvPr/>
        </p:nvSpPr>
        <p:spPr>
          <a:xfrm>
            <a:off x="5849203" y="424775"/>
            <a:ext cx="1528667" cy="645053"/>
          </a:xfrm>
          <a:custGeom>
            <a:avLst/>
            <a:gdLst/>
            <a:ahLst/>
            <a:cxnLst/>
            <a:rect l="l" t="t" r="r" b="b"/>
            <a:pathLst>
              <a:path w="48847" h="20612" extrusionOk="0">
                <a:moveTo>
                  <a:pt x="44190" y="18786"/>
                </a:moveTo>
                <a:cubicBezTo>
                  <a:pt x="43939" y="18398"/>
                  <a:pt x="43642" y="17918"/>
                  <a:pt x="43323" y="17348"/>
                </a:cubicBezTo>
                <a:cubicBezTo>
                  <a:pt x="40698" y="12805"/>
                  <a:pt x="33325" y="14540"/>
                  <a:pt x="33325" y="14540"/>
                </a:cubicBezTo>
                <a:cubicBezTo>
                  <a:pt x="38826" y="4976"/>
                  <a:pt x="20794" y="0"/>
                  <a:pt x="20223" y="11322"/>
                </a:cubicBezTo>
                <a:cubicBezTo>
                  <a:pt x="15248" y="6049"/>
                  <a:pt x="7875" y="13148"/>
                  <a:pt x="11801" y="16298"/>
                </a:cubicBezTo>
                <a:cubicBezTo>
                  <a:pt x="11801" y="16298"/>
                  <a:pt x="6095" y="14951"/>
                  <a:pt x="4040" y="18466"/>
                </a:cubicBezTo>
                <a:cubicBezTo>
                  <a:pt x="3995" y="18580"/>
                  <a:pt x="3926" y="18694"/>
                  <a:pt x="3858" y="18786"/>
                </a:cubicBezTo>
                <a:lnTo>
                  <a:pt x="913" y="18786"/>
                </a:lnTo>
                <a:cubicBezTo>
                  <a:pt x="411" y="18786"/>
                  <a:pt x="0" y="19196"/>
                  <a:pt x="0" y="19699"/>
                </a:cubicBezTo>
                <a:cubicBezTo>
                  <a:pt x="0" y="20201"/>
                  <a:pt x="411" y="20612"/>
                  <a:pt x="913" y="20612"/>
                </a:cubicBezTo>
                <a:lnTo>
                  <a:pt x="47933" y="20612"/>
                </a:lnTo>
                <a:cubicBezTo>
                  <a:pt x="48436" y="20612"/>
                  <a:pt x="48846" y="20201"/>
                  <a:pt x="48846" y="19699"/>
                </a:cubicBezTo>
                <a:cubicBezTo>
                  <a:pt x="48846" y="19196"/>
                  <a:pt x="48436" y="18786"/>
                  <a:pt x="47933" y="18786"/>
                </a:cubicBezTo>
                <a:close/>
              </a:path>
            </a:pathLst>
          </a:custGeom>
          <a:solidFill>
            <a:srgbClr val="60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46"/>
          <p:cNvSpPr/>
          <p:nvPr/>
        </p:nvSpPr>
        <p:spPr>
          <a:xfrm>
            <a:off x="-368728" y="931138"/>
            <a:ext cx="1528667" cy="494085"/>
          </a:xfrm>
          <a:custGeom>
            <a:avLst/>
            <a:gdLst/>
            <a:ahLst/>
            <a:cxnLst/>
            <a:rect l="l" t="t" r="r" b="b"/>
            <a:pathLst>
              <a:path w="48847" h="15788" extrusionOk="0">
                <a:moveTo>
                  <a:pt x="26824" y="0"/>
                </a:moveTo>
                <a:cubicBezTo>
                  <a:pt x="23574" y="0"/>
                  <a:pt x="20455" y="1904"/>
                  <a:pt x="20223" y="6498"/>
                </a:cubicBezTo>
                <a:cubicBezTo>
                  <a:pt x="18956" y="5148"/>
                  <a:pt x="17528" y="4610"/>
                  <a:pt x="16171" y="4610"/>
                </a:cubicBezTo>
                <a:cubicBezTo>
                  <a:pt x="12226" y="4610"/>
                  <a:pt x="8880" y="9153"/>
                  <a:pt x="11801" y="11496"/>
                </a:cubicBezTo>
                <a:cubicBezTo>
                  <a:pt x="11801" y="11496"/>
                  <a:pt x="10727" y="11243"/>
                  <a:pt x="9345" y="11243"/>
                </a:cubicBezTo>
                <a:cubicBezTo>
                  <a:pt x="7541" y="11243"/>
                  <a:pt x="5213" y="11675"/>
                  <a:pt x="4063" y="13665"/>
                </a:cubicBezTo>
                <a:cubicBezTo>
                  <a:pt x="3995" y="13779"/>
                  <a:pt x="3926" y="13870"/>
                  <a:pt x="3880" y="13984"/>
                </a:cubicBezTo>
                <a:lnTo>
                  <a:pt x="913" y="13984"/>
                </a:lnTo>
                <a:cubicBezTo>
                  <a:pt x="411" y="13984"/>
                  <a:pt x="0" y="14395"/>
                  <a:pt x="0" y="14897"/>
                </a:cubicBezTo>
                <a:cubicBezTo>
                  <a:pt x="0" y="15399"/>
                  <a:pt x="411" y="15787"/>
                  <a:pt x="913" y="15787"/>
                </a:cubicBezTo>
                <a:lnTo>
                  <a:pt x="47933" y="15787"/>
                </a:lnTo>
                <a:cubicBezTo>
                  <a:pt x="48435" y="15787"/>
                  <a:pt x="48846" y="15399"/>
                  <a:pt x="48846" y="14897"/>
                </a:cubicBezTo>
                <a:cubicBezTo>
                  <a:pt x="48846" y="14395"/>
                  <a:pt x="48435" y="13984"/>
                  <a:pt x="47933" y="13984"/>
                </a:cubicBezTo>
                <a:lnTo>
                  <a:pt x="44190" y="13984"/>
                </a:lnTo>
                <a:cubicBezTo>
                  <a:pt x="43939" y="13596"/>
                  <a:pt x="43665" y="13117"/>
                  <a:pt x="43323" y="12546"/>
                </a:cubicBezTo>
                <a:cubicBezTo>
                  <a:pt x="41826" y="9956"/>
                  <a:pt x="38786" y="9400"/>
                  <a:pt x="36449" y="9400"/>
                </a:cubicBezTo>
                <a:cubicBezTo>
                  <a:pt x="34687" y="9400"/>
                  <a:pt x="33325" y="9716"/>
                  <a:pt x="33325" y="9716"/>
                </a:cubicBezTo>
                <a:lnTo>
                  <a:pt x="33325" y="9716"/>
                </a:lnTo>
                <a:cubicBezTo>
                  <a:pt x="36589" y="4054"/>
                  <a:pt x="31567" y="0"/>
                  <a:pt x="26824" y="0"/>
                </a:cubicBezTo>
                <a:close/>
              </a:path>
            </a:pathLst>
          </a:custGeom>
          <a:solidFill>
            <a:srgbClr val="60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46"/>
          <p:cNvSpPr txBox="1">
            <a:spLocks noGrp="1"/>
          </p:cNvSpPr>
          <p:nvPr>
            <p:ph type="title"/>
          </p:nvPr>
        </p:nvSpPr>
        <p:spPr>
          <a:xfrm>
            <a:off x="724593" y="204489"/>
            <a:ext cx="6827875"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latin typeface="Times New Roman" panose="02020603050405020304" pitchFamily="18" charset="0"/>
                <a:cs typeface="Times New Roman" panose="02020603050405020304" pitchFamily="18" charset="0"/>
              </a:rPr>
              <a:t>1. Hệ thống luận điểm, lí lẽ, bằng chứng của văn bản</a:t>
            </a:r>
            <a:endParaRPr b="1">
              <a:latin typeface="Times New Roman" panose="02020603050405020304" pitchFamily="18" charset="0"/>
              <a:cs typeface="Times New Roman" panose="02020603050405020304" pitchFamily="18" charset="0"/>
            </a:endParaRPr>
          </a:p>
        </p:txBody>
      </p:sp>
      <p:grpSp>
        <p:nvGrpSpPr>
          <p:cNvPr id="4129" name="Google Shape;4129;p46"/>
          <p:cNvGrpSpPr/>
          <p:nvPr/>
        </p:nvGrpSpPr>
        <p:grpSpPr>
          <a:xfrm>
            <a:off x="242100" y="1154938"/>
            <a:ext cx="536975" cy="596713"/>
            <a:chOff x="462375" y="3055200"/>
            <a:chExt cx="307025" cy="307025"/>
          </a:xfrm>
        </p:grpSpPr>
        <p:sp>
          <p:nvSpPr>
            <p:cNvPr id="4130" name="Google Shape;4130;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1" name="Google Shape;4181;p46"/>
          <p:cNvGrpSpPr/>
          <p:nvPr/>
        </p:nvGrpSpPr>
        <p:grpSpPr>
          <a:xfrm>
            <a:off x="8297712" y="1729951"/>
            <a:ext cx="307025" cy="307025"/>
            <a:chOff x="462375" y="3055200"/>
            <a:chExt cx="307025" cy="307025"/>
          </a:xfrm>
        </p:grpSpPr>
        <p:sp>
          <p:nvSpPr>
            <p:cNvPr id="4182" name="Google Shape;4182;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7" name="Google Shape;4207;p46"/>
          <p:cNvGrpSpPr/>
          <p:nvPr/>
        </p:nvGrpSpPr>
        <p:grpSpPr>
          <a:xfrm>
            <a:off x="7203135" y="293062"/>
            <a:ext cx="307025" cy="307025"/>
            <a:chOff x="462375" y="3055200"/>
            <a:chExt cx="307025" cy="307025"/>
          </a:xfrm>
        </p:grpSpPr>
        <p:sp>
          <p:nvSpPr>
            <p:cNvPr id="4208" name="Google Shape;4208;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3" name="Google Shape;4233;p46"/>
          <p:cNvGrpSpPr/>
          <p:nvPr/>
        </p:nvGrpSpPr>
        <p:grpSpPr>
          <a:xfrm>
            <a:off x="437525" y="4117700"/>
            <a:ext cx="307025" cy="307025"/>
            <a:chOff x="462375" y="3055200"/>
            <a:chExt cx="307025" cy="307025"/>
          </a:xfrm>
        </p:grpSpPr>
        <p:sp>
          <p:nvSpPr>
            <p:cNvPr id="4234" name="Google Shape;4234;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9" name="Google Shape;4259;p46"/>
          <p:cNvSpPr/>
          <p:nvPr/>
        </p:nvSpPr>
        <p:spPr>
          <a:xfrm>
            <a:off x="6346475" y="835150"/>
            <a:ext cx="861675" cy="390900"/>
          </a:xfrm>
          <a:custGeom>
            <a:avLst/>
            <a:gdLst/>
            <a:ahLst/>
            <a:cxnLst/>
            <a:rect l="l" t="t" r="r" b="b"/>
            <a:pathLst>
              <a:path w="34467" h="15636" extrusionOk="0">
                <a:moveTo>
                  <a:pt x="31180" y="14334"/>
                </a:moveTo>
                <a:cubicBezTo>
                  <a:pt x="30997" y="14083"/>
                  <a:pt x="30792" y="13741"/>
                  <a:pt x="30564" y="13330"/>
                </a:cubicBezTo>
                <a:cubicBezTo>
                  <a:pt x="28715" y="10135"/>
                  <a:pt x="23511" y="11344"/>
                  <a:pt x="23511" y="11344"/>
                </a:cubicBezTo>
                <a:cubicBezTo>
                  <a:pt x="27391" y="4588"/>
                  <a:pt x="15431" y="0"/>
                  <a:pt x="14266" y="9062"/>
                </a:cubicBezTo>
                <a:cubicBezTo>
                  <a:pt x="10774" y="5341"/>
                  <a:pt x="5547" y="10363"/>
                  <a:pt x="8332" y="12577"/>
                </a:cubicBezTo>
                <a:cubicBezTo>
                  <a:pt x="8332" y="12577"/>
                  <a:pt x="4292" y="11641"/>
                  <a:pt x="2854" y="14129"/>
                </a:cubicBezTo>
                <a:cubicBezTo>
                  <a:pt x="2808" y="14197"/>
                  <a:pt x="2762" y="14266"/>
                  <a:pt x="2717" y="14334"/>
                </a:cubicBezTo>
                <a:lnTo>
                  <a:pt x="640" y="14334"/>
                </a:lnTo>
                <a:cubicBezTo>
                  <a:pt x="297" y="14334"/>
                  <a:pt x="1" y="14631"/>
                  <a:pt x="1" y="14973"/>
                </a:cubicBezTo>
                <a:cubicBezTo>
                  <a:pt x="1" y="15339"/>
                  <a:pt x="297" y="15635"/>
                  <a:pt x="640" y="15635"/>
                </a:cubicBezTo>
                <a:lnTo>
                  <a:pt x="33828" y="15635"/>
                </a:lnTo>
                <a:cubicBezTo>
                  <a:pt x="34170" y="15635"/>
                  <a:pt x="34467" y="15339"/>
                  <a:pt x="34467" y="14973"/>
                </a:cubicBezTo>
                <a:cubicBezTo>
                  <a:pt x="34467" y="14631"/>
                  <a:pt x="34170" y="14334"/>
                  <a:pt x="33828" y="14334"/>
                </a:cubicBezTo>
                <a:close/>
              </a:path>
            </a:pathLst>
          </a:custGeom>
          <a:solidFill>
            <a:srgbClr val="F3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60" name="Google Shape;4260;p46"/>
          <p:cNvGrpSpPr/>
          <p:nvPr/>
        </p:nvGrpSpPr>
        <p:grpSpPr>
          <a:xfrm flipH="1">
            <a:off x="7377875" y="-354425"/>
            <a:ext cx="1766125" cy="2169100"/>
            <a:chOff x="142825" y="-61675"/>
            <a:chExt cx="1766125" cy="2169100"/>
          </a:xfrm>
        </p:grpSpPr>
        <p:sp>
          <p:nvSpPr>
            <p:cNvPr id="4261" name="Google Shape;4261;p46"/>
            <p:cNvSpPr/>
            <p:nvPr/>
          </p:nvSpPr>
          <p:spPr>
            <a:xfrm>
              <a:off x="209575" y="-61675"/>
              <a:ext cx="1699375" cy="533125"/>
            </a:xfrm>
            <a:custGeom>
              <a:avLst/>
              <a:gdLst/>
              <a:ahLst/>
              <a:cxnLst/>
              <a:rect l="l" t="t" r="r" b="b"/>
              <a:pathLst>
                <a:path w="67975" h="21325" extrusionOk="0">
                  <a:moveTo>
                    <a:pt x="39695" y="1"/>
                  </a:moveTo>
                  <a:cubicBezTo>
                    <a:pt x="39588" y="1"/>
                    <a:pt x="39481" y="2"/>
                    <a:pt x="39374" y="4"/>
                  </a:cubicBezTo>
                  <a:cubicBezTo>
                    <a:pt x="28053" y="278"/>
                    <a:pt x="1" y="18881"/>
                    <a:pt x="1" y="18881"/>
                  </a:cubicBezTo>
                  <a:cubicBezTo>
                    <a:pt x="5507" y="20649"/>
                    <a:pt x="12181" y="21325"/>
                    <a:pt x="19171" y="21325"/>
                  </a:cubicBezTo>
                  <a:cubicBezTo>
                    <a:pt x="28698" y="21325"/>
                    <a:pt x="38809" y="20068"/>
                    <a:pt x="47340" y="18607"/>
                  </a:cubicBezTo>
                  <a:cubicBezTo>
                    <a:pt x="45446" y="15959"/>
                    <a:pt x="44191" y="12307"/>
                    <a:pt x="44191" y="12307"/>
                  </a:cubicBezTo>
                  <a:lnTo>
                    <a:pt x="44191" y="12307"/>
                  </a:lnTo>
                  <a:lnTo>
                    <a:pt x="50467" y="18036"/>
                  </a:lnTo>
                  <a:cubicBezTo>
                    <a:pt x="52636" y="17648"/>
                    <a:pt x="54667" y="17237"/>
                    <a:pt x="56516" y="16849"/>
                  </a:cubicBezTo>
                  <a:cubicBezTo>
                    <a:pt x="55033" y="15183"/>
                    <a:pt x="54028" y="14019"/>
                    <a:pt x="53754" y="12946"/>
                  </a:cubicBezTo>
                  <a:lnTo>
                    <a:pt x="53754" y="12946"/>
                  </a:lnTo>
                  <a:cubicBezTo>
                    <a:pt x="56334" y="14704"/>
                    <a:pt x="57680" y="15822"/>
                    <a:pt x="58959" y="16324"/>
                  </a:cubicBezTo>
                  <a:cubicBezTo>
                    <a:pt x="64482" y="15115"/>
                    <a:pt x="67974" y="14156"/>
                    <a:pt x="67974" y="14156"/>
                  </a:cubicBezTo>
                  <a:cubicBezTo>
                    <a:pt x="67974" y="14156"/>
                    <a:pt x="51019" y="1"/>
                    <a:pt x="39695"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46"/>
            <p:cNvSpPr/>
            <p:nvPr/>
          </p:nvSpPr>
          <p:spPr>
            <a:xfrm>
              <a:off x="142825" y="403075"/>
              <a:ext cx="1543575" cy="1218175"/>
            </a:xfrm>
            <a:custGeom>
              <a:avLst/>
              <a:gdLst/>
              <a:ahLst/>
              <a:cxnLst/>
              <a:rect l="l" t="t" r="r" b="b"/>
              <a:pathLst>
                <a:path w="61743" h="48727" extrusionOk="0">
                  <a:moveTo>
                    <a:pt x="8037" y="0"/>
                  </a:moveTo>
                  <a:cubicBezTo>
                    <a:pt x="5134" y="0"/>
                    <a:pt x="2595" y="1717"/>
                    <a:pt x="0" y="3509"/>
                  </a:cubicBezTo>
                  <a:cubicBezTo>
                    <a:pt x="8537" y="8850"/>
                    <a:pt x="15681" y="13552"/>
                    <a:pt x="21912" y="17866"/>
                  </a:cubicBezTo>
                  <a:cubicBezTo>
                    <a:pt x="22574" y="16223"/>
                    <a:pt x="24309" y="14351"/>
                    <a:pt x="25793" y="13324"/>
                  </a:cubicBezTo>
                  <a:lnTo>
                    <a:pt x="25793" y="13324"/>
                  </a:lnTo>
                  <a:cubicBezTo>
                    <a:pt x="25542" y="14009"/>
                    <a:pt x="24263" y="19464"/>
                    <a:pt x="24218" y="19487"/>
                  </a:cubicBezTo>
                  <a:cubicBezTo>
                    <a:pt x="25359" y="20286"/>
                    <a:pt x="33736" y="26426"/>
                    <a:pt x="33736" y="26426"/>
                  </a:cubicBezTo>
                  <a:lnTo>
                    <a:pt x="39077" y="19624"/>
                  </a:lnTo>
                  <a:lnTo>
                    <a:pt x="35676" y="27909"/>
                  </a:lnTo>
                  <a:cubicBezTo>
                    <a:pt x="37593" y="29370"/>
                    <a:pt x="45400" y="35761"/>
                    <a:pt x="45400" y="35761"/>
                  </a:cubicBezTo>
                  <a:lnTo>
                    <a:pt x="48321" y="29074"/>
                  </a:lnTo>
                  <a:cubicBezTo>
                    <a:pt x="49440" y="31653"/>
                    <a:pt x="49668" y="32999"/>
                    <a:pt x="48687" y="38683"/>
                  </a:cubicBezTo>
                  <a:cubicBezTo>
                    <a:pt x="52202" y="41742"/>
                    <a:pt x="56333" y="45394"/>
                    <a:pt x="59917" y="48726"/>
                  </a:cubicBezTo>
                  <a:cubicBezTo>
                    <a:pt x="61743" y="38044"/>
                    <a:pt x="57976" y="23230"/>
                    <a:pt x="49508" y="13552"/>
                  </a:cubicBezTo>
                  <a:cubicBezTo>
                    <a:pt x="40812" y="3578"/>
                    <a:pt x="16389" y="1067"/>
                    <a:pt x="8993" y="63"/>
                  </a:cubicBezTo>
                  <a:cubicBezTo>
                    <a:pt x="8670" y="20"/>
                    <a:pt x="8351" y="0"/>
                    <a:pt x="803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46"/>
            <p:cNvSpPr/>
            <p:nvPr/>
          </p:nvSpPr>
          <p:spPr>
            <a:xfrm>
              <a:off x="235825" y="403000"/>
              <a:ext cx="1414625" cy="1019650"/>
            </a:xfrm>
            <a:custGeom>
              <a:avLst/>
              <a:gdLst/>
              <a:ahLst/>
              <a:cxnLst/>
              <a:rect l="l" t="t" r="r" b="b"/>
              <a:pathLst>
                <a:path w="56585" h="40786" extrusionOk="0">
                  <a:moveTo>
                    <a:pt x="4306" y="1"/>
                  </a:moveTo>
                  <a:cubicBezTo>
                    <a:pt x="2798" y="1"/>
                    <a:pt x="1376" y="468"/>
                    <a:pt x="1" y="1184"/>
                  </a:cubicBezTo>
                  <a:cubicBezTo>
                    <a:pt x="640" y="1618"/>
                    <a:pt x="1370" y="2074"/>
                    <a:pt x="2169" y="2531"/>
                  </a:cubicBezTo>
                  <a:cubicBezTo>
                    <a:pt x="2169" y="2531"/>
                    <a:pt x="3673" y="2261"/>
                    <a:pt x="6447" y="2261"/>
                  </a:cubicBezTo>
                  <a:cubicBezTo>
                    <a:pt x="11745" y="2261"/>
                    <a:pt x="21675" y="3245"/>
                    <a:pt x="34604" y="8967"/>
                  </a:cubicBezTo>
                  <a:cubicBezTo>
                    <a:pt x="54005" y="17573"/>
                    <a:pt x="56516" y="40124"/>
                    <a:pt x="56585" y="40786"/>
                  </a:cubicBezTo>
                  <a:cubicBezTo>
                    <a:pt x="56037" y="31496"/>
                    <a:pt x="52316" y="20996"/>
                    <a:pt x="45788" y="13555"/>
                  </a:cubicBezTo>
                  <a:cubicBezTo>
                    <a:pt x="37092" y="3581"/>
                    <a:pt x="12669" y="1070"/>
                    <a:pt x="5273" y="66"/>
                  </a:cubicBezTo>
                  <a:cubicBezTo>
                    <a:pt x="4947" y="22"/>
                    <a:pt x="4624" y="1"/>
                    <a:pt x="4306"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46"/>
            <p:cNvSpPr/>
            <p:nvPr/>
          </p:nvSpPr>
          <p:spPr>
            <a:xfrm>
              <a:off x="144525" y="452000"/>
              <a:ext cx="645975" cy="1655425"/>
            </a:xfrm>
            <a:custGeom>
              <a:avLst/>
              <a:gdLst/>
              <a:ahLst/>
              <a:cxnLst/>
              <a:rect l="l" t="t" r="r" b="b"/>
              <a:pathLst>
                <a:path w="25839" h="66217" extrusionOk="0">
                  <a:moveTo>
                    <a:pt x="4589" y="0"/>
                  </a:moveTo>
                  <a:cubicBezTo>
                    <a:pt x="1302" y="4200"/>
                    <a:pt x="23" y="10911"/>
                    <a:pt x="1" y="18580"/>
                  </a:cubicBezTo>
                  <a:lnTo>
                    <a:pt x="5091" y="16092"/>
                  </a:lnTo>
                  <a:lnTo>
                    <a:pt x="46" y="21456"/>
                  </a:lnTo>
                  <a:cubicBezTo>
                    <a:pt x="183" y="25519"/>
                    <a:pt x="617" y="29787"/>
                    <a:pt x="1233" y="34055"/>
                  </a:cubicBezTo>
                  <a:lnTo>
                    <a:pt x="6255" y="31134"/>
                  </a:lnTo>
                  <a:lnTo>
                    <a:pt x="1827" y="37776"/>
                  </a:lnTo>
                  <a:cubicBezTo>
                    <a:pt x="2032" y="39008"/>
                    <a:pt x="2260" y="40241"/>
                    <a:pt x="2511" y="41474"/>
                  </a:cubicBezTo>
                  <a:lnTo>
                    <a:pt x="10637" y="34375"/>
                  </a:lnTo>
                  <a:lnTo>
                    <a:pt x="10637" y="34375"/>
                  </a:lnTo>
                  <a:cubicBezTo>
                    <a:pt x="6940" y="40287"/>
                    <a:pt x="5798" y="41633"/>
                    <a:pt x="3219" y="44966"/>
                  </a:cubicBezTo>
                  <a:cubicBezTo>
                    <a:pt x="4064" y="48937"/>
                    <a:pt x="5022" y="52726"/>
                    <a:pt x="5958" y="56173"/>
                  </a:cubicBezTo>
                  <a:lnTo>
                    <a:pt x="11048" y="49622"/>
                  </a:lnTo>
                  <a:lnTo>
                    <a:pt x="6871" y="59369"/>
                  </a:lnTo>
                  <a:cubicBezTo>
                    <a:pt x="7624" y="61971"/>
                    <a:pt x="8378" y="64299"/>
                    <a:pt x="9039" y="66216"/>
                  </a:cubicBezTo>
                  <a:cubicBezTo>
                    <a:pt x="25839" y="40127"/>
                    <a:pt x="23990" y="23784"/>
                    <a:pt x="4589"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46"/>
            <p:cNvSpPr/>
            <p:nvPr/>
          </p:nvSpPr>
          <p:spPr>
            <a:xfrm>
              <a:off x="274050" y="470825"/>
              <a:ext cx="470250" cy="1221750"/>
            </a:xfrm>
            <a:custGeom>
              <a:avLst/>
              <a:gdLst/>
              <a:ahLst/>
              <a:cxnLst/>
              <a:rect l="l" t="t" r="r" b="b"/>
              <a:pathLst>
                <a:path w="18810" h="48870" extrusionOk="0">
                  <a:moveTo>
                    <a:pt x="1" y="0"/>
                  </a:moveTo>
                  <a:lnTo>
                    <a:pt x="1" y="0"/>
                  </a:lnTo>
                  <a:cubicBezTo>
                    <a:pt x="2717" y="4314"/>
                    <a:pt x="18307" y="30358"/>
                    <a:pt x="12486" y="48869"/>
                  </a:cubicBezTo>
                  <a:cubicBezTo>
                    <a:pt x="18809" y="31727"/>
                    <a:pt x="14495" y="17964"/>
                    <a:pt x="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4270;p47">
            <a:extLst>
              <a:ext uri="{FF2B5EF4-FFF2-40B4-BE49-F238E27FC236}">
                <a16:creationId xmlns:a16="http://schemas.microsoft.com/office/drawing/2014/main" id="{4C696148-B5A0-DF2A-B7E9-BA90DA3DC256}"/>
              </a:ext>
            </a:extLst>
          </p:cNvPr>
          <p:cNvSpPr/>
          <p:nvPr/>
        </p:nvSpPr>
        <p:spPr>
          <a:xfrm>
            <a:off x="-294875" y="174362"/>
            <a:ext cx="1073950" cy="487350"/>
          </a:xfrm>
          <a:custGeom>
            <a:avLst/>
            <a:gdLst/>
            <a:ahLst/>
            <a:cxnLst/>
            <a:rect l="l" t="t" r="r" b="b"/>
            <a:pathLst>
              <a:path w="42958" h="19494" extrusionOk="0">
                <a:moveTo>
                  <a:pt x="38872" y="17896"/>
                </a:moveTo>
                <a:cubicBezTo>
                  <a:pt x="38644" y="17553"/>
                  <a:pt x="38392" y="17143"/>
                  <a:pt x="38096" y="16618"/>
                </a:cubicBezTo>
                <a:cubicBezTo>
                  <a:pt x="35790" y="12646"/>
                  <a:pt x="29308" y="14152"/>
                  <a:pt x="29308" y="14152"/>
                </a:cubicBezTo>
                <a:cubicBezTo>
                  <a:pt x="34147" y="5730"/>
                  <a:pt x="19242" y="1"/>
                  <a:pt x="17781" y="11322"/>
                </a:cubicBezTo>
                <a:cubicBezTo>
                  <a:pt x="13422" y="6666"/>
                  <a:pt x="6916" y="12943"/>
                  <a:pt x="10363" y="15705"/>
                </a:cubicBezTo>
                <a:cubicBezTo>
                  <a:pt x="10363" y="15705"/>
                  <a:pt x="5341" y="14518"/>
                  <a:pt x="3561" y="17622"/>
                </a:cubicBezTo>
                <a:cubicBezTo>
                  <a:pt x="3493" y="17713"/>
                  <a:pt x="3447" y="17804"/>
                  <a:pt x="3401" y="17896"/>
                </a:cubicBezTo>
                <a:lnTo>
                  <a:pt x="799" y="17896"/>
                </a:lnTo>
                <a:cubicBezTo>
                  <a:pt x="343" y="17896"/>
                  <a:pt x="0" y="18238"/>
                  <a:pt x="0" y="18695"/>
                </a:cubicBezTo>
                <a:cubicBezTo>
                  <a:pt x="0" y="19128"/>
                  <a:pt x="343" y="19494"/>
                  <a:pt x="799" y="19494"/>
                </a:cubicBezTo>
                <a:lnTo>
                  <a:pt x="42159" y="19494"/>
                </a:lnTo>
                <a:cubicBezTo>
                  <a:pt x="42615" y="19494"/>
                  <a:pt x="42957" y="19128"/>
                  <a:pt x="42957" y="18695"/>
                </a:cubicBezTo>
                <a:cubicBezTo>
                  <a:pt x="42957" y="18238"/>
                  <a:pt x="42615" y="17896"/>
                  <a:pt x="42159" y="17896"/>
                </a:cubicBezTo>
                <a:close/>
              </a:path>
            </a:pathLst>
          </a:custGeom>
          <a:solidFill>
            <a:srgbClr val="F3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4284;p47">
            <a:extLst>
              <a:ext uri="{FF2B5EF4-FFF2-40B4-BE49-F238E27FC236}">
                <a16:creationId xmlns:a16="http://schemas.microsoft.com/office/drawing/2014/main" id="{3D5FC324-1661-5336-97CA-39BF34D0AACE}"/>
              </a:ext>
            </a:extLst>
          </p:cNvPr>
          <p:cNvGrpSpPr/>
          <p:nvPr/>
        </p:nvGrpSpPr>
        <p:grpSpPr>
          <a:xfrm>
            <a:off x="-274232" y="62638"/>
            <a:ext cx="849101" cy="1067750"/>
            <a:chOff x="142825" y="-61675"/>
            <a:chExt cx="1766125" cy="2169100"/>
          </a:xfrm>
        </p:grpSpPr>
        <p:sp>
          <p:nvSpPr>
            <p:cNvPr id="4" name="Google Shape;4285;p47">
              <a:extLst>
                <a:ext uri="{FF2B5EF4-FFF2-40B4-BE49-F238E27FC236}">
                  <a16:creationId xmlns:a16="http://schemas.microsoft.com/office/drawing/2014/main" id="{CEC528BF-0902-BCE7-A72C-B8A65C5CFAFA}"/>
                </a:ext>
              </a:extLst>
            </p:cNvPr>
            <p:cNvSpPr/>
            <p:nvPr/>
          </p:nvSpPr>
          <p:spPr>
            <a:xfrm>
              <a:off x="209575" y="-61675"/>
              <a:ext cx="1699375" cy="533125"/>
            </a:xfrm>
            <a:custGeom>
              <a:avLst/>
              <a:gdLst/>
              <a:ahLst/>
              <a:cxnLst/>
              <a:rect l="l" t="t" r="r" b="b"/>
              <a:pathLst>
                <a:path w="67975" h="21325" extrusionOk="0">
                  <a:moveTo>
                    <a:pt x="39695" y="1"/>
                  </a:moveTo>
                  <a:cubicBezTo>
                    <a:pt x="39588" y="1"/>
                    <a:pt x="39481" y="2"/>
                    <a:pt x="39374" y="4"/>
                  </a:cubicBezTo>
                  <a:cubicBezTo>
                    <a:pt x="28053" y="278"/>
                    <a:pt x="1" y="18881"/>
                    <a:pt x="1" y="18881"/>
                  </a:cubicBezTo>
                  <a:cubicBezTo>
                    <a:pt x="5507" y="20649"/>
                    <a:pt x="12181" y="21325"/>
                    <a:pt x="19171" y="21325"/>
                  </a:cubicBezTo>
                  <a:cubicBezTo>
                    <a:pt x="28698" y="21325"/>
                    <a:pt x="38809" y="20068"/>
                    <a:pt x="47340" y="18607"/>
                  </a:cubicBezTo>
                  <a:cubicBezTo>
                    <a:pt x="45446" y="15959"/>
                    <a:pt x="44191" y="12307"/>
                    <a:pt x="44191" y="12307"/>
                  </a:cubicBezTo>
                  <a:lnTo>
                    <a:pt x="44191" y="12307"/>
                  </a:lnTo>
                  <a:lnTo>
                    <a:pt x="50467" y="18036"/>
                  </a:lnTo>
                  <a:cubicBezTo>
                    <a:pt x="52636" y="17648"/>
                    <a:pt x="54667" y="17237"/>
                    <a:pt x="56516" y="16849"/>
                  </a:cubicBezTo>
                  <a:cubicBezTo>
                    <a:pt x="55033" y="15183"/>
                    <a:pt x="54028" y="14019"/>
                    <a:pt x="53754" y="12946"/>
                  </a:cubicBezTo>
                  <a:lnTo>
                    <a:pt x="53754" y="12946"/>
                  </a:lnTo>
                  <a:cubicBezTo>
                    <a:pt x="56334" y="14704"/>
                    <a:pt x="57680" y="15822"/>
                    <a:pt x="58959" y="16324"/>
                  </a:cubicBezTo>
                  <a:cubicBezTo>
                    <a:pt x="64482" y="15115"/>
                    <a:pt x="67974" y="14156"/>
                    <a:pt x="67974" y="14156"/>
                  </a:cubicBezTo>
                  <a:cubicBezTo>
                    <a:pt x="67974" y="14156"/>
                    <a:pt x="51019" y="1"/>
                    <a:pt x="39695"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286;p47">
              <a:extLst>
                <a:ext uri="{FF2B5EF4-FFF2-40B4-BE49-F238E27FC236}">
                  <a16:creationId xmlns:a16="http://schemas.microsoft.com/office/drawing/2014/main" id="{2CD84A0F-0762-B805-CFD5-DD0961B9B97C}"/>
                </a:ext>
              </a:extLst>
            </p:cNvPr>
            <p:cNvSpPr/>
            <p:nvPr/>
          </p:nvSpPr>
          <p:spPr>
            <a:xfrm>
              <a:off x="142825" y="403075"/>
              <a:ext cx="1543575" cy="1218175"/>
            </a:xfrm>
            <a:custGeom>
              <a:avLst/>
              <a:gdLst/>
              <a:ahLst/>
              <a:cxnLst/>
              <a:rect l="l" t="t" r="r" b="b"/>
              <a:pathLst>
                <a:path w="61743" h="48727" extrusionOk="0">
                  <a:moveTo>
                    <a:pt x="8037" y="0"/>
                  </a:moveTo>
                  <a:cubicBezTo>
                    <a:pt x="5134" y="0"/>
                    <a:pt x="2595" y="1717"/>
                    <a:pt x="0" y="3509"/>
                  </a:cubicBezTo>
                  <a:cubicBezTo>
                    <a:pt x="8537" y="8850"/>
                    <a:pt x="15681" y="13552"/>
                    <a:pt x="21912" y="17866"/>
                  </a:cubicBezTo>
                  <a:cubicBezTo>
                    <a:pt x="22574" y="16223"/>
                    <a:pt x="24309" y="14351"/>
                    <a:pt x="25793" y="13324"/>
                  </a:cubicBezTo>
                  <a:lnTo>
                    <a:pt x="25793" y="13324"/>
                  </a:lnTo>
                  <a:cubicBezTo>
                    <a:pt x="25542" y="14009"/>
                    <a:pt x="24263" y="19464"/>
                    <a:pt x="24218" y="19487"/>
                  </a:cubicBezTo>
                  <a:cubicBezTo>
                    <a:pt x="25359" y="20286"/>
                    <a:pt x="33736" y="26426"/>
                    <a:pt x="33736" y="26426"/>
                  </a:cubicBezTo>
                  <a:lnTo>
                    <a:pt x="39077" y="19624"/>
                  </a:lnTo>
                  <a:lnTo>
                    <a:pt x="35676" y="27909"/>
                  </a:lnTo>
                  <a:cubicBezTo>
                    <a:pt x="37593" y="29370"/>
                    <a:pt x="45400" y="35761"/>
                    <a:pt x="45400" y="35761"/>
                  </a:cubicBezTo>
                  <a:lnTo>
                    <a:pt x="48321" y="29074"/>
                  </a:lnTo>
                  <a:cubicBezTo>
                    <a:pt x="49440" y="31653"/>
                    <a:pt x="49668" y="32999"/>
                    <a:pt x="48687" y="38683"/>
                  </a:cubicBezTo>
                  <a:cubicBezTo>
                    <a:pt x="52202" y="41742"/>
                    <a:pt x="56333" y="45394"/>
                    <a:pt x="59917" y="48726"/>
                  </a:cubicBezTo>
                  <a:cubicBezTo>
                    <a:pt x="61743" y="38044"/>
                    <a:pt x="57976" y="23230"/>
                    <a:pt x="49508" y="13552"/>
                  </a:cubicBezTo>
                  <a:cubicBezTo>
                    <a:pt x="40812" y="3578"/>
                    <a:pt x="16389" y="1067"/>
                    <a:pt x="8993" y="63"/>
                  </a:cubicBezTo>
                  <a:cubicBezTo>
                    <a:pt x="8670" y="20"/>
                    <a:pt x="8351" y="0"/>
                    <a:pt x="803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287;p47">
              <a:extLst>
                <a:ext uri="{FF2B5EF4-FFF2-40B4-BE49-F238E27FC236}">
                  <a16:creationId xmlns:a16="http://schemas.microsoft.com/office/drawing/2014/main" id="{9C2D0C05-DAA8-7767-EEFB-F65F9CDCCA2E}"/>
                </a:ext>
              </a:extLst>
            </p:cNvPr>
            <p:cNvSpPr/>
            <p:nvPr/>
          </p:nvSpPr>
          <p:spPr>
            <a:xfrm>
              <a:off x="235825" y="403000"/>
              <a:ext cx="1414625" cy="1019650"/>
            </a:xfrm>
            <a:custGeom>
              <a:avLst/>
              <a:gdLst/>
              <a:ahLst/>
              <a:cxnLst/>
              <a:rect l="l" t="t" r="r" b="b"/>
              <a:pathLst>
                <a:path w="56585" h="40786" extrusionOk="0">
                  <a:moveTo>
                    <a:pt x="4306" y="1"/>
                  </a:moveTo>
                  <a:cubicBezTo>
                    <a:pt x="2798" y="1"/>
                    <a:pt x="1376" y="468"/>
                    <a:pt x="1" y="1184"/>
                  </a:cubicBezTo>
                  <a:cubicBezTo>
                    <a:pt x="640" y="1618"/>
                    <a:pt x="1370" y="2074"/>
                    <a:pt x="2169" y="2531"/>
                  </a:cubicBezTo>
                  <a:cubicBezTo>
                    <a:pt x="2169" y="2531"/>
                    <a:pt x="3673" y="2261"/>
                    <a:pt x="6447" y="2261"/>
                  </a:cubicBezTo>
                  <a:cubicBezTo>
                    <a:pt x="11745" y="2261"/>
                    <a:pt x="21675" y="3245"/>
                    <a:pt x="34604" y="8967"/>
                  </a:cubicBezTo>
                  <a:cubicBezTo>
                    <a:pt x="54005" y="17573"/>
                    <a:pt x="56516" y="40124"/>
                    <a:pt x="56585" y="40786"/>
                  </a:cubicBezTo>
                  <a:cubicBezTo>
                    <a:pt x="56037" y="31496"/>
                    <a:pt x="52316" y="20996"/>
                    <a:pt x="45788" y="13555"/>
                  </a:cubicBezTo>
                  <a:cubicBezTo>
                    <a:pt x="37092" y="3581"/>
                    <a:pt x="12669" y="1070"/>
                    <a:pt x="5273" y="66"/>
                  </a:cubicBezTo>
                  <a:cubicBezTo>
                    <a:pt x="4947" y="22"/>
                    <a:pt x="4624" y="1"/>
                    <a:pt x="4306"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288;p47">
              <a:extLst>
                <a:ext uri="{FF2B5EF4-FFF2-40B4-BE49-F238E27FC236}">
                  <a16:creationId xmlns:a16="http://schemas.microsoft.com/office/drawing/2014/main" id="{135DB291-05CA-9A27-E786-9615CC838D74}"/>
                </a:ext>
              </a:extLst>
            </p:cNvPr>
            <p:cNvSpPr/>
            <p:nvPr/>
          </p:nvSpPr>
          <p:spPr>
            <a:xfrm>
              <a:off x="144525" y="452000"/>
              <a:ext cx="645975" cy="1655425"/>
            </a:xfrm>
            <a:custGeom>
              <a:avLst/>
              <a:gdLst/>
              <a:ahLst/>
              <a:cxnLst/>
              <a:rect l="l" t="t" r="r" b="b"/>
              <a:pathLst>
                <a:path w="25839" h="66217" extrusionOk="0">
                  <a:moveTo>
                    <a:pt x="4589" y="0"/>
                  </a:moveTo>
                  <a:cubicBezTo>
                    <a:pt x="1302" y="4200"/>
                    <a:pt x="23" y="10911"/>
                    <a:pt x="1" y="18580"/>
                  </a:cubicBezTo>
                  <a:lnTo>
                    <a:pt x="5091" y="16092"/>
                  </a:lnTo>
                  <a:lnTo>
                    <a:pt x="46" y="21456"/>
                  </a:lnTo>
                  <a:cubicBezTo>
                    <a:pt x="183" y="25519"/>
                    <a:pt x="617" y="29787"/>
                    <a:pt x="1233" y="34055"/>
                  </a:cubicBezTo>
                  <a:lnTo>
                    <a:pt x="6255" y="31134"/>
                  </a:lnTo>
                  <a:lnTo>
                    <a:pt x="1827" y="37776"/>
                  </a:lnTo>
                  <a:cubicBezTo>
                    <a:pt x="2032" y="39008"/>
                    <a:pt x="2260" y="40241"/>
                    <a:pt x="2511" y="41474"/>
                  </a:cubicBezTo>
                  <a:lnTo>
                    <a:pt x="10637" y="34375"/>
                  </a:lnTo>
                  <a:lnTo>
                    <a:pt x="10637" y="34375"/>
                  </a:lnTo>
                  <a:cubicBezTo>
                    <a:pt x="6940" y="40287"/>
                    <a:pt x="5798" y="41633"/>
                    <a:pt x="3219" y="44966"/>
                  </a:cubicBezTo>
                  <a:cubicBezTo>
                    <a:pt x="4064" y="48937"/>
                    <a:pt x="5022" y="52726"/>
                    <a:pt x="5958" y="56173"/>
                  </a:cubicBezTo>
                  <a:lnTo>
                    <a:pt x="11048" y="49622"/>
                  </a:lnTo>
                  <a:lnTo>
                    <a:pt x="6871" y="59369"/>
                  </a:lnTo>
                  <a:cubicBezTo>
                    <a:pt x="7624" y="61971"/>
                    <a:pt x="8378" y="64299"/>
                    <a:pt x="9039" y="66216"/>
                  </a:cubicBezTo>
                  <a:cubicBezTo>
                    <a:pt x="25839" y="40127"/>
                    <a:pt x="23990" y="23784"/>
                    <a:pt x="4589"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289;p47">
              <a:extLst>
                <a:ext uri="{FF2B5EF4-FFF2-40B4-BE49-F238E27FC236}">
                  <a16:creationId xmlns:a16="http://schemas.microsoft.com/office/drawing/2014/main" id="{7D5BFD72-AF9B-5E3F-490C-DF40E100068D}"/>
                </a:ext>
              </a:extLst>
            </p:cNvPr>
            <p:cNvSpPr/>
            <p:nvPr/>
          </p:nvSpPr>
          <p:spPr>
            <a:xfrm>
              <a:off x="274050" y="470825"/>
              <a:ext cx="470250" cy="1221750"/>
            </a:xfrm>
            <a:custGeom>
              <a:avLst/>
              <a:gdLst/>
              <a:ahLst/>
              <a:cxnLst/>
              <a:rect l="l" t="t" r="r" b="b"/>
              <a:pathLst>
                <a:path w="18810" h="48870" extrusionOk="0">
                  <a:moveTo>
                    <a:pt x="1" y="0"/>
                  </a:moveTo>
                  <a:lnTo>
                    <a:pt x="1" y="0"/>
                  </a:lnTo>
                  <a:cubicBezTo>
                    <a:pt x="2717" y="4314"/>
                    <a:pt x="18307" y="30358"/>
                    <a:pt x="12486" y="48869"/>
                  </a:cubicBezTo>
                  <a:cubicBezTo>
                    <a:pt x="18809" y="31727"/>
                    <a:pt x="14495" y="17964"/>
                    <a:pt x="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 name="图片 16">
            <a:extLst>
              <a:ext uri="{FF2B5EF4-FFF2-40B4-BE49-F238E27FC236}">
                <a16:creationId xmlns:a16="http://schemas.microsoft.com/office/drawing/2014/main" id="{272C0B88-39B3-0C20-A1B5-A244D524CB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634" y="1133647"/>
            <a:ext cx="4688707" cy="2915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本框 13">
            <a:extLst>
              <a:ext uri="{FF2B5EF4-FFF2-40B4-BE49-F238E27FC236}">
                <a16:creationId xmlns:a16="http://schemas.microsoft.com/office/drawing/2014/main" id="{3BC89073-7405-5A53-C951-36B883A23327}"/>
              </a:ext>
            </a:extLst>
          </p:cNvPr>
          <p:cNvSpPr txBox="1"/>
          <p:nvPr/>
        </p:nvSpPr>
        <p:spPr>
          <a:xfrm>
            <a:off x="5281919" y="1923533"/>
            <a:ext cx="3137391" cy="1200329"/>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i="1">
                <a:solidFill>
                  <a:schemeClr val="bg2">
                    <a:lumMod val="50000"/>
                  </a:schemeClr>
                </a:solidFill>
                <a:latin typeface="Times New Roman" panose="02020603050405020304" pitchFamily="18" charset="0"/>
                <a:cs typeface="Times New Roman" panose="02020603050405020304" pitchFamily="18" charset="0"/>
              </a:rPr>
              <a:t>HS dựa vào bố cục văn bản để xác định các luận điểm.</a:t>
            </a:r>
            <a:endParaRPr lang="en-US" sz="2400">
              <a:solidFill>
                <a:schemeClr val="bg2">
                  <a:lumMod val="50000"/>
                </a:schemeClr>
              </a:solidFill>
              <a:latin typeface="Times New Roman" panose="02020603050405020304" pitchFamily="18" charset="0"/>
              <a:cs typeface="Times New Roman" panose="02020603050405020304" pitchFamily="18" charset="0"/>
            </a:endParaRPr>
          </a:p>
        </p:txBody>
      </p:sp>
      <p:pic>
        <p:nvPicPr>
          <p:cNvPr id="12" name="Picture 11" descr="A couple of cartoon characters&#10;&#10;Description automatically generated">
            <a:extLst>
              <a:ext uri="{FF2B5EF4-FFF2-40B4-BE49-F238E27FC236}">
                <a16:creationId xmlns:a16="http://schemas.microsoft.com/office/drawing/2014/main" id="{37A86144-7A28-AE9A-4EFF-359A875CB9A3}"/>
              </a:ext>
            </a:extLst>
          </p:cNvPr>
          <p:cNvPicPr>
            <a:picLocks noChangeAspect="1"/>
          </p:cNvPicPr>
          <p:nvPr/>
        </p:nvPicPr>
        <p:blipFill>
          <a:blip r:embed="rId4"/>
          <a:stretch>
            <a:fillRect/>
          </a:stretch>
        </p:blipFill>
        <p:spPr>
          <a:xfrm>
            <a:off x="8841" y="2153669"/>
            <a:ext cx="3872647" cy="3055737"/>
          </a:xfrm>
          <a:prstGeom prst="rect">
            <a:avLst/>
          </a:prstGeom>
        </p:spPr>
      </p:pic>
    </p:spTree>
    <p:extLst>
      <p:ext uri="{BB962C8B-B14F-4D97-AF65-F5344CB8AC3E}">
        <p14:creationId xmlns:p14="http://schemas.microsoft.com/office/powerpoint/2010/main" val="23082531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4930"/>
            <a:ext cx="18288000" cy="5138546"/>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054" y="3231160"/>
            <a:ext cx="2280557" cy="1557620"/>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89861" y="2730502"/>
            <a:ext cx="3006339" cy="2375324"/>
          </a:xfrm>
          <a:prstGeom prst="rect">
            <a:avLst/>
          </a:prstGeom>
        </p:spPr>
      </p:pic>
      <p:sp>
        <p:nvSpPr>
          <p:cNvPr id="19" name="Rectangle 18"/>
          <p:cNvSpPr/>
          <p:nvPr/>
        </p:nvSpPr>
        <p:spPr>
          <a:xfrm>
            <a:off x="539305" y="414532"/>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20" name="Rectangle 19"/>
          <p:cNvSpPr/>
          <p:nvPr/>
        </p:nvSpPr>
        <p:spPr>
          <a:xfrm>
            <a:off x="4856140" y="4111460"/>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800">
                <a:latin typeface="Times New Roman" panose="02020603050405020304" pitchFamily="18" charset="0"/>
                <a:cs typeface="Times New Roman" panose="02020603050405020304" pitchFamily="18" charset="0"/>
              </a:rPr>
              <a:t>D. Cả A và C</a:t>
            </a:r>
          </a:p>
        </p:txBody>
      </p:sp>
      <p:sp>
        <p:nvSpPr>
          <p:cNvPr id="21" name="Rectangle 20"/>
          <p:cNvSpPr/>
          <p:nvPr/>
        </p:nvSpPr>
        <p:spPr>
          <a:xfrm>
            <a:off x="4873988" y="3388223"/>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800">
                <a:latin typeface="Times New Roman" panose="02020603050405020304" pitchFamily="18" charset="0"/>
                <a:cs typeface="Times New Roman" panose="02020603050405020304" pitchFamily="18" charset="0"/>
              </a:rPr>
              <a:t>B. Điệp ngữ</a:t>
            </a:r>
          </a:p>
        </p:txBody>
      </p:sp>
      <p:sp>
        <p:nvSpPr>
          <p:cNvPr id="22" name="Rectangle 21"/>
          <p:cNvSpPr/>
          <p:nvPr/>
        </p:nvSpPr>
        <p:spPr>
          <a:xfrm>
            <a:off x="596187" y="4138225"/>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800">
                <a:latin typeface="Times New Roman" panose="02020603050405020304" pitchFamily="18" charset="0"/>
                <a:cs typeface="Times New Roman" panose="02020603050405020304" pitchFamily="18" charset="0"/>
              </a:rPr>
              <a:t>C. Tương phản</a:t>
            </a:r>
          </a:p>
        </p:txBody>
      </p:sp>
      <p:sp>
        <p:nvSpPr>
          <p:cNvPr id="23" name="Rectangle 22"/>
          <p:cNvSpPr/>
          <p:nvPr/>
        </p:nvSpPr>
        <p:spPr>
          <a:xfrm>
            <a:off x="539305" y="3354684"/>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800">
                <a:latin typeface="Times New Roman" panose="02020603050405020304" pitchFamily="18" charset="0"/>
                <a:cs typeface="Times New Roman" panose="02020603050405020304" pitchFamily="18" charset="0"/>
              </a:rPr>
              <a:t>A. Phép đối lập</a:t>
            </a:r>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81622" y="3129251"/>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92663" y="3962013"/>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15275" y="3132302"/>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876085" y="3879805"/>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2823296" y="1184408"/>
            <a:ext cx="3323555" cy="332355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602159" y="474698"/>
            <a:ext cx="7273926" cy="1077218"/>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Câu 6. Biện pháp nghệ thuật nào được sử dụng chủ yếu trong văn bản</a:t>
            </a: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200318" y="2846186"/>
            <a:ext cx="1621088" cy="2057400"/>
          </a:xfrm>
          <a:prstGeom prst="rect">
            <a:avLst/>
          </a:prstGeom>
        </p:spPr>
      </p:pic>
      <p:pic>
        <p:nvPicPr>
          <p:cNvPr id="34" name="c2 2">
            <a:hlinkClick r:id="rId11"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2"/>
          <a:srcRect/>
          <a:stretch/>
        </p:blipFill>
        <p:spPr>
          <a:xfrm>
            <a:off x="14517283" y="3520211"/>
            <a:ext cx="964582" cy="964582"/>
          </a:xfrm>
          <a:prstGeom prst="rect">
            <a:avLst/>
          </a:prstGeom>
        </p:spPr>
      </p:pic>
    </p:spTree>
    <p:extLst>
      <p:ext uri="{BB962C8B-B14F-4D97-AF65-F5344CB8AC3E}">
        <p14:creationId xmlns:p14="http://schemas.microsoft.com/office/powerpoint/2010/main" val="1037338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28"/>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3"/>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28"/>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28"/>
                                        </p:tgtEl>
                                      </p:cBhvr>
                                    </p:animEffect>
                                    <p:set>
                                      <p:cBhvr>
                                        <p:cTn id="46"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28"/>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0"/>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childTnLst>
                          </p:cTn>
                        </p:par>
                        <p:par>
                          <p:cTn id="65" fill="hold">
                            <p:stCondLst>
                              <p:cond delay="500"/>
                            </p:stCondLst>
                            <p:childTnLst>
                              <p:par>
                                <p:cTn id="66" presetID="10" presetClass="exit" presetSubtype="0" fill="hold" nodeType="afterEffect">
                                  <p:stCondLst>
                                    <p:cond delay="500"/>
                                  </p:stCondLst>
                                  <p:childTnLst>
                                    <p:animEffect transition="out" filter="fade">
                                      <p:cBhvr>
                                        <p:cTn id="67" dur="500"/>
                                        <p:tgtEl>
                                          <p:spTgt spid="26"/>
                                        </p:tgtEl>
                                      </p:cBhvr>
                                    </p:animEffect>
                                    <p:set>
                                      <p:cBhvr>
                                        <p:cTn id="68" dur="1" fill="hold">
                                          <p:stCondLst>
                                            <p:cond delay="499"/>
                                          </p:stCondLst>
                                        </p:cTn>
                                        <p:tgtEl>
                                          <p:spTgt spid="26"/>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28"/>
                                        </p:tgtEl>
                                      </p:cBhvr>
                                    </p:animEffect>
                                    <p:set>
                                      <p:cBhvr>
                                        <p:cTn id="71" dur="1" fill="hold">
                                          <p:stCondLst>
                                            <p:cond delay="499"/>
                                          </p:stCondLst>
                                        </p:cTn>
                                        <p:tgtEl>
                                          <p:spTgt spid="28"/>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24"/>
                                        </p:tgtEl>
                                      </p:cBhvr>
                                    </p:animEffect>
                                    <p:set>
                                      <p:cBhvr>
                                        <p:cTn id="74" dur="1" fill="hold">
                                          <p:stCondLst>
                                            <p:cond delay="499"/>
                                          </p:stCondLst>
                                        </p:cTn>
                                        <p:tgtEl>
                                          <p:spTgt spid="24"/>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par>
                                <p:cTn id="78" presetID="10" presetClass="exit" presetSubtype="0" fill="hold" nodeType="withEffect">
                                  <p:stCondLst>
                                    <p:cond delay="500"/>
                                  </p:stCondLst>
                                  <p:childTnLst>
                                    <p:animEffect transition="out" filter="fade">
                                      <p:cBhvr>
                                        <p:cTn id="79" dur="500"/>
                                        <p:tgtEl>
                                          <p:spTgt spid="27"/>
                                        </p:tgtEl>
                                      </p:cBhvr>
                                    </p:animEffect>
                                    <p:set>
                                      <p:cBhvr>
                                        <p:cTn id="80" dur="1" fill="hold">
                                          <p:stCondLst>
                                            <p:cond delay="499"/>
                                          </p:stCondLst>
                                        </p:cTn>
                                        <p:tgtEl>
                                          <p:spTgt spid="27"/>
                                        </p:tgtEl>
                                        <p:attrNameLst>
                                          <p:attrName>style.visibility</p:attrName>
                                        </p:attrNameLst>
                                      </p:cBhvr>
                                      <p:to>
                                        <p:strVal val="hidden"/>
                                      </p:to>
                                    </p:set>
                                  </p:childTnLst>
                                </p:cTn>
                              </p:par>
                              <p:par>
                                <p:cTn id="81" presetID="10" presetClass="exit" presetSubtype="0" fill="hold" grpId="0" nodeType="withEffect">
                                  <p:stCondLst>
                                    <p:cond delay="500"/>
                                  </p:stCondLst>
                                  <p:childTnLst>
                                    <p:animEffect transition="out" filter="fade">
                                      <p:cBhvr>
                                        <p:cTn id="82" dur="500"/>
                                        <p:tgtEl>
                                          <p:spTgt spid="19"/>
                                        </p:tgtEl>
                                      </p:cBhvr>
                                    </p:animEffect>
                                    <p:set>
                                      <p:cBhvr>
                                        <p:cTn id="83" dur="1" fill="hold">
                                          <p:stCondLst>
                                            <p:cond delay="499"/>
                                          </p:stCondLst>
                                        </p:cTn>
                                        <p:tgtEl>
                                          <p:spTgt spid="19"/>
                                        </p:tgtEl>
                                        <p:attrNameLst>
                                          <p:attrName>style.visibility</p:attrName>
                                        </p:attrNameLst>
                                      </p:cBhvr>
                                      <p:to>
                                        <p:strVal val="hidden"/>
                                      </p:to>
                                    </p:set>
                                  </p:childTnLst>
                                </p:cTn>
                              </p:par>
                              <p:par>
                                <p:cTn id="84" presetID="10" presetClass="exit" presetSubtype="0" fill="hold" grpId="0" nodeType="withEffect">
                                  <p:stCondLst>
                                    <p:cond delay="500"/>
                                  </p:stCondLst>
                                  <p:childTnLst>
                                    <p:animEffect transition="out" filter="fade">
                                      <p:cBhvr>
                                        <p:cTn id="85" dur="500"/>
                                        <p:tgtEl>
                                          <p:spTgt spid="20"/>
                                        </p:tgtEl>
                                      </p:cBhvr>
                                    </p:animEffect>
                                    <p:set>
                                      <p:cBhvr>
                                        <p:cTn id="86" dur="1" fill="hold">
                                          <p:stCondLst>
                                            <p:cond delay="499"/>
                                          </p:stCondLst>
                                        </p:cTn>
                                        <p:tgtEl>
                                          <p:spTgt spid="20"/>
                                        </p:tgtEl>
                                        <p:attrNameLst>
                                          <p:attrName>style.visibility</p:attrName>
                                        </p:attrNameLst>
                                      </p:cBhvr>
                                      <p:to>
                                        <p:strVal val="hidden"/>
                                      </p:to>
                                    </p:set>
                                  </p:childTnLst>
                                </p:cTn>
                              </p:par>
                              <p:par>
                                <p:cTn id="87" presetID="10" presetClass="exit" presetSubtype="0" fill="hold" grpId="0" nodeType="withEffect">
                                  <p:stCondLst>
                                    <p:cond delay="500"/>
                                  </p:stCondLst>
                                  <p:childTnLst>
                                    <p:animEffect transition="out" filter="fade">
                                      <p:cBhvr>
                                        <p:cTn id="88" dur="500"/>
                                        <p:tgtEl>
                                          <p:spTgt spid="21"/>
                                        </p:tgtEl>
                                      </p:cBhvr>
                                    </p:animEffect>
                                    <p:set>
                                      <p:cBhvr>
                                        <p:cTn id="89" dur="1" fill="hold">
                                          <p:stCondLst>
                                            <p:cond delay="499"/>
                                          </p:stCondLst>
                                        </p:cTn>
                                        <p:tgtEl>
                                          <p:spTgt spid="21"/>
                                        </p:tgtEl>
                                        <p:attrNameLst>
                                          <p:attrName>style.visibility</p:attrName>
                                        </p:attrNameLst>
                                      </p:cBhvr>
                                      <p:to>
                                        <p:strVal val="hidden"/>
                                      </p:to>
                                    </p:set>
                                  </p:childTnLst>
                                </p:cTn>
                              </p:par>
                              <p:par>
                                <p:cTn id="90" presetID="10" presetClass="exit" presetSubtype="0" fill="hold" grpId="0" nodeType="withEffect">
                                  <p:stCondLst>
                                    <p:cond delay="500"/>
                                  </p:stCondLst>
                                  <p:childTnLst>
                                    <p:animEffect transition="out" filter="fade">
                                      <p:cBhvr>
                                        <p:cTn id="91" dur="500"/>
                                        <p:tgtEl>
                                          <p:spTgt spid="22"/>
                                        </p:tgtEl>
                                      </p:cBhvr>
                                    </p:animEffect>
                                    <p:set>
                                      <p:cBhvr>
                                        <p:cTn id="92" dur="1" fill="hold">
                                          <p:stCondLst>
                                            <p:cond delay="499"/>
                                          </p:stCondLst>
                                        </p:cTn>
                                        <p:tgtEl>
                                          <p:spTgt spid="22"/>
                                        </p:tgtEl>
                                        <p:attrNameLst>
                                          <p:attrName>style.visibility</p:attrName>
                                        </p:attrNameLst>
                                      </p:cBhvr>
                                      <p:to>
                                        <p:strVal val="hidden"/>
                                      </p:to>
                                    </p:set>
                                  </p:childTnLst>
                                </p:cTn>
                              </p:par>
                              <p:par>
                                <p:cTn id="93" presetID="10" presetClass="exit" presetSubtype="0" fill="hold" grpId="0" nodeType="withEffect">
                                  <p:stCondLst>
                                    <p:cond delay="500"/>
                                  </p:stCondLst>
                                  <p:childTnLst>
                                    <p:animEffect transition="out" filter="fade">
                                      <p:cBhvr>
                                        <p:cTn id="94" dur="500"/>
                                        <p:tgtEl>
                                          <p:spTgt spid="23"/>
                                        </p:tgtEl>
                                      </p:cBhvr>
                                    </p:animEffect>
                                    <p:set>
                                      <p:cBhvr>
                                        <p:cTn id="95" dur="1" fill="hold">
                                          <p:stCondLst>
                                            <p:cond delay="499"/>
                                          </p:stCondLst>
                                        </p:cTn>
                                        <p:tgtEl>
                                          <p:spTgt spid="23"/>
                                        </p:tgtEl>
                                        <p:attrNameLst>
                                          <p:attrName>style.visibility</p:attrName>
                                        </p:attrNameLst>
                                      </p:cBhvr>
                                      <p:to>
                                        <p:strVal val="hidden"/>
                                      </p:to>
                                    </p:set>
                                  </p:childTnLst>
                                </p:cTn>
                              </p:par>
                              <p:par>
                                <p:cTn id="96" presetID="10" presetClass="exit" presetSubtype="0" fill="hold" grpId="0" nodeType="withEffect">
                                  <p:stCondLst>
                                    <p:cond delay="500"/>
                                  </p:stCondLst>
                                  <p:childTnLst>
                                    <p:animEffect transition="out" filter="fade">
                                      <p:cBhvr>
                                        <p:cTn id="97" dur="500"/>
                                        <p:tgtEl>
                                          <p:spTgt spid="29"/>
                                        </p:tgtEl>
                                      </p:cBhvr>
                                    </p:animEffect>
                                    <p:set>
                                      <p:cBhvr>
                                        <p:cTn id="98" dur="1" fill="hold">
                                          <p:stCondLst>
                                            <p:cond delay="499"/>
                                          </p:stCondLst>
                                        </p:cTn>
                                        <p:tgtEl>
                                          <p:spTgt spid="29"/>
                                        </p:tgtEl>
                                        <p:attrNameLst>
                                          <p:attrName>style.visibility</p:attrName>
                                        </p:attrNameLst>
                                      </p:cBhvr>
                                      <p:to>
                                        <p:strVal val="hidden"/>
                                      </p:to>
                                    </p:set>
                                  </p:childTnLst>
                                </p:cTn>
                              </p:par>
                            </p:childTnLst>
                          </p:cTn>
                        </p:par>
                        <p:par>
                          <p:cTn id="99" fill="hold">
                            <p:stCondLst>
                              <p:cond delay="1500"/>
                            </p:stCondLst>
                            <p:childTnLst>
                              <p:par>
                                <p:cTn id="100" presetID="10" presetClass="exit" presetSubtype="0" fill="hold" nodeType="afterEffect">
                                  <p:stCondLst>
                                    <p:cond delay="0"/>
                                  </p:stCondLst>
                                  <p:childTnLst>
                                    <p:animEffect transition="out" filter="fade">
                                      <p:cBhvr>
                                        <p:cTn id="101" dur="500"/>
                                        <p:tgtEl>
                                          <p:spTgt spid="9"/>
                                        </p:tgtEl>
                                      </p:cBhvr>
                                    </p:animEffect>
                                    <p:set>
                                      <p:cBhvr>
                                        <p:cTn id="102" dur="1" fill="hold">
                                          <p:stCondLst>
                                            <p:cond delay="499"/>
                                          </p:stCondLst>
                                        </p:cTn>
                                        <p:tgtEl>
                                          <p:spTgt spid="9"/>
                                        </p:tgtEl>
                                        <p:attrNameLst>
                                          <p:attrName>style.visibility</p:attrName>
                                        </p:attrNameLst>
                                      </p:cBhvr>
                                      <p:to>
                                        <p:strVal val="hidden"/>
                                      </p:to>
                                    </p:set>
                                  </p:childTnLst>
                                </p:cTn>
                              </p:par>
                            </p:childTnLst>
                          </p:cTn>
                        </p:par>
                        <p:par>
                          <p:cTn id="103" fill="hold">
                            <p:stCondLst>
                              <p:cond delay="2000"/>
                            </p:stCondLst>
                            <p:childTnLst>
                              <p:par>
                                <p:cTn id="104" presetID="35" presetClass="path" presetSubtype="0" fill="hold" nodeType="afterEffect">
                                  <p:stCondLst>
                                    <p:cond delay="0"/>
                                  </p:stCondLst>
                                  <p:childTnLst>
                                    <p:animMotion origin="layout" path="M 0 -2.96296E-6 L -1 -2.96296E-6 " pathEditMode="relative" rAng="0" ptsTypes="AA">
                                      <p:cBhvr>
                                        <p:cTn id="105" dur="3000" fill="hold"/>
                                        <p:tgtEl>
                                          <p:spTgt spid="31"/>
                                        </p:tgtEl>
                                        <p:attrNameLst>
                                          <p:attrName>ppt_x</p:attrName>
                                          <p:attrName>ppt_y</p:attrName>
                                        </p:attrNameLst>
                                      </p:cBhvr>
                                      <p:rCtr x="-50000" y="0"/>
                                    </p:animMotion>
                                  </p:childTnLst>
                                </p:cTn>
                              </p:par>
                              <p:par>
                                <p:cTn id="106" presetID="35" presetClass="path" presetSubtype="0" fill="hold" nodeType="withEffect">
                                  <p:stCondLst>
                                    <p:cond delay="0"/>
                                  </p:stCondLst>
                                  <p:childTnLst>
                                    <p:animMotion origin="layout" path="M 2.22222E-6 3.58025E-6 L -1 3.58025E-6 " pathEditMode="relative" rAng="0" ptsTypes="AA">
                                      <p:cBhvr>
                                        <p:cTn id="107" dur="3000" fill="hold"/>
                                        <p:tgtEl>
                                          <p:spTgt spid="34"/>
                                        </p:tgtEl>
                                        <p:attrNameLst>
                                          <p:attrName>ppt_x</p:attrName>
                                          <p:attrName>ppt_y</p:attrName>
                                        </p:attrNameLst>
                                      </p:cBhvr>
                                      <p:rCtr x="-50000" y="0"/>
                                    </p:animMotion>
                                  </p:childTnLst>
                                </p:cTn>
                              </p:par>
                              <p:par>
                                <p:cTn id="108" presetID="35" presetClass="path" presetSubtype="0" fill="hold" nodeType="withEffect">
                                  <p:stCondLst>
                                    <p:cond delay="0"/>
                                  </p:stCondLst>
                                  <p:childTnLst>
                                    <p:animMotion origin="layout" path="M 6.25E-7 2.22222E-6 L -1 2.22222E-6 " pathEditMode="relative" rAng="0" ptsTypes="AA">
                                      <p:cBhvr>
                                        <p:cTn id="109"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4930"/>
            <a:ext cx="18288000" cy="5138546"/>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054" y="3231160"/>
            <a:ext cx="2280557" cy="1557620"/>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8359" y="2925896"/>
            <a:ext cx="1621088" cy="2057400"/>
          </a:xfrm>
          <a:prstGeom prst="rect">
            <a:avLst/>
          </a:prstGeom>
        </p:spPr>
      </p:pic>
      <p:sp>
        <p:nvSpPr>
          <p:cNvPr id="19" name="Rectangle 18"/>
          <p:cNvSpPr/>
          <p:nvPr/>
        </p:nvSpPr>
        <p:spPr>
          <a:xfrm>
            <a:off x="539305" y="414533"/>
            <a:ext cx="7875638" cy="172111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20" name="Rectangle 19"/>
          <p:cNvSpPr/>
          <p:nvPr/>
        </p:nvSpPr>
        <p:spPr>
          <a:xfrm>
            <a:off x="4902091" y="2551342"/>
            <a:ext cx="3512852" cy="84473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400">
                <a:latin typeface="Times New Roman" panose="02020603050405020304" pitchFamily="18" charset="0"/>
                <a:cs typeface="Times New Roman" panose="02020603050405020304" pitchFamily="18" charset="0"/>
              </a:rPr>
              <a:t>B. Kẻ hoang dã</a:t>
            </a:r>
          </a:p>
        </p:txBody>
      </p:sp>
      <p:sp>
        <p:nvSpPr>
          <p:cNvPr id="21" name="Rectangle 20"/>
          <p:cNvSpPr/>
          <p:nvPr/>
        </p:nvSpPr>
        <p:spPr>
          <a:xfrm>
            <a:off x="555971" y="3738081"/>
            <a:ext cx="3512852" cy="84473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buClrTx/>
            </a:pPr>
            <a:r>
              <a:rPr lang="en-US" sz="2400">
                <a:latin typeface="Times New Roman" panose="02020603050405020304" pitchFamily="18" charset="0"/>
                <a:cs typeface="Times New Roman" panose="02020603050405020304" pitchFamily="18" charset="0"/>
              </a:rPr>
              <a:t>C. Người chủ của vùng đất mà người da đỏ đang sống</a:t>
            </a:r>
            <a:endParaRPr lang="en-US" sz="3600" kern="1200" dirty="0">
              <a:solidFill>
                <a:prstClr val="white"/>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4902091" y="3738082"/>
            <a:ext cx="3512852" cy="84473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400">
                <a:latin typeface="Times New Roman" panose="02020603050405020304" pitchFamily="18" charset="0"/>
                <a:cs typeface="Times New Roman" panose="02020603050405020304" pitchFamily="18" charset="0"/>
              </a:rPr>
              <a:t>D. Người trung thành với lợi ích của người da đỏ.</a:t>
            </a:r>
          </a:p>
        </p:txBody>
      </p:sp>
      <p:sp>
        <p:nvSpPr>
          <p:cNvPr id="23" name="Rectangle 22"/>
          <p:cNvSpPr/>
          <p:nvPr/>
        </p:nvSpPr>
        <p:spPr>
          <a:xfrm>
            <a:off x="539305" y="2587403"/>
            <a:ext cx="3512852" cy="84473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400">
                <a:latin typeface="Times New Roman" panose="02020603050405020304" pitchFamily="18" charset="0"/>
                <a:cs typeface="Times New Roman" panose="02020603050405020304" pitchFamily="18" charset="0"/>
              </a:rPr>
              <a:t>A. Người văn minh</a:t>
            </a:r>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81622" y="2754696"/>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98567" y="3954596"/>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97258" y="3874886"/>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22036" y="2712413"/>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2799838" y="959978"/>
            <a:ext cx="3323555" cy="332355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602158" y="474698"/>
            <a:ext cx="7296409" cy="1077218"/>
          </a:xfrm>
          <a:prstGeom prst="rect">
            <a:avLst/>
          </a:prstGeom>
          <a:noFill/>
        </p:spPr>
        <p:txBody>
          <a:bodyPr wrap="square" rtlCol="0">
            <a:spAutoFit/>
          </a:bodyPr>
          <a:lstStyle/>
          <a:p>
            <a:r>
              <a:rPr lang="en-US" sz="3200" b="1">
                <a:solidFill>
                  <a:schemeClr val="bg1"/>
                </a:solidFill>
                <a:latin typeface="Times New Roman" panose="02020603050405020304" pitchFamily="18" charset="0"/>
                <a:cs typeface="Times New Roman" panose="02020603050405020304" pitchFamily="18" charset="0"/>
              </a:rPr>
              <a:t>Câu 7. Trong đoạn trích trên, tác giả coi mình là:</a:t>
            </a: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622666" y="3354684"/>
            <a:ext cx="2992745" cy="1996659"/>
          </a:xfrm>
          <a:prstGeom prst="rect">
            <a:avLst/>
          </a:prstGeom>
        </p:spPr>
      </p:pic>
      <p:pic>
        <p:nvPicPr>
          <p:cNvPr id="34" name="c2 2">
            <a:hlinkClick r:id="rId11"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2"/>
          <a:srcRect/>
          <a:stretch/>
        </p:blipFill>
        <p:spPr>
          <a:xfrm>
            <a:off x="14721840" y="3628931"/>
            <a:ext cx="1027844" cy="1027844"/>
          </a:xfrm>
          <a:prstGeom prst="rect">
            <a:avLst/>
          </a:prstGeom>
        </p:spPr>
      </p:pic>
    </p:spTree>
    <p:extLst>
      <p:ext uri="{BB962C8B-B14F-4D97-AF65-F5344CB8AC3E}">
        <p14:creationId xmlns:p14="http://schemas.microsoft.com/office/powerpoint/2010/main" val="31508915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28"/>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3"/>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28"/>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28"/>
                                        </p:tgtEl>
                                      </p:cBhvr>
                                    </p:animEffect>
                                    <p:set>
                                      <p:cBhvr>
                                        <p:cTn id="46"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28"/>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0"/>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childTnLst>
                          </p:cTn>
                        </p:par>
                        <p:par>
                          <p:cTn id="65" fill="hold">
                            <p:stCondLst>
                              <p:cond delay="500"/>
                            </p:stCondLst>
                            <p:childTnLst>
                              <p:par>
                                <p:cTn id="66" presetID="10" presetClass="exit" presetSubtype="0" fill="hold" nodeType="afterEffect">
                                  <p:stCondLst>
                                    <p:cond delay="500"/>
                                  </p:stCondLst>
                                  <p:childTnLst>
                                    <p:animEffect transition="out" filter="fade">
                                      <p:cBhvr>
                                        <p:cTn id="67" dur="500"/>
                                        <p:tgtEl>
                                          <p:spTgt spid="26"/>
                                        </p:tgtEl>
                                      </p:cBhvr>
                                    </p:animEffect>
                                    <p:set>
                                      <p:cBhvr>
                                        <p:cTn id="68" dur="1" fill="hold">
                                          <p:stCondLst>
                                            <p:cond delay="499"/>
                                          </p:stCondLst>
                                        </p:cTn>
                                        <p:tgtEl>
                                          <p:spTgt spid="26"/>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28"/>
                                        </p:tgtEl>
                                      </p:cBhvr>
                                    </p:animEffect>
                                    <p:set>
                                      <p:cBhvr>
                                        <p:cTn id="71" dur="1" fill="hold">
                                          <p:stCondLst>
                                            <p:cond delay="499"/>
                                          </p:stCondLst>
                                        </p:cTn>
                                        <p:tgtEl>
                                          <p:spTgt spid="28"/>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24"/>
                                        </p:tgtEl>
                                      </p:cBhvr>
                                    </p:animEffect>
                                    <p:set>
                                      <p:cBhvr>
                                        <p:cTn id="74" dur="1" fill="hold">
                                          <p:stCondLst>
                                            <p:cond delay="499"/>
                                          </p:stCondLst>
                                        </p:cTn>
                                        <p:tgtEl>
                                          <p:spTgt spid="24"/>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par>
                                <p:cTn id="78" presetID="10" presetClass="exit" presetSubtype="0" fill="hold" nodeType="withEffect">
                                  <p:stCondLst>
                                    <p:cond delay="500"/>
                                  </p:stCondLst>
                                  <p:childTnLst>
                                    <p:animEffect transition="out" filter="fade">
                                      <p:cBhvr>
                                        <p:cTn id="79" dur="500"/>
                                        <p:tgtEl>
                                          <p:spTgt spid="27"/>
                                        </p:tgtEl>
                                      </p:cBhvr>
                                    </p:animEffect>
                                    <p:set>
                                      <p:cBhvr>
                                        <p:cTn id="80" dur="1" fill="hold">
                                          <p:stCondLst>
                                            <p:cond delay="499"/>
                                          </p:stCondLst>
                                        </p:cTn>
                                        <p:tgtEl>
                                          <p:spTgt spid="27"/>
                                        </p:tgtEl>
                                        <p:attrNameLst>
                                          <p:attrName>style.visibility</p:attrName>
                                        </p:attrNameLst>
                                      </p:cBhvr>
                                      <p:to>
                                        <p:strVal val="hidden"/>
                                      </p:to>
                                    </p:set>
                                  </p:childTnLst>
                                </p:cTn>
                              </p:par>
                              <p:par>
                                <p:cTn id="81" presetID="10" presetClass="exit" presetSubtype="0" fill="hold" grpId="0" nodeType="withEffect">
                                  <p:stCondLst>
                                    <p:cond delay="500"/>
                                  </p:stCondLst>
                                  <p:childTnLst>
                                    <p:animEffect transition="out" filter="fade">
                                      <p:cBhvr>
                                        <p:cTn id="82" dur="500"/>
                                        <p:tgtEl>
                                          <p:spTgt spid="19"/>
                                        </p:tgtEl>
                                      </p:cBhvr>
                                    </p:animEffect>
                                    <p:set>
                                      <p:cBhvr>
                                        <p:cTn id="83" dur="1" fill="hold">
                                          <p:stCondLst>
                                            <p:cond delay="499"/>
                                          </p:stCondLst>
                                        </p:cTn>
                                        <p:tgtEl>
                                          <p:spTgt spid="19"/>
                                        </p:tgtEl>
                                        <p:attrNameLst>
                                          <p:attrName>style.visibility</p:attrName>
                                        </p:attrNameLst>
                                      </p:cBhvr>
                                      <p:to>
                                        <p:strVal val="hidden"/>
                                      </p:to>
                                    </p:set>
                                  </p:childTnLst>
                                </p:cTn>
                              </p:par>
                              <p:par>
                                <p:cTn id="84" presetID="10" presetClass="exit" presetSubtype="0" fill="hold" grpId="0" nodeType="withEffect">
                                  <p:stCondLst>
                                    <p:cond delay="500"/>
                                  </p:stCondLst>
                                  <p:childTnLst>
                                    <p:animEffect transition="out" filter="fade">
                                      <p:cBhvr>
                                        <p:cTn id="85" dur="500"/>
                                        <p:tgtEl>
                                          <p:spTgt spid="20"/>
                                        </p:tgtEl>
                                      </p:cBhvr>
                                    </p:animEffect>
                                    <p:set>
                                      <p:cBhvr>
                                        <p:cTn id="86" dur="1" fill="hold">
                                          <p:stCondLst>
                                            <p:cond delay="499"/>
                                          </p:stCondLst>
                                        </p:cTn>
                                        <p:tgtEl>
                                          <p:spTgt spid="20"/>
                                        </p:tgtEl>
                                        <p:attrNameLst>
                                          <p:attrName>style.visibility</p:attrName>
                                        </p:attrNameLst>
                                      </p:cBhvr>
                                      <p:to>
                                        <p:strVal val="hidden"/>
                                      </p:to>
                                    </p:set>
                                  </p:childTnLst>
                                </p:cTn>
                              </p:par>
                              <p:par>
                                <p:cTn id="87" presetID="10" presetClass="exit" presetSubtype="0" fill="hold" grpId="0" nodeType="withEffect">
                                  <p:stCondLst>
                                    <p:cond delay="500"/>
                                  </p:stCondLst>
                                  <p:childTnLst>
                                    <p:animEffect transition="out" filter="fade">
                                      <p:cBhvr>
                                        <p:cTn id="88" dur="500"/>
                                        <p:tgtEl>
                                          <p:spTgt spid="21"/>
                                        </p:tgtEl>
                                      </p:cBhvr>
                                    </p:animEffect>
                                    <p:set>
                                      <p:cBhvr>
                                        <p:cTn id="89" dur="1" fill="hold">
                                          <p:stCondLst>
                                            <p:cond delay="499"/>
                                          </p:stCondLst>
                                        </p:cTn>
                                        <p:tgtEl>
                                          <p:spTgt spid="21"/>
                                        </p:tgtEl>
                                        <p:attrNameLst>
                                          <p:attrName>style.visibility</p:attrName>
                                        </p:attrNameLst>
                                      </p:cBhvr>
                                      <p:to>
                                        <p:strVal val="hidden"/>
                                      </p:to>
                                    </p:set>
                                  </p:childTnLst>
                                </p:cTn>
                              </p:par>
                              <p:par>
                                <p:cTn id="90" presetID="10" presetClass="exit" presetSubtype="0" fill="hold" grpId="0" nodeType="withEffect">
                                  <p:stCondLst>
                                    <p:cond delay="500"/>
                                  </p:stCondLst>
                                  <p:childTnLst>
                                    <p:animEffect transition="out" filter="fade">
                                      <p:cBhvr>
                                        <p:cTn id="91" dur="500"/>
                                        <p:tgtEl>
                                          <p:spTgt spid="22"/>
                                        </p:tgtEl>
                                      </p:cBhvr>
                                    </p:animEffect>
                                    <p:set>
                                      <p:cBhvr>
                                        <p:cTn id="92" dur="1" fill="hold">
                                          <p:stCondLst>
                                            <p:cond delay="499"/>
                                          </p:stCondLst>
                                        </p:cTn>
                                        <p:tgtEl>
                                          <p:spTgt spid="22"/>
                                        </p:tgtEl>
                                        <p:attrNameLst>
                                          <p:attrName>style.visibility</p:attrName>
                                        </p:attrNameLst>
                                      </p:cBhvr>
                                      <p:to>
                                        <p:strVal val="hidden"/>
                                      </p:to>
                                    </p:set>
                                  </p:childTnLst>
                                </p:cTn>
                              </p:par>
                              <p:par>
                                <p:cTn id="93" presetID="10" presetClass="exit" presetSubtype="0" fill="hold" grpId="0" nodeType="withEffect">
                                  <p:stCondLst>
                                    <p:cond delay="500"/>
                                  </p:stCondLst>
                                  <p:childTnLst>
                                    <p:animEffect transition="out" filter="fade">
                                      <p:cBhvr>
                                        <p:cTn id="94" dur="500"/>
                                        <p:tgtEl>
                                          <p:spTgt spid="23"/>
                                        </p:tgtEl>
                                      </p:cBhvr>
                                    </p:animEffect>
                                    <p:set>
                                      <p:cBhvr>
                                        <p:cTn id="95" dur="1" fill="hold">
                                          <p:stCondLst>
                                            <p:cond delay="499"/>
                                          </p:stCondLst>
                                        </p:cTn>
                                        <p:tgtEl>
                                          <p:spTgt spid="23"/>
                                        </p:tgtEl>
                                        <p:attrNameLst>
                                          <p:attrName>style.visibility</p:attrName>
                                        </p:attrNameLst>
                                      </p:cBhvr>
                                      <p:to>
                                        <p:strVal val="hidden"/>
                                      </p:to>
                                    </p:set>
                                  </p:childTnLst>
                                </p:cTn>
                              </p:par>
                              <p:par>
                                <p:cTn id="96" presetID="10" presetClass="exit" presetSubtype="0" fill="hold" grpId="0" nodeType="withEffect">
                                  <p:stCondLst>
                                    <p:cond delay="500"/>
                                  </p:stCondLst>
                                  <p:childTnLst>
                                    <p:animEffect transition="out" filter="fade">
                                      <p:cBhvr>
                                        <p:cTn id="97" dur="500"/>
                                        <p:tgtEl>
                                          <p:spTgt spid="29"/>
                                        </p:tgtEl>
                                      </p:cBhvr>
                                    </p:animEffect>
                                    <p:set>
                                      <p:cBhvr>
                                        <p:cTn id="98" dur="1" fill="hold">
                                          <p:stCondLst>
                                            <p:cond delay="499"/>
                                          </p:stCondLst>
                                        </p:cTn>
                                        <p:tgtEl>
                                          <p:spTgt spid="29"/>
                                        </p:tgtEl>
                                        <p:attrNameLst>
                                          <p:attrName>style.visibility</p:attrName>
                                        </p:attrNameLst>
                                      </p:cBhvr>
                                      <p:to>
                                        <p:strVal val="hidden"/>
                                      </p:to>
                                    </p:set>
                                  </p:childTnLst>
                                </p:cTn>
                              </p:par>
                            </p:childTnLst>
                          </p:cTn>
                        </p:par>
                        <p:par>
                          <p:cTn id="99" fill="hold">
                            <p:stCondLst>
                              <p:cond delay="1500"/>
                            </p:stCondLst>
                            <p:childTnLst>
                              <p:par>
                                <p:cTn id="100" presetID="10" presetClass="exit" presetSubtype="0" fill="hold" nodeType="afterEffect">
                                  <p:stCondLst>
                                    <p:cond delay="0"/>
                                  </p:stCondLst>
                                  <p:childTnLst>
                                    <p:animEffect transition="out" filter="fade">
                                      <p:cBhvr>
                                        <p:cTn id="101" dur="500"/>
                                        <p:tgtEl>
                                          <p:spTgt spid="9"/>
                                        </p:tgtEl>
                                      </p:cBhvr>
                                    </p:animEffect>
                                    <p:set>
                                      <p:cBhvr>
                                        <p:cTn id="102" dur="1" fill="hold">
                                          <p:stCondLst>
                                            <p:cond delay="499"/>
                                          </p:stCondLst>
                                        </p:cTn>
                                        <p:tgtEl>
                                          <p:spTgt spid="9"/>
                                        </p:tgtEl>
                                        <p:attrNameLst>
                                          <p:attrName>style.visibility</p:attrName>
                                        </p:attrNameLst>
                                      </p:cBhvr>
                                      <p:to>
                                        <p:strVal val="hidden"/>
                                      </p:to>
                                    </p:set>
                                  </p:childTnLst>
                                </p:cTn>
                              </p:par>
                            </p:childTnLst>
                          </p:cTn>
                        </p:par>
                        <p:par>
                          <p:cTn id="103" fill="hold">
                            <p:stCondLst>
                              <p:cond delay="2000"/>
                            </p:stCondLst>
                            <p:childTnLst>
                              <p:par>
                                <p:cTn id="104" presetID="35" presetClass="path" presetSubtype="0" fill="hold" nodeType="afterEffect">
                                  <p:stCondLst>
                                    <p:cond delay="0"/>
                                  </p:stCondLst>
                                  <p:childTnLst>
                                    <p:animMotion origin="layout" path="M 0 -2.96296E-6 L -1 -2.96296E-6 " pathEditMode="relative" rAng="0" ptsTypes="AA">
                                      <p:cBhvr>
                                        <p:cTn id="105" dur="3000" fill="hold"/>
                                        <p:tgtEl>
                                          <p:spTgt spid="31"/>
                                        </p:tgtEl>
                                        <p:attrNameLst>
                                          <p:attrName>ppt_x</p:attrName>
                                          <p:attrName>ppt_y</p:attrName>
                                        </p:attrNameLst>
                                      </p:cBhvr>
                                      <p:rCtr x="-50000" y="0"/>
                                    </p:animMotion>
                                  </p:childTnLst>
                                </p:cTn>
                              </p:par>
                              <p:par>
                                <p:cTn id="106" presetID="35" presetClass="path" presetSubtype="0" fill="hold" nodeType="withEffect">
                                  <p:stCondLst>
                                    <p:cond delay="0"/>
                                  </p:stCondLst>
                                  <p:childTnLst>
                                    <p:animMotion origin="layout" path="M 4.16667E-6 3.08642E-6 L -1 3.08642E-6 " pathEditMode="relative" rAng="0" ptsTypes="AA">
                                      <p:cBhvr>
                                        <p:cTn id="107" dur="3000" fill="hold"/>
                                        <p:tgtEl>
                                          <p:spTgt spid="34"/>
                                        </p:tgtEl>
                                        <p:attrNameLst>
                                          <p:attrName>ppt_x</p:attrName>
                                          <p:attrName>ppt_y</p:attrName>
                                        </p:attrNameLst>
                                      </p:cBhvr>
                                      <p:rCtr x="-50000" y="0"/>
                                    </p:animMotion>
                                  </p:childTnLst>
                                </p:cTn>
                              </p:par>
                              <p:par>
                                <p:cTn id="108" presetID="35" presetClass="path" presetSubtype="0" fill="hold" nodeType="withEffect">
                                  <p:stCondLst>
                                    <p:cond delay="0"/>
                                  </p:stCondLst>
                                  <p:childTnLst>
                                    <p:animMotion origin="layout" path="M 4.58333E-6 3.7037E-6 L -1 3.7037E-6 " pathEditMode="relative" rAng="0" ptsTypes="AA">
                                      <p:cBhvr>
                                        <p:cTn id="109"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4930"/>
            <a:ext cx="18288000" cy="5138546"/>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054" y="3231160"/>
            <a:ext cx="2280557" cy="1557620"/>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7880" y="3375244"/>
            <a:ext cx="3048819" cy="2034071"/>
          </a:xfrm>
          <a:prstGeom prst="rect">
            <a:avLst/>
          </a:prstGeom>
        </p:spPr>
      </p:pic>
      <p:sp>
        <p:nvSpPr>
          <p:cNvPr id="19" name="Rectangle 18"/>
          <p:cNvSpPr/>
          <p:nvPr/>
        </p:nvSpPr>
        <p:spPr>
          <a:xfrm>
            <a:off x="539305" y="414533"/>
            <a:ext cx="7875638" cy="14978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20" name="Rectangle 19"/>
          <p:cNvSpPr/>
          <p:nvPr/>
        </p:nvSpPr>
        <p:spPr>
          <a:xfrm>
            <a:off x="4945710" y="2076876"/>
            <a:ext cx="3512852" cy="103970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800">
                <a:latin typeface="Times New Roman" panose="02020603050405020304" pitchFamily="18" charset="0"/>
                <a:cs typeface="Times New Roman" panose="02020603050405020304" pitchFamily="18" charset="0"/>
              </a:rPr>
              <a:t>B. Con người sống hòa hợp với thiên nhiên, phải chăm lo bảo vệ môi trường và thiên nhiên như bảo vệ mạng sống của chính mình.</a:t>
            </a:r>
          </a:p>
        </p:txBody>
      </p:sp>
      <p:sp>
        <p:nvSpPr>
          <p:cNvPr id="21" name="Rectangle 20"/>
          <p:cNvSpPr/>
          <p:nvPr/>
        </p:nvSpPr>
        <p:spPr>
          <a:xfrm>
            <a:off x="555971" y="3253849"/>
            <a:ext cx="3512852" cy="132896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800">
                <a:latin typeface="Times New Roman" panose="02020603050405020304" pitchFamily="18" charset="0"/>
                <a:cs typeface="Times New Roman" panose="02020603050405020304" pitchFamily="18" charset="0"/>
              </a:rPr>
              <a:t>C. Tôi là kẻ hoang dã, tôi không hiểu nổi tại sao một con ngựa sắt nhả khói lại quan trọng hơn nhiều con trâu rừng mà chúng tôi chỉ giết để duy trì cuộc sống.</a:t>
            </a:r>
          </a:p>
        </p:txBody>
      </p:sp>
      <p:sp>
        <p:nvSpPr>
          <p:cNvPr id="22" name="Rectangle 21"/>
          <p:cNvSpPr/>
          <p:nvPr/>
        </p:nvSpPr>
        <p:spPr>
          <a:xfrm>
            <a:off x="4902091" y="3472634"/>
            <a:ext cx="3512852" cy="111017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800">
                <a:latin typeface="Times New Roman" panose="02020603050405020304" pitchFamily="18" charset="0"/>
                <a:cs typeface="Times New Roman" panose="02020603050405020304" pitchFamily="18" charset="0"/>
              </a:rPr>
              <a:t>D. Hãy khuyên bảo chúng tôi như chúng tôi thường dạy con cháu mình: Đất là Mẹ. </a:t>
            </a:r>
          </a:p>
        </p:txBody>
      </p:sp>
      <p:sp>
        <p:nvSpPr>
          <p:cNvPr id="23" name="Rectangle 22"/>
          <p:cNvSpPr/>
          <p:nvPr/>
        </p:nvSpPr>
        <p:spPr>
          <a:xfrm>
            <a:off x="582924" y="2112937"/>
            <a:ext cx="3512852" cy="103970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1800">
                <a:latin typeface="Times New Roman" panose="02020603050405020304" pitchFamily="18" charset="0"/>
                <a:cs typeface="Times New Roman" panose="02020603050405020304" pitchFamily="18" charset="0"/>
              </a:rPr>
              <a:t>A. Tôi là kẻ hoang dã, tôi không hiểu bất cứ một cách sống nào khác.</a:t>
            </a:r>
          </a:p>
        </p:txBody>
      </p:sp>
      <p:pic>
        <p:nvPicPr>
          <p:cNvPr id="2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25241" y="2475208"/>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98567" y="3954596"/>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97258" y="3874886"/>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65655" y="2432925"/>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2748324" y="1048196"/>
            <a:ext cx="3323555" cy="332355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602159" y="474698"/>
            <a:ext cx="7554870" cy="954107"/>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Câu 8. Thông điệp mà Bức thư của thủ lĩnh da đỏ muốn nhấn mạnh là gì?</a:t>
            </a:r>
          </a:p>
        </p:txBody>
      </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172671" y="2864174"/>
            <a:ext cx="2309129" cy="2180844"/>
          </a:xfrm>
          <a:prstGeom prst="rect">
            <a:avLst/>
          </a:prstGeom>
        </p:spPr>
      </p:pic>
      <p:pic>
        <p:nvPicPr>
          <p:cNvPr id="34" name="c2 2">
            <a:hlinkClick r:id="rId11" action="ppaction://hlinksldjump"/>
            <a:extLst>
              <a:ext uri="{FF2B5EF4-FFF2-40B4-BE49-F238E27FC236}">
                <a16:creationId xmlns:a16="http://schemas.microsoft.com/office/drawing/2014/main" id="{A5E21DA6-4E2A-4ACC-8623-37530437A8A3}"/>
              </a:ext>
            </a:extLst>
          </p:cNvPr>
          <p:cNvPicPr>
            <a:picLocks noChangeAspect="1"/>
          </p:cNvPicPr>
          <p:nvPr/>
        </p:nvPicPr>
        <p:blipFill>
          <a:blip r:embed="rId12"/>
          <a:srcRect/>
          <a:stretch/>
        </p:blipFill>
        <p:spPr>
          <a:xfrm>
            <a:off x="14172671" y="3000971"/>
            <a:ext cx="1572713" cy="1572713"/>
          </a:xfrm>
          <a:prstGeom prst="rect">
            <a:avLst/>
          </a:prstGeom>
        </p:spPr>
      </p:pic>
    </p:spTree>
    <p:extLst>
      <p:ext uri="{BB962C8B-B14F-4D97-AF65-F5344CB8AC3E}">
        <p14:creationId xmlns:p14="http://schemas.microsoft.com/office/powerpoint/2010/main" val="363437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28"/>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3"/>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28"/>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28"/>
                                        </p:tgtEl>
                                      </p:cBhvr>
                                    </p:animEffect>
                                    <p:set>
                                      <p:cBhvr>
                                        <p:cTn id="46"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28"/>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0"/>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childTnLst>
                          </p:cTn>
                        </p:par>
                        <p:par>
                          <p:cTn id="65" fill="hold">
                            <p:stCondLst>
                              <p:cond delay="500"/>
                            </p:stCondLst>
                            <p:childTnLst>
                              <p:par>
                                <p:cTn id="66" presetID="10" presetClass="exit" presetSubtype="0" fill="hold" nodeType="afterEffect">
                                  <p:stCondLst>
                                    <p:cond delay="500"/>
                                  </p:stCondLst>
                                  <p:childTnLst>
                                    <p:animEffect transition="out" filter="fade">
                                      <p:cBhvr>
                                        <p:cTn id="67" dur="500"/>
                                        <p:tgtEl>
                                          <p:spTgt spid="26"/>
                                        </p:tgtEl>
                                      </p:cBhvr>
                                    </p:animEffect>
                                    <p:set>
                                      <p:cBhvr>
                                        <p:cTn id="68" dur="1" fill="hold">
                                          <p:stCondLst>
                                            <p:cond delay="499"/>
                                          </p:stCondLst>
                                        </p:cTn>
                                        <p:tgtEl>
                                          <p:spTgt spid="26"/>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28"/>
                                        </p:tgtEl>
                                      </p:cBhvr>
                                    </p:animEffect>
                                    <p:set>
                                      <p:cBhvr>
                                        <p:cTn id="71" dur="1" fill="hold">
                                          <p:stCondLst>
                                            <p:cond delay="499"/>
                                          </p:stCondLst>
                                        </p:cTn>
                                        <p:tgtEl>
                                          <p:spTgt spid="28"/>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24"/>
                                        </p:tgtEl>
                                      </p:cBhvr>
                                    </p:animEffect>
                                    <p:set>
                                      <p:cBhvr>
                                        <p:cTn id="74" dur="1" fill="hold">
                                          <p:stCondLst>
                                            <p:cond delay="499"/>
                                          </p:stCondLst>
                                        </p:cTn>
                                        <p:tgtEl>
                                          <p:spTgt spid="24"/>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par>
                                <p:cTn id="78" presetID="10" presetClass="exit" presetSubtype="0" fill="hold" nodeType="withEffect">
                                  <p:stCondLst>
                                    <p:cond delay="500"/>
                                  </p:stCondLst>
                                  <p:childTnLst>
                                    <p:animEffect transition="out" filter="fade">
                                      <p:cBhvr>
                                        <p:cTn id="79" dur="500"/>
                                        <p:tgtEl>
                                          <p:spTgt spid="27"/>
                                        </p:tgtEl>
                                      </p:cBhvr>
                                    </p:animEffect>
                                    <p:set>
                                      <p:cBhvr>
                                        <p:cTn id="80" dur="1" fill="hold">
                                          <p:stCondLst>
                                            <p:cond delay="499"/>
                                          </p:stCondLst>
                                        </p:cTn>
                                        <p:tgtEl>
                                          <p:spTgt spid="27"/>
                                        </p:tgtEl>
                                        <p:attrNameLst>
                                          <p:attrName>style.visibility</p:attrName>
                                        </p:attrNameLst>
                                      </p:cBhvr>
                                      <p:to>
                                        <p:strVal val="hidden"/>
                                      </p:to>
                                    </p:set>
                                  </p:childTnLst>
                                </p:cTn>
                              </p:par>
                              <p:par>
                                <p:cTn id="81" presetID="10" presetClass="exit" presetSubtype="0" fill="hold" grpId="0" nodeType="withEffect">
                                  <p:stCondLst>
                                    <p:cond delay="500"/>
                                  </p:stCondLst>
                                  <p:childTnLst>
                                    <p:animEffect transition="out" filter="fade">
                                      <p:cBhvr>
                                        <p:cTn id="82" dur="500"/>
                                        <p:tgtEl>
                                          <p:spTgt spid="19"/>
                                        </p:tgtEl>
                                      </p:cBhvr>
                                    </p:animEffect>
                                    <p:set>
                                      <p:cBhvr>
                                        <p:cTn id="83" dur="1" fill="hold">
                                          <p:stCondLst>
                                            <p:cond delay="499"/>
                                          </p:stCondLst>
                                        </p:cTn>
                                        <p:tgtEl>
                                          <p:spTgt spid="19"/>
                                        </p:tgtEl>
                                        <p:attrNameLst>
                                          <p:attrName>style.visibility</p:attrName>
                                        </p:attrNameLst>
                                      </p:cBhvr>
                                      <p:to>
                                        <p:strVal val="hidden"/>
                                      </p:to>
                                    </p:set>
                                  </p:childTnLst>
                                </p:cTn>
                              </p:par>
                              <p:par>
                                <p:cTn id="84" presetID="10" presetClass="exit" presetSubtype="0" fill="hold" grpId="0" nodeType="withEffect">
                                  <p:stCondLst>
                                    <p:cond delay="500"/>
                                  </p:stCondLst>
                                  <p:childTnLst>
                                    <p:animEffect transition="out" filter="fade">
                                      <p:cBhvr>
                                        <p:cTn id="85" dur="500"/>
                                        <p:tgtEl>
                                          <p:spTgt spid="20"/>
                                        </p:tgtEl>
                                      </p:cBhvr>
                                    </p:animEffect>
                                    <p:set>
                                      <p:cBhvr>
                                        <p:cTn id="86" dur="1" fill="hold">
                                          <p:stCondLst>
                                            <p:cond delay="499"/>
                                          </p:stCondLst>
                                        </p:cTn>
                                        <p:tgtEl>
                                          <p:spTgt spid="20"/>
                                        </p:tgtEl>
                                        <p:attrNameLst>
                                          <p:attrName>style.visibility</p:attrName>
                                        </p:attrNameLst>
                                      </p:cBhvr>
                                      <p:to>
                                        <p:strVal val="hidden"/>
                                      </p:to>
                                    </p:set>
                                  </p:childTnLst>
                                </p:cTn>
                              </p:par>
                              <p:par>
                                <p:cTn id="87" presetID="10" presetClass="exit" presetSubtype="0" fill="hold" grpId="0" nodeType="withEffect">
                                  <p:stCondLst>
                                    <p:cond delay="500"/>
                                  </p:stCondLst>
                                  <p:childTnLst>
                                    <p:animEffect transition="out" filter="fade">
                                      <p:cBhvr>
                                        <p:cTn id="88" dur="500"/>
                                        <p:tgtEl>
                                          <p:spTgt spid="21"/>
                                        </p:tgtEl>
                                      </p:cBhvr>
                                    </p:animEffect>
                                    <p:set>
                                      <p:cBhvr>
                                        <p:cTn id="89" dur="1" fill="hold">
                                          <p:stCondLst>
                                            <p:cond delay="499"/>
                                          </p:stCondLst>
                                        </p:cTn>
                                        <p:tgtEl>
                                          <p:spTgt spid="21"/>
                                        </p:tgtEl>
                                        <p:attrNameLst>
                                          <p:attrName>style.visibility</p:attrName>
                                        </p:attrNameLst>
                                      </p:cBhvr>
                                      <p:to>
                                        <p:strVal val="hidden"/>
                                      </p:to>
                                    </p:set>
                                  </p:childTnLst>
                                </p:cTn>
                              </p:par>
                              <p:par>
                                <p:cTn id="90" presetID="10" presetClass="exit" presetSubtype="0" fill="hold" grpId="0" nodeType="withEffect">
                                  <p:stCondLst>
                                    <p:cond delay="500"/>
                                  </p:stCondLst>
                                  <p:childTnLst>
                                    <p:animEffect transition="out" filter="fade">
                                      <p:cBhvr>
                                        <p:cTn id="91" dur="500"/>
                                        <p:tgtEl>
                                          <p:spTgt spid="22"/>
                                        </p:tgtEl>
                                      </p:cBhvr>
                                    </p:animEffect>
                                    <p:set>
                                      <p:cBhvr>
                                        <p:cTn id="92" dur="1" fill="hold">
                                          <p:stCondLst>
                                            <p:cond delay="499"/>
                                          </p:stCondLst>
                                        </p:cTn>
                                        <p:tgtEl>
                                          <p:spTgt spid="22"/>
                                        </p:tgtEl>
                                        <p:attrNameLst>
                                          <p:attrName>style.visibility</p:attrName>
                                        </p:attrNameLst>
                                      </p:cBhvr>
                                      <p:to>
                                        <p:strVal val="hidden"/>
                                      </p:to>
                                    </p:set>
                                  </p:childTnLst>
                                </p:cTn>
                              </p:par>
                              <p:par>
                                <p:cTn id="93" presetID="10" presetClass="exit" presetSubtype="0" fill="hold" grpId="0" nodeType="withEffect">
                                  <p:stCondLst>
                                    <p:cond delay="500"/>
                                  </p:stCondLst>
                                  <p:childTnLst>
                                    <p:animEffect transition="out" filter="fade">
                                      <p:cBhvr>
                                        <p:cTn id="94" dur="500"/>
                                        <p:tgtEl>
                                          <p:spTgt spid="23"/>
                                        </p:tgtEl>
                                      </p:cBhvr>
                                    </p:animEffect>
                                    <p:set>
                                      <p:cBhvr>
                                        <p:cTn id="95" dur="1" fill="hold">
                                          <p:stCondLst>
                                            <p:cond delay="499"/>
                                          </p:stCondLst>
                                        </p:cTn>
                                        <p:tgtEl>
                                          <p:spTgt spid="23"/>
                                        </p:tgtEl>
                                        <p:attrNameLst>
                                          <p:attrName>style.visibility</p:attrName>
                                        </p:attrNameLst>
                                      </p:cBhvr>
                                      <p:to>
                                        <p:strVal val="hidden"/>
                                      </p:to>
                                    </p:set>
                                  </p:childTnLst>
                                </p:cTn>
                              </p:par>
                              <p:par>
                                <p:cTn id="96" presetID="10" presetClass="exit" presetSubtype="0" fill="hold" grpId="0" nodeType="withEffect">
                                  <p:stCondLst>
                                    <p:cond delay="500"/>
                                  </p:stCondLst>
                                  <p:childTnLst>
                                    <p:animEffect transition="out" filter="fade">
                                      <p:cBhvr>
                                        <p:cTn id="97" dur="500"/>
                                        <p:tgtEl>
                                          <p:spTgt spid="29"/>
                                        </p:tgtEl>
                                      </p:cBhvr>
                                    </p:animEffect>
                                    <p:set>
                                      <p:cBhvr>
                                        <p:cTn id="98" dur="1" fill="hold">
                                          <p:stCondLst>
                                            <p:cond delay="499"/>
                                          </p:stCondLst>
                                        </p:cTn>
                                        <p:tgtEl>
                                          <p:spTgt spid="29"/>
                                        </p:tgtEl>
                                        <p:attrNameLst>
                                          <p:attrName>style.visibility</p:attrName>
                                        </p:attrNameLst>
                                      </p:cBhvr>
                                      <p:to>
                                        <p:strVal val="hidden"/>
                                      </p:to>
                                    </p:set>
                                  </p:childTnLst>
                                </p:cTn>
                              </p:par>
                            </p:childTnLst>
                          </p:cTn>
                        </p:par>
                        <p:par>
                          <p:cTn id="99" fill="hold">
                            <p:stCondLst>
                              <p:cond delay="1500"/>
                            </p:stCondLst>
                            <p:childTnLst>
                              <p:par>
                                <p:cTn id="100" presetID="10" presetClass="exit" presetSubtype="0" fill="hold" nodeType="afterEffect">
                                  <p:stCondLst>
                                    <p:cond delay="0"/>
                                  </p:stCondLst>
                                  <p:childTnLst>
                                    <p:animEffect transition="out" filter="fade">
                                      <p:cBhvr>
                                        <p:cTn id="101" dur="500"/>
                                        <p:tgtEl>
                                          <p:spTgt spid="9"/>
                                        </p:tgtEl>
                                      </p:cBhvr>
                                    </p:animEffect>
                                    <p:set>
                                      <p:cBhvr>
                                        <p:cTn id="102" dur="1" fill="hold">
                                          <p:stCondLst>
                                            <p:cond delay="499"/>
                                          </p:stCondLst>
                                        </p:cTn>
                                        <p:tgtEl>
                                          <p:spTgt spid="9"/>
                                        </p:tgtEl>
                                        <p:attrNameLst>
                                          <p:attrName>style.visibility</p:attrName>
                                        </p:attrNameLst>
                                      </p:cBhvr>
                                      <p:to>
                                        <p:strVal val="hidden"/>
                                      </p:to>
                                    </p:set>
                                  </p:childTnLst>
                                </p:cTn>
                              </p:par>
                            </p:childTnLst>
                          </p:cTn>
                        </p:par>
                        <p:par>
                          <p:cTn id="103" fill="hold">
                            <p:stCondLst>
                              <p:cond delay="2000"/>
                            </p:stCondLst>
                            <p:childTnLst>
                              <p:par>
                                <p:cTn id="104" presetID="35" presetClass="path" presetSubtype="0" fill="hold" nodeType="afterEffect">
                                  <p:stCondLst>
                                    <p:cond delay="0"/>
                                  </p:stCondLst>
                                  <p:childTnLst>
                                    <p:animMotion origin="layout" path="M 0 -2.96296E-6 L -1 -2.96296E-6 " pathEditMode="relative" rAng="0" ptsTypes="AA">
                                      <p:cBhvr>
                                        <p:cTn id="105" dur="3000" fill="hold"/>
                                        <p:tgtEl>
                                          <p:spTgt spid="31"/>
                                        </p:tgtEl>
                                        <p:attrNameLst>
                                          <p:attrName>ppt_x</p:attrName>
                                          <p:attrName>ppt_y</p:attrName>
                                        </p:attrNameLst>
                                      </p:cBhvr>
                                      <p:rCtr x="-50000" y="0"/>
                                    </p:animMotion>
                                  </p:childTnLst>
                                </p:cTn>
                              </p:par>
                              <p:par>
                                <p:cTn id="106" presetID="35" presetClass="path" presetSubtype="0" fill="hold" nodeType="withEffect">
                                  <p:stCondLst>
                                    <p:cond delay="0"/>
                                  </p:stCondLst>
                                  <p:childTnLst>
                                    <p:animMotion origin="layout" path="M 2.5E-6 -1.11111E-6 L -1 -1.11111E-6 " pathEditMode="relative" rAng="0" ptsTypes="AA">
                                      <p:cBhvr>
                                        <p:cTn id="107" dur="3000" fill="hold"/>
                                        <p:tgtEl>
                                          <p:spTgt spid="34"/>
                                        </p:tgtEl>
                                        <p:attrNameLst>
                                          <p:attrName>ppt_x</p:attrName>
                                          <p:attrName>ppt_y</p:attrName>
                                        </p:attrNameLst>
                                      </p:cBhvr>
                                      <p:rCtr x="-50000" y="0"/>
                                    </p:animMotion>
                                  </p:childTnLst>
                                </p:cTn>
                              </p:par>
                              <p:par>
                                <p:cTn id="108" presetID="35" presetClass="path" presetSubtype="0" fill="hold" nodeType="withEffect">
                                  <p:stCondLst>
                                    <p:cond delay="0"/>
                                  </p:stCondLst>
                                  <p:childTnLst>
                                    <p:animMotion origin="layout" path="M -1.875E-6 1.11022E-16 L -1 1.11022E-16 " pathEditMode="relative" rAng="0" ptsTypes="AA">
                                      <p:cBhvr>
                                        <p:cTn id="109" dur="3000" fill="hold"/>
                                        <p:tgtEl>
                                          <p:spTgt spid="30"/>
                                        </p:tgtEl>
                                        <p:attrNameLst>
                                          <p:attrName>ppt_x</p:attrName>
                                          <p:attrName>ppt_y</p:attrName>
                                        </p:attrNameLst>
                                      </p:cBhvr>
                                      <p:rCtr x="-50000" y="0"/>
                                    </p:animMotion>
                                  </p:child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A771E4F9-3621-4EF0-8FFB-115BC918F0F9}"/>
              </a:ext>
            </a:extLst>
          </p:cNvPr>
          <p:cNvGrpSpPr/>
          <p:nvPr/>
        </p:nvGrpSpPr>
        <p:grpSpPr>
          <a:xfrm>
            <a:off x="0" y="4930"/>
            <a:ext cx="18288000" cy="5138546"/>
            <a:chOff x="-19812000" y="181103"/>
            <a:chExt cx="24384000" cy="6851394"/>
          </a:xfrm>
        </p:grpSpPr>
        <p:pic>
          <p:nvPicPr>
            <p:cNvPr id="32" name="Picture 31">
              <a:extLst>
                <a:ext uri="{FF2B5EF4-FFF2-40B4-BE49-F238E27FC236}">
                  <a16:creationId xmlns:a16="http://schemas.microsoft.com/office/drawing/2014/main" id="{35CB0125-D3AC-4EAA-805B-8C88E39541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9812000" y="181103"/>
              <a:ext cx="12192000" cy="6851394"/>
            </a:xfrm>
            <a:prstGeom prst="rect">
              <a:avLst/>
            </a:prstGeom>
          </p:spPr>
        </p:pic>
        <p:pic>
          <p:nvPicPr>
            <p:cNvPr id="33" name="Picture 32">
              <a:extLst>
                <a:ext uri="{FF2B5EF4-FFF2-40B4-BE49-F238E27FC236}">
                  <a16:creationId xmlns:a16="http://schemas.microsoft.com/office/drawing/2014/main" id="{0B04F04D-57C6-472E-BA7F-CA90CF0918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620000" y="181103"/>
              <a:ext cx="12192000" cy="6851394"/>
            </a:xfrm>
            <a:prstGeom prst="rect">
              <a:avLst/>
            </a:prstGeom>
          </p:spPr>
        </p:pic>
      </p:grpSp>
      <p:pic>
        <p:nvPicPr>
          <p:cNvPr id="30" name="CAUDI">
            <a:extLst>
              <a:ext uri="{FF2B5EF4-FFF2-40B4-BE49-F238E27FC236}">
                <a16:creationId xmlns:a16="http://schemas.microsoft.com/office/drawing/2014/main" id="{C3B0B4C0-EF19-4ECD-A454-77453237E8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148399" y="2898936"/>
            <a:ext cx="2992745" cy="2111320"/>
          </a:xfrm>
          <a:prstGeom prst="rect">
            <a:avLst/>
          </a:prstGeom>
        </p:spPr>
      </p:pic>
      <p:sp>
        <p:nvSpPr>
          <p:cNvPr id="3" name="Content Placeholder 2"/>
          <p:cNvSpPr>
            <a:spLocks noGrp="1"/>
          </p:cNvSpPr>
          <p:nvPr>
            <p:ph idx="1"/>
          </p:nvPr>
        </p:nvSpPr>
        <p:spPr/>
        <p:txBody>
          <a:bodyPr/>
          <a:lstStyle/>
          <a:p>
            <a:endParaRPr lang="en-US"/>
          </a:p>
        </p:txBody>
      </p:sp>
      <p:pic>
        <p:nvPicPr>
          <p:cNvPr id="8" name="ngdung">
            <a:extLst>
              <a:ext uri="{FF2B5EF4-FFF2-40B4-BE49-F238E27FC236}">
                <a16:creationId xmlns:a16="http://schemas.microsoft.com/office/drawing/2014/main" id="{97351C5B-F110-4AF2-BF84-EDE3C290C3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4054" y="3231160"/>
            <a:ext cx="2280557" cy="1557620"/>
          </a:xfrm>
          <a:prstGeom prst="rect">
            <a:avLst/>
          </a:prstGeom>
        </p:spPr>
      </p:pic>
      <p:pic>
        <p:nvPicPr>
          <p:cNvPr id="9" name="CAUDI">
            <a:extLst>
              <a:ext uri="{FF2B5EF4-FFF2-40B4-BE49-F238E27FC236}">
                <a16:creationId xmlns:a16="http://schemas.microsoft.com/office/drawing/2014/main" id="{C3B0B4C0-EF19-4ECD-A454-77453237E8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41309" y="2937566"/>
            <a:ext cx="2309195" cy="2180907"/>
          </a:xfrm>
          <a:prstGeom prst="rect">
            <a:avLst/>
          </a:prstGeom>
        </p:spPr>
      </p:pic>
      <p:sp>
        <p:nvSpPr>
          <p:cNvPr id="19" name="Rectangle 18"/>
          <p:cNvSpPr/>
          <p:nvPr/>
        </p:nvSpPr>
        <p:spPr>
          <a:xfrm>
            <a:off x="539305" y="414533"/>
            <a:ext cx="7875638" cy="16420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20" name="Rectangle 19"/>
          <p:cNvSpPr/>
          <p:nvPr/>
        </p:nvSpPr>
        <p:spPr>
          <a:xfrm>
            <a:off x="4902091" y="2336721"/>
            <a:ext cx="3512852" cy="75940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defTabSz="685800">
              <a:buClrTx/>
            </a:pPr>
            <a:r>
              <a:rPr lang="en-US" sz="2400">
                <a:latin typeface="Times New Roman" panose="02020603050405020304" pitchFamily="18" charset="0"/>
                <a:cs typeface="Times New Roman" panose="02020603050405020304" pitchFamily="18" charset="0"/>
              </a:rPr>
              <a:t>B. Tình yêu thiên nhiên và bảo vệ môi trường</a:t>
            </a:r>
            <a:endParaRPr lang="en-US" sz="3600" kern="1200" dirty="0">
              <a:solidFill>
                <a:prstClr val="white"/>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555971" y="3752669"/>
            <a:ext cx="3512852" cy="8301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400">
                <a:latin typeface="Times New Roman" panose="02020603050405020304" pitchFamily="18" charset="0"/>
                <a:cs typeface="Times New Roman" panose="02020603050405020304" pitchFamily="18" charset="0"/>
              </a:rPr>
              <a:t>C. TháI độ chống chiến tranh.</a:t>
            </a:r>
          </a:p>
        </p:txBody>
      </p:sp>
      <p:sp>
        <p:nvSpPr>
          <p:cNvPr id="22" name="Rectangle 21"/>
          <p:cNvSpPr/>
          <p:nvPr/>
        </p:nvSpPr>
        <p:spPr>
          <a:xfrm>
            <a:off x="4902091" y="3752670"/>
            <a:ext cx="3512852" cy="8301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400">
                <a:latin typeface="Times New Roman" panose="02020603050405020304" pitchFamily="18" charset="0"/>
                <a:cs typeface="Times New Roman" panose="02020603050405020304" pitchFamily="18" charset="0"/>
              </a:rPr>
              <a:t>D. Tất cả đều đúng</a:t>
            </a:r>
          </a:p>
        </p:txBody>
      </p:sp>
      <p:sp>
        <p:nvSpPr>
          <p:cNvPr id="23" name="Rectangle 22"/>
          <p:cNvSpPr/>
          <p:nvPr/>
        </p:nvSpPr>
        <p:spPr>
          <a:xfrm>
            <a:off x="539305" y="2372782"/>
            <a:ext cx="3512852" cy="759409"/>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400">
                <a:latin typeface="Times New Roman" panose="02020603050405020304" pitchFamily="18" charset="0"/>
                <a:cs typeface="Times New Roman" panose="02020603050405020304" pitchFamily="18" charset="0"/>
              </a:rPr>
              <a:t>A. Đề cao quá trình đô thị hoá.</a:t>
            </a:r>
          </a:p>
        </p:txBody>
      </p:sp>
      <p:pic>
        <p:nvPicPr>
          <p:cNvPr id="24"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81622" y="2454753"/>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898567" y="3954596"/>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597258" y="3874886"/>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7922036" y="2412470"/>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559971" y="1041323"/>
            <a:ext cx="3323555" cy="332355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602158" y="474698"/>
            <a:ext cx="6848345" cy="954107"/>
          </a:xfrm>
          <a:prstGeom prst="rect">
            <a:avLst/>
          </a:prstGeom>
          <a:noFill/>
        </p:spPr>
        <p:txBody>
          <a:bodyPr wrap="square" rtlCol="0">
            <a:spAutoFit/>
          </a:bodyPr>
          <a:lstStyle/>
          <a:p>
            <a:r>
              <a:rPr lang="en-US" sz="2800" b="1">
                <a:solidFill>
                  <a:schemeClr val="bg1"/>
                </a:solidFill>
                <a:latin typeface="Times New Roman" panose="02020603050405020304" pitchFamily="18" charset="0"/>
                <a:cs typeface="Times New Roman" panose="02020603050405020304" pitchFamily="18" charset="0"/>
              </a:rPr>
              <a:t>Câu 9. Giá trị bức thư của Xi-át-tơn viết ở thế kỷ XIX cho tới hôm nay là gì?</a:t>
            </a:r>
          </a:p>
        </p:txBody>
      </p:sp>
      <p:pic>
        <p:nvPicPr>
          <p:cNvPr id="35" name="Picture 12" descr="Káº¿t quáº£ hÃ¬nh áº£nh cho win text gif"/>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2285635" y="894013"/>
            <a:ext cx="3638119" cy="3638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7201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1"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14" presetClass="entr" presetSubtype="10" fill="hold" grpId="1"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randombar(horizontal)">
                                      <p:cBhvr>
                                        <p:cTn id="10" dur="500"/>
                                        <p:tgtEl>
                                          <p:spTgt spid="20"/>
                                        </p:tgtEl>
                                      </p:cBhvr>
                                    </p:animEffect>
                                  </p:childTnLst>
                                </p:cTn>
                              </p:par>
                              <p:par>
                                <p:cTn id="11" presetID="14" presetClass="entr" presetSubtype="10" fill="hold" grpId="1"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randombar(horizontal)">
                                      <p:cBhvr>
                                        <p:cTn id="13" dur="500"/>
                                        <p:tgtEl>
                                          <p:spTgt spid="21"/>
                                        </p:tgtEl>
                                      </p:cBhvr>
                                    </p:animEffect>
                                  </p:childTnLst>
                                </p:cTn>
                              </p:par>
                              <p:par>
                                <p:cTn id="14" presetID="14" presetClass="entr" presetSubtype="10" fill="hold" grpId="1"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par>
                                <p:cTn id="17" presetID="14" presetClass="entr" presetSubtype="10" fill="hold" grpId="1"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randombar(horizontal)">
                                      <p:cBhvr>
                                        <p:cTn id="19" dur="500"/>
                                        <p:tgtEl>
                                          <p:spTgt spid="23"/>
                                        </p:tgtEl>
                                      </p:cBhvr>
                                    </p:animEffect>
                                  </p:childTnLst>
                                </p:cTn>
                              </p:par>
                              <p:par>
                                <p:cTn id="20" presetID="14" presetClass="entr" presetSubtype="10" fill="hold" grpId="1"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randombar(horizontal)">
                                      <p:cBhvr>
                                        <p:cTn id="2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2" name="Am-thanh-tra-loi-sai-www_nhacchuongvui_com.wav"/>
                                        </p:tgtEl>
                                      </p:cMediaNode>
                                    </p:audio>
                                  </p:subTnLst>
                                </p:cTn>
                              </p:par>
                            </p:childTnLst>
                          </p:cTn>
                        </p:par>
                        <p:par>
                          <p:cTn id="28" fill="hold">
                            <p:stCondLst>
                              <p:cond delay="0"/>
                            </p:stCondLst>
                            <p:childTnLst>
                              <p:par>
                                <p:cTn id="29" presetID="1" presetClass="entr" presetSubtype="0" fill="hold" nodeType="afterEffect">
                                  <p:stCondLst>
                                    <p:cond delay="1500"/>
                                  </p:stCondLst>
                                  <p:childTnLst>
                                    <p:set>
                                      <p:cBhvr>
                                        <p:cTn id="30" dur="1" fill="hold">
                                          <p:stCondLst>
                                            <p:cond delay="0"/>
                                          </p:stCondLst>
                                        </p:cTn>
                                        <p:tgtEl>
                                          <p:spTgt spid="28"/>
                                        </p:tgtEl>
                                        <p:attrNameLst>
                                          <p:attrName>style.visibility</p:attrName>
                                        </p:attrNameLst>
                                      </p:cBhvr>
                                      <p:to>
                                        <p:strVal val="visible"/>
                                      </p:to>
                                    </p:set>
                                  </p:childTnLst>
                                </p:cTn>
                              </p:par>
                            </p:childTnLst>
                          </p:cTn>
                        </p:par>
                        <p:par>
                          <p:cTn id="31" fill="hold">
                            <p:stCondLst>
                              <p:cond delay="1500"/>
                            </p:stCondLst>
                            <p:childTnLst>
                              <p:par>
                                <p:cTn id="32" presetID="10" presetClass="exit" presetSubtype="0" fill="hold" nodeType="afterEffect">
                                  <p:stCondLst>
                                    <p:cond delay="90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5" restart="whenNotActive" fill="hold" evtFilter="cancelBubble" nodeType="interactiveSeq">
                <p:stCondLst>
                  <p:cond evt="onClick" delay="0">
                    <p:tgtEl>
                      <p:spTgt spid="23"/>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Am-thanh-tra-loi-sai-www_nhacchuongvui_com.wav"/>
                                        </p:tgtEl>
                                      </p:cMediaNode>
                                    </p:audio>
                                  </p:subTnLst>
                                </p:cTn>
                              </p:par>
                            </p:childTnLst>
                          </p:cTn>
                        </p:par>
                        <p:par>
                          <p:cTn id="40" fill="hold">
                            <p:stCondLst>
                              <p:cond delay="0"/>
                            </p:stCondLst>
                            <p:childTnLst>
                              <p:par>
                                <p:cTn id="41" presetID="1" presetClass="entr" presetSubtype="0" fill="hold" nodeType="afterEffect">
                                  <p:stCondLst>
                                    <p:cond delay="1500"/>
                                  </p:stCondLst>
                                  <p:childTnLst>
                                    <p:set>
                                      <p:cBhvr>
                                        <p:cTn id="42" dur="1" fill="hold">
                                          <p:stCondLst>
                                            <p:cond delay="0"/>
                                          </p:stCondLst>
                                        </p:cTn>
                                        <p:tgtEl>
                                          <p:spTgt spid="28"/>
                                        </p:tgtEl>
                                        <p:attrNameLst>
                                          <p:attrName>style.visibility</p:attrName>
                                        </p:attrNameLst>
                                      </p:cBhvr>
                                      <p:to>
                                        <p:strVal val="visible"/>
                                      </p:to>
                                    </p:set>
                                  </p:childTnLst>
                                </p:cTn>
                              </p:par>
                            </p:childTnLst>
                          </p:cTn>
                        </p:par>
                        <p:par>
                          <p:cTn id="43" fill="hold">
                            <p:stCondLst>
                              <p:cond delay="1500"/>
                            </p:stCondLst>
                            <p:childTnLst>
                              <p:par>
                                <p:cTn id="44" presetID="10" presetClass="exit" presetSubtype="0" fill="hold" nodeType="afterEffect">
                                  <p:stCondLst>
                                    <p:cond delay="1100"/>
                                  </p:stCondLst>
                                  <p:childTnLst>
                                    <p:animEffect transition="out" filter="fade">
                                      <p:cBhvr>
                                        <p:cTn id="45" dur="500"/>
                                        <p:tgtEl>
                                          <p:spTgt spid="28"/>
                                        </p:tgtEl>
                                      </p:cBhvr>
                                    </p:animEffect>
                                    <p:set>
                                      <p:cBhvr>
                                        <p:cTn id="46"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0"/>
                                            </p:cond>
                                          </p:stCondLst>
                                          <p:endCondLst>
                                            <p:cond evt="onStopAudio" delay="0">
                                              <p:tgtEl>
                                                <p:sldTgt/>
                                              </p:tgtEl>
                                            </p:cond>
                                          </p:endCondLst>
                                        </p:cTn>
                                        <p:tgtEl>
                                          <p:sndTgt r:embed="rId2" name="Am-thanh-tra-loi-sai-www_nhacchuongvui_com.wav"/>
                                        </p:tgtEl>
                                      </p:cMediaNode>
                                    </p:audio>
                                  </p:subTnLst>
                                </p:cTn>
                              </p:par>
                            </p:childTnLst>
                          </p:cTn>
                        </p:par>
                        <p:par>
                          <p:cTn id="52" fill="hold">
                            <p:stCondLst>
                              <p:cond delay="0"/>
                            </p:stCondLst>
                            <p:childTnLst>
                              <p:par>
                                <p:cTn id="53" presetID="1" presetClass="entr" presetSubtype="0" fill="hold" nodeType="afterEffect">
                                  <p:stCondLst>
                                    <p:cond delay="1500"/>
                                  </p:stCondLst>
                                  <p:childTnLst>
                                    <p:set>
                                      <p:cBhvr>
                                        <p:cTn id="54" dur="1" fill="hold">
                                          <p:stCondLst>
                                            <p:cond delay="0"/>
                                          </p:stCondLst>
                                        </p:cTn>
                                        <p:tgtEl>
                                          <p:spTgt spid="28"/>
                                        </p:tgtEl>
                                        <p:attrNameLst>
                                          <p:attrName>style.visibility</p:attrName>
                                        </p:attrNameLst>
                                      </p:cBhvr>
                                      <p:to>
                                        <p:strVal val="visible"/>
                                      </p:to>
                                    </p:set>
                                  </p:childTnLst>
                                </p:cTn>
                              </p:par>
                            </p:childTnLst>
                          </p:cTn>
                        </p:par>
                        <p:par>
                          <p:cTn id="55" fill="hold">
                            <p:stCondLst>
                              <p:cond delay="1500"/>
                            </p:stCondLst>
                            <p:childTnLst>
                              <p:par>
                                <p:cTn id="56" presetID="10" presetClass="exit" presetSubtype="0" fill="hold" nodeType="afterEffect">
                                  <p:stCondLst>
                                    <p:cond delay="1100"/>
                                  </p:stCondLst>
                                  <p:childTnLst>
                                    <p:animEffect transition="out" filter="fade">
                                      <p:cBhvr>
                                        <p:cTn id="57" dur="500"/>
                                        <p:tgtEl>
                                          <p:spTgt spid="28"/>
                                        </p:tgtEl>
                                      </p:cBhvr>
                                    </p:animEffect>
                                    <p:set>
                                      <p:cBhvr>
                                        <p:cTn id="58"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9" restart="whenNotActive" fill="hold" evtFilter="cancelBubble" nodeType="interactiveSeq">
                <p:stCondLst>
                  <p:cond evt="onClick" delay="0">
                    <p:tgtEl>
                      <p:spTgt spid="20"/>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childTnLst>
                          </p:cTn>
                        </p:par>
                        <p:par>
                          <p:cTn id="65" fill="hold">
                            <p:stCondLst>
                              <p:cond delay="500"/>
                            </p:stCondLst>
                            <p:childTnLst>
                              <p:par>
                                <p:cTn id="66" presetID="10" presetClass="exit" presetSubtype="0" fill="hold" nodeType="afterEffect">
                                  <p:stCondLst>
                                    <p:cond delay="500"/>
                                  </p:stCondLst>
                                  <p:childTnLst>
                                    <p:animEffect transition="out" filter="fade">
                                      <p:cBhvr>
                                        <p:cTn id="67" dur="500"/>
                                        <p:tgtEl>
                                          <p:spTgt spid="26"/>
                                        </p:tgtEl>
                                      </p:cBhvr>
                                    </p:animEffect>
                                    <p:set>
                                      <p:cBhvr>
                                        <p:cTn id="68" dur="1" fill="hold">
                                          <p:stCondLst>
                                            <p:cond delay="499"/>
                                          </p:stCondLst>
                                        </p:cTn>
                                        <p:tgtEl>
                                          <p:spTgt spid="26"/>
                                        </p:tgtEl>
                                        <p:attrNameLst>
                                          <p:attrName>style.visibility</p:attrName>
                                        </p:attrNameLst>
                                      </p:cBhvr>
                                      <p:to>
                                        <p:strVal val="hidden"/>
                                      </p:to>
                                    </p:set>
                                  </p:childTnLst>
                                </p:cTn>
                              </p:par>
                              <p:par>
                                <p:cTn id="69" presetID="10" presetClass="exit" presetSubtype="0" fill="hold" nodeType="withEffect">
                                  <p:stCondLst>
                                    <p:cond delay="500"/>
                                  </p:stCondLst>
                                  <p:childTnLst>
                                    <p:animEffect transition="out" filter="fade">
                                      <p:cBhvr>
                                        <p:cTn id="70" dur="500"/>
                                        <p:tgtEl>
                                          <p:spTgt spid="28"/>
                                        </p:tgtEl>
                                      </p:cBhvr>
                                    </p:animEffect>
                                    <p:set>
                                      <p:cBhvr>
                                        <p:cTn id="71" dur="1" fill="hold">
                                          <p:stCondLst>
                                            <p:cond delay="499"/>
                                          </p:stCondLst>
                                        </p:cTn>
                                        <p:tgtEl>
                                          <p:spTgt spid="28"/>
                                        </p:tgtEl>
                                        <p:attrNameLst>
                                          <p:attrName>style.visibility</p:attrName>
                                        </p:attrNameLst>
                                      </p:cBhvr>
                                      <p:to>
                                        <p:strVal val="hidden"/>
                                      </p:to>
                                    </p:set>
                                  </p:childTnLst>
                                </p:cTn>
                              </p:par>
                              <p:par>
                                <p:cTn id="72" presetID="10" presetClass="exit" presetSubtype="0" fill="hold" nodeType="withEffect">
                                  <p:stCondLst>
                                    <p:cond delay="500"/>
                                  </p:stCondLst>
                                  <p:childTnLst>
                                    <p:animEffect transition="out" filter="fade">
                                      <p:cBhvr>
                                        <p:cTn id="73" dur="500"/>
                                        <p:tgtEl>
                                          <p:spTgt spid="24"/>
                                        </p:tgtEl>
                                      </p:cBhvr>
                                    </p:animEffect>
                                    <p:set>
                                      <p:cBhvr>
                                        <p:cTn id="74" dur="1" fill="hold">
                                          <p:stCondLst>
                                            <p:cond delay="499"/>
                                          </p:stCondLst>
                                        </p:cTn>
                                        <p:tgtEl>
                                          <p:spTgt spid="24"/>
                                        </p:tgtEl>
                                        <p:attrNameLst>
                                          <p:attrName>style.visibility</p:attrName>
                                        </p:attrNameLst>
                                      </p:cBhvr>
                                      <p:to>
                                        <p:strVal val="hidden"/>
                                      </p:to>
                                    </p:set>
                                  </p:childTnLst>
                                </p:cTn>
                              </p:par>
                              <p:par>
                                <p:cTn id="75" presetID="10" presetClass="exit" presetSubtype="0" fill="hold" nodeType="withEffect">
                                  <p:stCondLst>
                                    <p:cond delay="500"/>
                                  </p:stCondLst>
                                  <p:childTnLst>
                                    <p:animEffect transition="out" filter="fad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par>
                                <p:cTn id="78" presetID="10" presetClass="exit" presetSubtype="0" fill="hold" nodeType="withEffect">
                                  <p:stCondLst>
                                    <p:cond delay="500"/>
                                  </p:stCondLst>
                                  <p:childTnLst>
                                    <p:animEffect transition="out" filter="fade">
                                      <p:cBhvr>
                                        <p:cTn id="79" dur="500"/>
                                        <p:tgtEl>
                                          <p:spTgt spid="27"/>
                                        </p:tgtEl>
                                      </p:cBhvr>
                                    </p:animEffect>
                                    <p:set>
                                      <p:cBhvr>
                                        <p:cTn id="80" dur="1" fill="hold">
                                          <p:stCondLst>
                                            <p:cond delay="499"/>
                                          </p:stCondLst>
                                        </p:cTn>
                                        <p:tgtEl>
                                          <p:spTgt spid="27"/>
                                        </p:tgtEl>
                                        <p:attrNameLst>
                                          <p:attrName>style.visibility</p:attrName>
                                        </p:attrNameLst>
                                      </p:cBhvr>
                                      <p:to>
                                        <p:strVal val="hidden"/>
                                      </p:to>
                                    </p:set>
                                  </p:childTnLst>
                                </p:cTn>
                              </p:par>
                              <p:par>
                                <p:cTn id="81" presetID="10" presetClass="exit" presetSubtype="0" fill="hold" grpId="0" nodeType="withEffect">
                                  <p:stCondLst>
                                    <p:cond delay="500"/>
                                  </p:stCondLst>
                                  <p:childTnLst>
                                    <p:animEffect transition="out" filter="fade">
                                      <p:cBhvr>
                                        <p:cTn id="82" dur="500"/>
                                        <p:tgtEl>
                                          <p:spTgt spid="19"/>
                                        </p:tgtEl>
                                      </p:cBhvr>
                                    </p:animEffect>
                                    <p:set>
                                      <p:cBhvr>
                                        <p:cTn id="83" dur="1" fill="hold">
                                          <p:stCondLst>
                                            <p:cond delay="499"/>
                                          </p:stCondLst>
                                        </p:cTn>
                                        <p:tgtEl>
                                          <p:spTgt spid="19"/>
                                        </p:tgtEl>
                                        <p:attrNameLst>
                                          <p:attrName>style.visibility</p:attrName>
                                        </p:attrNameLst>
                                      </p:cBhvr>
                                      <p:to>
                                        <p:strVal val="hidden"/>
                                      </p:to>
                                    </p:set>
                                  </p:childTnLst>
                                </p:cTn>
                              </p:par>
                              <p:par>
                                <p:cTn id="84" presetID="10" presetClass="exit" presetSubtype="0" fill="hold" grpId="0" nodeType="withEffect">
                                  <p:stCondLst>
                                    <p:cond delay="500"/>
                                  </p:stCondLst>
                                  <p:childTnLst>
                                    <p:animEffect transition="out" filter="fade">
                                      <p:cBhvr>
                                        <p:cTn id="85" dur="500"/>
                                        <p:tgtEl>
                                          <p:spTgt spid="20"/>
                                        </p:tgtEl>
                                      </p:cBhvr>
                                    </p:animEffect>
                                    <p:set>
                                      <p:cBhvr>
                                        <p:cTn id="86" dur="1" fill="hold">
                                          <p:stCondLst>
                                            <p:cond delay="499"/>
                                          </p:stCondLst>
                                        </p:cTn>
                                        <p:tgtEl>
                                          <p:spTgt spid="20"/>
                                        </p:tgtEl>
                                        <p:attrNameLst>
                                          <p:attrName>style.visibility</p:attrName>
                                        </p:attrNameLst>
                                      </p:cBhvr>
                                      <p:to>
                                        <p:strVal val="hidden"/>
                                      </p:to>
                                    </p:set>
                                  </p:childTnLst>
                                </p:cTn>
                              </p:par>
                              <p:par>
                                <p:cTn id="87" presetID="10" presetClass="exit" presetSubtype="0" fill="hold" grpId="0" nodeType="withEffect">
                                  <p:stCondLst>
                                    <p:cond delay="500"/>
                                  </p:stCondLst>
                                  <p:childTnLst>
                                    <p:animEffect transition="out" filter="fade">
                                      <p:cBhvr>
                                        <p:cTn id="88" dur="500"/>
                                        <p:tgtEl>
                                          <p:spTgt spid="21"/>
                                        </p:tgtEl>
                                      </p:cBhvr>
                                    </p:animEffect>
                                    <p:set>
                                      <p:cBhvr>
                                        <p:cTn id="89" dur="1" fill="hold">
                                          <p:stCondLst>
                                            <p:cond delay="499"/>
                                          </p:stCondLst>
                                        </p:cTn>
                                        <p:tgtEl>
                                          <p:spTgt spid="21"/>
                                        </p:tgtEl>
                                        <p:attrNameLst>
                                          <p:attrName>style.visibility</p:attrName>
                                        </p:attrNameLst>
                                      </p:cBhvr>
                                      <p:to>
                                        <p:strVal val="hidden"/>
                                      </p:to>
                                    </p:set>
                                  </p:childTnLst>
                                </p:cTn>
                              </p:par>
                              <p:par>
                                <p:cTn id="90" presetID="10" presetClass="exit" presetSubtype="0" fill="hold" grpId="0" nodeType="withEffect">
                                  <p:stCondLst>
                                    <p:cond delay="500"/>
                                  </p:stCondLst>
                                  <p:childTnLst>
                                    <p:animEffect transition="out" filter="fade">
                                      <p:cBhvr>
                                        <p:cTn id="91" dur="500"/>
                                        <p:tgtEl>
                                          <p:spTgt spid="22"/>
                                        </p:tgtEl>
                                      </p:cBhvr>
                                    </p:animEffect>
                                    <p:set>
                                      <p:cBhvr>
                                        <p:cTn id="92" dur="1" fill="hold">
                                          <p:stCondLst>
                                            <p:cond delay="499"/>
                                          </p:stCondLst>
                                        </p:cTn>
                                        <p:tgtEl>
                                          <p:spTgt spid="22"/>
                                        </p:tgtEl>
                                        <p:attrNameLst>
                                          <p:attrName>style.visibility</p:attrName>
                                        </p:attrNameLst>
                                      </p:cBhvr>
                                      <p:to>
                                        <p:strVal val="hidden"/>
                                      </p:to>
                                    </p:set>
                                  </p:childTnLst>
                                </p:cTn>
                              </p:par>
                              <p:par>
                                <p:cTn id="93" presetID="10" presetClass="exit" presetSubtype="0" fill="hold" grpId="0" nodeType="withEffect">
                                  <p:stCondLst>
                                    <p:cond delay="500"/>
                                  </p:stCondLst>
                                  <p:childTnLst>
                                    <p:animEffect transition="out" filter="fade">
                                      <p:cBhvr>
                                        <p:cTn id="94" dur="500"/>
                                        <p:tgtEl>
                                          <p:spTgt spid="23"/>
                                        </p:tgtEl>
                                      </p:cBhvr>
                                    </p:animEffect>
                                    <p:set>
                                      <p:cBhvr>
                                        <p:cTn id="95" dur="1" fill="hold">
                                          <p:stCondLst>
                                            <p:cond delay="499"/>
                                          </p:stCondLst>
                                        </p:cTn>
                                        <p:tgtEl>
                                          <p:spTgt spid="23"/>
                                        </p:tgtEl>
                                        <p:attrNameLst>
                                          <p:attrName>style.visibility</p:attrName>
                                        </p:attrNameLst>
                                      </p:cBhvr>
                                      <p:to>
                                        <p:strVal val="hidden"/>
                                      </p:to>
                                    </p:set>
                                  </p:childTnLst>
                                </p:cTn>
                              </p:par>
                              <p:par>
                                <p:cTn id="96" presetID="10" presetClass="exit" presetSubtype="0" fill="hold" grpId="0" nodeType="withEffect">
                                  <p:stCondLst>
                                    <p:cond delay="500"/>
                                  </p:stCondLst>
                                  <p:childTnLst>
                                    <p:animEffect transition="out" filter="fade">
                                      <p:cBhvr>
                                        <p:cTn id="97" dur="500"/>
                                        <p:tgtEl>
                                          <p:spTgt spid="29"/>
                                        </p:tgtEl>
                                      </p:cBhvr>
                                    </p:animEffect>
                                    <p:set>
                                      <p:cBhvr>
                                        <p:cTn id="98" dur="1" fill="hold">
                                          <p:stCondLst>
                                            <p:cond delay="499"/>
                                          </p:stCondLst>
                                        </p:cTn>
                                        <p:tgtEl>
                                          <p:spTgt spid="29"/>
                                        </p:tgtEl>
                                        <p:attrNameLst>
                                          <p:attrName>style.visibility</p:attrName>
                                        </p:attrNameLst>
                                      </p:cBhvr>
                                      <p:to>
                                        <p:strVal val="hidden"/>
                                      </p:to>
                                    </p:set>
                                  </p:childTnLst>
                                </p:cTn>
                              </p:par>
                            </p:childTnLst>
                          </p:cTn>
                        </p:par>
                        <p:par>
                          <p:cTn id="99" fill="hold">
                            <p:stCondLst>
                              <p:cond delay="1500"/>
                            </p:stCondLst>
                            <p:childTnLst>
                              <p:par>
                                <p:cTn id="100" presetID="10" presetClass="exit" presetSubtype="0" fill="hold" nodeType="afterEffect">
                                  <p:stCondLst>
                                    <p:cond delay="0"/>
                                  </p:stCondLst>
                                  <p:childTnLst>
                                    <p:animEffect transition="out" filter="fade">
                                      <p:cBhvr>
                                        <p:cTn id="101" dur="500"/>
                                        <p:tgtEl>
                                          <p:spTgt spid="9"/>
                                        </p:tgtEl>
                                      </p:cBhvr>
                                    </p:animEffect>
                                    <p:set>
                                      <p:cBhvr>
                                        <p:cTn id="102" dur="1" fill="hold">
                                          <p:stCondLst>
                                            <p:cond delay="499"/>
                                          </p:stCondLst>
                                        </p:cTn>
                                        <p:tgtEl>
                                          <p:spTgt spid="9"/>
                                        </p:tgtEl>
                                        <p:attrNameLst>
                                          <p:attrName>style.visibility</p:attrName>
                                        </p:attrNameLst>
                                      </p:cBhvr>
                                      <p:to>
                                        <p:strVal val="hidden"/>
                                      </p:to>
                                    </p:set>
                                  </p:childTnLst>
                                </p:cTn>
                              </p:par>
                            </p:childTnLst>
                          </p:cTn>
                        </p:par>
                        <p:par>
                          <p:cTn id="103" fill="hold">
                            <p:stCondLst>
                              <p:cond delay="2000"/>
                            </p:stCondLst>
                            <p:childTnLst>
                              <p:par>
                                <p:cTn id="104" presetID="35" presetClass="path" presetSubtype="0" fill="hold" nodeType="afterEffect">
                                  <p:stCondLst>
                                    <p:cond delay="0"/>
                                  </p:stCondLst>
                                  <p:childTnLst>
                                    <p:animMotion origin="layout" path="M 0 -2.96296E-6 L -1 -2.96296E-6 " pathEditMode="relative" rAng="0" ptsTypes="AA">
                                      <p:cBhvr>
                                        <p:cTn id="105" dur="3000" fill="hold"/>
                                        <p:tgtEl>
                                          <p:spTgt spid="31"/>
                                        </p:tgtEl>
                                        <p:attrNameLst>
                                          <p:attrName>ppt_x</p:attrName>
                                          <p:attrName>ppt_y</p:attrName>
                                        </p:attrNameLst>
                                      </p:cBhvr>
                                      <p:rCtr x="-50000" y="0"/>
                                    </p:animMotion>
                                  </p:childTnLst>
                                </p:cTn>
                              </p:par>
                              <p:par>
                                <p:cTn id="106" presetID="35" presetClass="path" presetSubtype="0" fill="hold" nodeType="withEffect">
                                  <p:stCondLst>
                                    <p:cond delay="0"/>
                                  </p:stCondLst>
                                  <p:childTnLst>
                                    <p:animMotion origin="layout" path="M 2.5E-6 1.11022E-16 L -1 1.11022E-16 " pathEditMode="relative" rAng="0" ptsTypes="AA">
                                      <p:cBhvr>
                                        <p:cTn id="107" dur="3000" fill="hold"/>
                                        <p:tgtEl>
                                          <p:spTgt spid="30"/>
                                        </p:tgtEl>
                                        <p:attrNameLst>
                                          <p:attrName>ppt_x</p:attrName>
                                          <p:attrName>ppt_y</p:attrName>
                                        </p:attrNameLst>
                                      </p:cBhvr>
                                      <p:rCtr x="-50000" y="0"/>
                                    </p:animMotion>
                                  </p:childTnLst>
                                </p:cTn>
                              </p:par>
                              <p:par>
                                <p:cTn id="108" presetID="63" presetClass="path" presetSubtype="0" accel="50000" decel="50000" fill="hold" nodeType="withEffect">
                                  <p:stCondLst>
                                    <p:cond delay="0"/>
                                  </p:stCondLst>
                                  <p:childTnLst>
                                    <p:animMotion origin="layout" path="M 0 0 L 0.25 0 E" pathEditMode="relative" ptsTypes="">
                                      <p:cBhvr>
                                        <p:cTn id="109" dur="2000" fill="hold"/>
                                        <p:tgtEl>
                                          <p:spTgt spid="8"/>
                                        </p:tgtEl>
                                        <p:attrNameLst>
                                          <p:attrName>ppt_x</p:attrName>
                                          <p:attrName>ppt_y</p:attrName>
                                        </p:attrNameLst>
                                      </p:cBhvr>
                                    </p:animMotion>
                                  </p:childTnLst>
                                </p:cTn>
                              </p:par>
                            </p:childTnLst>
                          </p:cTn>
                        </p:par>
                        <p:par>
                          <p:cTn id="110" fill="hold">
                            <p:stCondLst>
                              <p:cond delay="5000"/>
                            </p:stCondLst>
                            <p:childTnLst>
                              <p:par>
                                <p:cTn id="111" presetID="10" presetClass="entr" presetSubtype="0" fill="hold" nodeType="afterEffect">
                                  <p:stCondLst>
                                    <p:cond delay="0"/>
                                  </p:stCondLst>
                                  <p:childTnLst>
                                    <p:set>
                                      <p:cBhvr>
                                        <p:cTn id="112" dur="1" fill="hold">
                                          <p:stCondLst>
                                            <p:cond delay="0"/>
                                          </p:stCondLst>
                                        </p:cTn>
                                        <p:tgtEl>
                                          <p:spTgt spid="35"/>
                                        </p:tgtEl>
                                        <p:attrNameLst>
                                          <p:attrName>style.visibility</p:attrName>
                                        </p:attrNameLst>
                                      </p:cBhvr>
                                      <p:to>
                                        <p:strVal val="visible"/>
                                      </p:to>
                                    </p:set>
                                    <p:animEffect transition="in" filter="fade">
                                      <p:cBhvr>
                                        <p:cTn id="113" dur="500"/>
                                        <p:tgtEl>
                                          <p:spTgt spid="35"/>
                                        </p:tgtEl>
                                      </p:cBhvr>
                                    </p:animEffect>
                                  </p:childTnLst>
                                  <p:subTnLst>
                                    <p:audio>
                                      <p:cMediaNode>
                                        <p:cTn display="0" masterRel="sameClick">
                                          <p:stCondLst>
                                            <p:cond evt="begin" delay="0">
                                              <p:tn val="111"/>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20"/>
                  </p:tgtEl>
                </p:cond>
              </p:nextCondLst>
            </p:seq>
          </p:childTnLst>
        </p:cTn>
      </p:par>
    </p:tnLst>
    <p:bldLst>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9" grpId="0"/>
      <p:bldP spid="29" grpId="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11"/>
        <p:cNvGrpSpPr/>
        <p:nvPr/>
      </p:nvGrpSpPr>
      <p:grpSpPr>
        <a:xfrm>
          <a:off x="0" y="0"/>
          <a:ext cx="0" cy="0"/>
          <a:chOff x="0" y="0"/>
          <a:chExt cx="0" cy="0"/>
        </a:xfrm>
      </p:grpSpPr>
      <p:grpSp>
        <p:nvGrpSpPr>
          <p:cNvPr id="4512" name="Google Shape;4512;p48"/>
          <p:cNvGrpSpPr/>
          <p:nvPr/>
        </p:nvGrpSpPr>
        <p:grpSpPr>
          <a:xfrm>
            <a:off x="1523167" y="102256"/>
            <a:ext cx="6257608" cy="4574895"/>
            <a:chOff x="1523975" y="284300"/>
            <a:chExt cx="6257608" cy="4574895"/>
          </a:xfrm>
        </p:grpSpPr>
        <p:sp>
          <p:nvSpPr>
            <p:cNvPr id="4513" name="Google Shape;4513;p48"/>
            <p:cNvSpPr/>
            <p:nvPr/>
          </p:nvSpPr>
          <p:spPr>
            <a:xfrm>
              <a:off x="1523975" y="487522"/>
              <a:ext cx="6257608" cy="4107784"/>
            </a:xfrm>
            <a:custGeom>
              <a:avLst/>
              <a:gdLst/>
              <a:ahLst/>
              <a:cxnLst/>
              <a:rect l="l" t="t" r="r" b="b"/>
              <a:pathLst>
                <a:path w="134471" h="88273" extrusionOk="0">
                  <a:moveTo>
                    <a:pt x="198" y="51603"/>
                  </a:moveTo>
                  <a:cubicBezTo>
                    <a:pt x="2868" y="80494"/>
                    <a:pt x="38616" y="88273"/>
                    <a:pt x="62415" y="85949"/>
                  </a:cubicBezTo>
                  <a:cubicBezTo>
                    <a:pt x="86411" y="83609"/>
                    <a:pt x="122752" y="70968"/>
                    <a:pt x="129378" y="44681"/>
                  </a:cubicBezTo>
                  <a:cubicBezTo>
                    <a:pt x="134470" y="24392"/>
                    <a:pt x="116143" y="11142"/>
                    <a:pt x="98607" y="6890"/>
                  </a:cubicBezTo>
                  <a:cubicBezTo>
                    <a:pt x="70194" y="1"/>
                    <a:pt x="20371" y="6593"/>
                    <a:pt x="4648" y="34413"/>
                  </a:cubicBezTo>
                  <a:lnTo>
                    <a:pt x="4154" y="35286"/>
                  </a:lnTo>
                  <a:cubicBezTo>
                    <a:pt x="1286" y="40527"/>
                    <a:pt x="1" y="45637"/>
                    <a:pt x="198" y="516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48"/>
            <p:cNvSpPr/>
            <p:nvPr/>
          </p:nvSpPr>
          <p:spPr>
            <a:xfrm>
              <a:off x="1639012" y="284300"/>
              <a:ext cx="4726002" cy="2100683"/>
            </a:xfrm>
            <a:custGeom>
              <a:avLst/>
              <a:gdLst/>
              <a:ahLst/>
              <a:cxnLst/>
              <a:rect l="l" t="t" r="r" b="b"/>
              <a:pathLst>
                <a:path w="101558" h="45142" extrusionOk="0">
                  <a:moveTo>
                    <a:pt x="95476" y="5290"/>
                  </a:moveTo>
                  <a:cubicBezTo>
                    <a:pt x="101558" y="7384"/>
                    <a:pt x="96712" y="6790"/>
                    <a:pt x="93218" y="6576"/>
                  </a:cubicBezTo>
                  <a:cubicBezTo>
                    <a:pt x="81352" y="5834"/>
                    <a:pt x="74166" y="5917"/>
                    <a:pt x="62332" y="8059"/>
                  </a:cubicBezTo>
                  <a:cubicBezTo>
                    <a:pt x="41187" y="11899"/>
                    <a:pt x="14422" y="21491"/>
                    <a:pt x="7154" y="44004"/>
                  </a:cubicBezTo>
                  <a:cubicBezTo>
                    <a:pt x="6791" y="45142"/>
                    <a:pt x="5473" y="43988"/>
                    <a:pt x="3907" y="43411"/>
                  </a:cubicBezTo>
                  <a:cubicBezTo>
                    <a:pt x="2605" y="42950"/>
                    <a:pt x="1303" y="42488"/>
                    <a:pt x="1" y="42027"/>
                  </a:cubicBezTo>
                  <a:cubicBezTo>
                    <a:pt x="6593" y="24112"/>
                    <a:pt x="20421" y="15163"/>
                    <a:pt x="37841" y="9065"/>
                  </a:cubicBezTo>
                  <a:cubicBezTo>
                    <a:pt x="54965" y="3082"/>
                    <a:pt x="77858" y="0"/>
                    <a:pt x="95476" y="529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48"/>
            <p:cNvSpPr/>
            <p:nvPr/>
          </p:nvSpPr>
          <p:spPr>
            <a:xfrm>
              <a:off x="2869230" y="2799137"/>
              <a:ext cx="4557266" cy="2060058"/>
            </a:xfrm>
            <a:custGeom>
              <a:avLst/>
              <a:gdLst/>
              <a:ahLst/>
              <a:cxnLst/>
              <a:rect l="l" t="t" r="r" b="b"/>
              <a:pathLst>
                <a:path w="97932" h="44269" extrusionOk="0">
                  <a:moveTo>
                    <a:pt x="3132" y="38368"/>
                  </a:moveTo>
                  <a:cubicBezTo>
                    <a:pt x="1896" y="37923"/>
                    <a:pt x="1121" y="37445"/>
                    <a:pt x="1" y="36753"/>
                  </a:cubicBezTo>
                  <a:cubicBezTo>
                    <a:pt x="6412" y="36852"/>
                    <a:pt x="11653" y="38154"/>
                    <a:pt x="18575" y="37973"/>
                  </a:cubicBezTo>
                  <a:cubicBezTo>
                    <a:pt x="43873" y="37297"/>
                    <a:pt x="79670" y="25068"/>
                    <a:pt x="90350" y="0"/>
                  </a:cubicBezTo>
                  <a:cubicBezTo>
                    <a:pt x="92888" y="775"/>
                    <a:pt x="95410" y="1566"/>
                    <a:pt x="97931" y="2374"/>
                  </a:cubicBezTo>
                  <a:cubicBezTo>
                    <a:pt x="89988" y="19662"/>
                    <a:pt x="75105" y="28974"/>
                    <a:pt x="57701" y="35253"/>
                  </a:cubicBezTo>
                  <a:cubicBezTo>
                    <a:pt x="40577" y="41450"/>
                    <a:pt x="20717" y="44268"/>
                    <a:pt x="3132" y="3836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16" name="Google Shape;4516;p48"/>
          <p:cNvSpPr txBox="1">
            <a:spLocks noGrp="1"/>
          </p:cNvSpPr>
          <p:nvPr>
            <p:ph type="title"/>
          </p:nvPr>
        </p:nvSpPr>
        <p:spPr>
          <a:xfrm>
            <a:off x="2617225" y="861789"/>
            <a:ext cx="3960300" cy="1624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000"/>
              <a:t>Hoạt động vận dụng</a:t>
            </a:r>
            <a:endParaRPr sz="6000"/>
          </a:p>
        </p:txBody>
      </p:sp>
      <p:grpSp>
        <p:nvGrpSpPr>
          <p:cNvPr id="4662" name="Google Shape;4662;p48"/>
          <p:cNvGrpSpPr/>
          <p:nvPr/>
        </p:nvGrpSpPr>
        <p:grpSpPr>
          <a:xfrm>
            <a:off x="7818850" y="3474975"/>
            <a:ext cx="1486225" cy="2661325"/>
            <a:chOff x="6364150" y="3214100"/>
            <a:chExt cx="1486225" cy="2661325"/>
          </a:xfrm>
        </p:grpSpPr>
        <p:sp>
          <p:nvSpPr>
            <p:cNvPr id="4663" name="Google Shape;4663;p48"/>
            <p:cNvSpPr/>
            <p:nvPr/>
          </p:nvSpPr>
          <p:spPr>
            <a:xfrm>
              <a:off x="6364150" y="3214100"/>
              <a:ext cx="1396400" cy="1719000"/>
            </a:xfrm>
            <a:custGeom>
              <a:avLst/>
              <a:gdLst/>
              <a:ahLst/>
              <a:cxnLst/>
              <a:rect l="l" t="t" r="r" b="b"/>
              <a:pathLst>
                <a:path w="55856" h="68760" extrusionOk="0">
                  <a:moveTo>
                    <a:pt x="1204" y="0"/>
                  </a:moveTo>
                  <a:cubicBezTo>
                    <a:pt x="1" y="5208"/>
                    <a:pt x="5983" y="21442"/>
                    <a:pt x="9593" y="24277"/>
                  </a:cubicBezTo>
                  <a:cubicBezTo>
                    <a:pt x="10301" y="24837"/>
                    <a:pt x="10466" y="24953"/>
                    <a:pt x="11537" y="25150"/>
                  </a:cubicBezTo>
                  <a:cubicBezTo>
                    <a:pt x="12806" y="25414"/>
                    <a:pt x="15081" y="25711"/>
                    <a:pt x="17125" y="25793"/>
                  </a:cubicBezTo>
                  <a:cubicBezTo>
                    <a:pt x="17125" y="25793"/>
                    <a:pt x="17255" y="27664"/>
                    <a:pt x="12656" y="27664"/>
                  </a:cubicBezTo>
                  <a:cubicBezTo>
                    <a:pt x="12093" y="27664"/>
                    <a:pt x="11460" y="27636"/>
                    <a:pt x="10746" y="27573"/>
                  </a:cubicBezTo>
                  <a:lnTo>
                    <a:pt x="10746" y="27573"/>
                  </a:lnTo>
                  <a:cubicBezTo>
                    <a:pt x="18921" y="33342"/>
                    <a:pt x="19630" y="46114"/>
                    <a:pt x="23602" y="48488"/>
                  </a:cubicBezTo>
                  <a:cubicBezTo>
                    <a:pt x="25662" y="49279"/>
                    <a:pt x="33342" y="49592"/>
                    <a:pt x="33342" y="49592"/>
                  </a:cubicBezTo>
                  <a:cubicBezTo>
                    <a:pt x="30714" y="50040"/>
                    <a:pt x="28615" y="50160"/>
                    <a:pt x="26222" y="50160"/>
                  </a:cubicBezTo>
                  <a:cubicBezTo>
                    <a:pt x="25538" y="50160"/>
                    <a:pt x="24830" y="50150"/>
                    <a:pt x="24080" y="50136"/>
                  </a:cubicBezTo>
                  <a:lnTo>
                    <a:pt x="24080" y="50136"/>
                  </a:lnTo>
                  <a:cubicBezTo>
                    <a:pt x="24854" y="52806"/>
                    <a:pt x="25761" y="55558"/>
                    <a:pt x="27277" y="58343"/>
                  </a:cubicBezTo>
                  <a:cubicBezTo>
                    <a:pt x="31776" y="66699"/>
                    <a:pt x="51175" y="68759"/>
                    <a:pt x="51175" y="68759"/>
                  </a:cubicBezTo>
                  <a:cubicBezTo>
                    <a:pt x="51175" y="68759"/>
                    <a:pt x="55855" y="56942"/>
                    <a:pt x="55394" y="52641"/>
                  </a:cubicBezTo>
                  <a:cubicBezTo>
                    <a:pt x="54454" y="43823"/>
                    <a:pt x="48702" y="40972"/>
                    <a:pt x="47615" y="35286"/>
                  </a:cubicBezTo>
                  <a:cubicBezTo>
                    <a:pt x="46510" y="29617"/>
                    <a:pt x="41253" y="21080"/>
                    <a:pt x="34545" y="17256"/>
                  </a:cubicBezTo>
                  <a:cubicBezTo>
                    <a:pt x="34034" y="20734"/>
                    <a:pt x="31529" y="24013"/>
                    <a:pt x="31529" y="24013"/>
                  </a:cubicBezTo>
                  <a:cubicBezTo>
                    <a:pt x="32205" y="21805"/>
                    <a:pt x="33111" y="19926"/>
                    <a:pt x="33128" y="17240"/>
                  </a:cubicBezTo>
                  <a:cubicBezTo>
                    <a:pt x="28678" y="10532"/>
                    <a:pt x="24623" y="7631"/>
                    <a:pt x="18921" y="3972"/>
                  </a:cubicBezTo>
                  <a:cubicBezTo>
                    <a:pt x="18822" y="6906"/>
                    <a:pt x="17289" y="9658"/>
                    <a:pt x="17289" y="9658"/>
                  </a:cubicBezTo>
                  <a:cubicBezTo>
                    <a:pt x="17471" y="7450"/>
                    <a:pt x="17586" y="5241"/>
                    <a:pt x="17289" y="3033"/>
                  </a:cubicBezTo>
                  <a:cubicBezTo>
                    <a:pt x="11439" y="66"/>
                    <a:pt x="4500" y="165"/>
                    <a:pt x="1204"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48"/>
            <p:cNvSpPr/>
            <p:nvPr/>
          </p:nvSpPr>
          <p:spPr>
            <a:xfrm>
              <a:off x="7376500" y="4142925"/>
              <a:ext cx="185450" cy="272475"/>
            </a:xfrm>
            <a:custGeom>
              <a:avLst/>
              <a:gdLst/>
              <a:ahLst/>
              <a:cxnLst/>
              <a:rect l="l" t="t" r="r" b="b"/>
              <a:pathLst>
                <a:path w="7418" h="10899" extrusionOk="0">
                  <a:moveTo>
                    <a:pt x="6960" y="0"/>
                  </a:moveTo>
                  <a:cubicBezTo>
                    <a:pt x="6829" y="0"/>
                    <a:pt x="6700" y="66"/>
                    <a:pt x="6626" y="193"/>
                  </a:cubicBezTo>
                  <a:cubicBezTo>
                    <a:pt x="6610" y="210"/>
                    <a:pt x="2193" y="7313"/>
                    <a:pt x="133" y="10280"/>
                  </a:cubicBezTo>
                  <a:cubicBezTo>
                    <a:pt x="1" y="10461"/>
                    <a:pt x="50" y="10708"/>
                    <a:pt x="231" y="10824"/>
                  </a:cubicBezTo>
                  <a:cubicBezTo>
                    <a:pt x="301" y="10874"/>
                    <a:pt x="380" y="10898"/>
                    <a:pt x="458" y="10898"/>
                  </a:cubicBezTo>
                  <a:cubicBezTo>
                    <a:pt x="583" y="10898"/>
                    <a:pt x="704" y="10837"/>
                    <a:pt x="775" y="10725"/>
                  </a:cubicBezTo>
                  <a:cubicBezTo>
                    <a:pt x="2852" y="7758"/>
                    <a:pt x="7285" y="622"/>
                    <a:pt x="7302" y="605"/>
                  </a:cubicBezTo>
                  <a:cubicBezTo>
                    <a:pt x="7417" y="424"/>
                    <a:pt x="7351" y="177"/>
                    <a:pt x="7170" y="62"/>
                  </a:cubicBezTo>
                  <a:cubicBezTo>
                    <a:pt x="7105" y="20"/>
                    <a:pt x="7032" y="0"/>
                    <a:pt x="6960"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48"/>
            <p:cNvSpPr/>
            <p:nvPr/>
          </p:nvSpPr>
          <p:spPr>
            <a:xfrm>
              <a:off x="7252475" y="3870550"/>
              <a:ext cx="184625" cy="335125"/>
            </a:xfrm>
            <a:custGeom>
              <a:avLst/>
              <a:gdLst/>
              <a:ahLst/>
              <a:cxnLst/>
              <a:rect l="l" t="t" r="r" b="b"/>
              <a:pathLst>
                <a:path w="7385" h="13405" extrusionOk="0">
                  <a:moveTo>
                    <a:pt x="6916" y="1"/>
                  </a:moveTo>
                  <a:cubicBezTo>
                    <a:pt x="6776" y="1"/>
                    <a:pt x="6645" y="74"/>
                    <a:pt x="6577" y="211"/>
                  </a:cubicBezTo>
                  <a:lnTo>
                    <a:pt x="100" y="12819"/>
                  </a:lnTo>
                  <a:cubicBezTo>
                    <a:pt x="1" y="13017"/>
                    <a:pt x="83" y="13264"/>
                    <a:pt x="281" y="13363"/>
                  </a:cubicBezTo>
                  <a:cubicBezTo>
                    <a:pt x="338" y="13391"/>
                    <a:pt x="398" y="13405"/>
                    <a:pt x="456" y="13405"/>
                  </a:cubicBezTo>
                  <a:cubicBezTo>
                    <a:pt x="601" y="13405"/>
                    <a:pt x="738" y="13322"/>
                    <a:pt x="809" y="13181"/>
                  </a:cubicBezTo>
                  <a:lnTo>
                    <a:pt x="7286" y="573"/>
                  </a:lnTo>
                  <a:cubicBezTo>
                    <a:pt x="7384" y="376"/>
                    <a:pt x="7302" y="145"/>
                    <a:pt x="7104" y="46"/>
                  </a:cubicBezTo>
                  <a:cubicBezTo>
                    <a:pt x="7043" y="15"/>
                    <a:pt x="6979" y="1"/>
                    <a:pt x="6916"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48"/>
            <p:cNvSpPr/>
            <p:nvPr/>
          </p:nvSpPr>
          <p:spPr>
            <a:xfrm>
              <a:off x="7217875" y="3889500"/>
              <a:ext cx="150000" cy="258100"/>
            </a:xfrm>
            <a:custGeom>
              <a:avLst/>
              <a:gdLst/>
              <a:ahLst/>
              <a:cxnLst/>
              <a:rect l="l" t="t" r="r" b="b"/>
              <a:pathLst>
                <a:path w="6000" h="10324" extrusionOk="0">
                  <a:moveTo>
                    <a:pt x="5544" y="1"/>
                  </a:moveTo>
                  <a:cubicBezTo>
                    <a:pt x="5399" y="1"/>
                    <a:pt x="5260" y="74"/>
                    <a:pt x="5192" y="211"/>
                  </a:cubicBezTo>
                  <a:lnTo>
                    <a:pt x="99" y="9737"/>
                  </a:lnTo>
                  <a:cubicBezTo>
                    <a:pt x="1" y="9935"/>
                    <a:pt x="83" y="10166"/>
                    <a:pt x="264" y="10281"/>
                  </a:cubicBezTo>
                  <a:cubicBezTo>
                    <a:pt x="322" y="10310"/>
                    <a:pt x="384" y="10323"/>
                    <a:pt x="445" y="10323"/>
                  </a:cubicBezTo>
                  <a:cubicBezTo>
                    <a:pt x="594" y="10323"/>
                    <a:pt x="738" y="10244"/>
                    <a:pt x="808" y="10116"/>
                  </a:cubicBezTo>
                  <a:lnTo>
                    <a:pt x="5901" y="574"/>
                  </a:lnTo>
                  <a:cubicBezTo>
                    <a:pt x="6000" y="392"/>
                    <a:pt x="5917" y="145"/>
                    <a:pt x="5736" y="46"/>
                  </a:cubicBezTo>
                  <a:cubicBezTo>
                    <a:pt x="5675" y="16"/>
                    <a:pt x="5609" y="1"/>
                    <a:pt x="5544"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48"/>
            <p:cNvSpPr/>
            <p:nvPr/>
          </p:nvSpPr>
          <p:spPr>
            <a:xfrm>
              <a:off x="7027525" y="3622775"/>
              <a:ext cx="96425" cy="255175"/>
            </a:xfrm>
            <a:custGeom>
              <a:avLst/>
              <a:gdLst/>
              <a:ahLst/>
              <a:cxnLst/>
              <a:rect l="l" t="t" r="r" b="b"/>
              <a:pathLst>
                <a:path w="3857" h="10207" extrusionOk="0">
                  <a:moveTo>
                    <a:pt x="3411" y="0"/>
                  </a:moveTo>
                  <a:cubicBezTo>
                    <a:pt x="3247" y="0"/>
                    <a:pt x="3086" y="106"/>
                    <a:pt x="3033" y="266"/>
                  </a:cubicBezTo>
                  <a:lnTo>
                    <a:pt x="66" y="9693"/>
                  </a:lnTo>
                  <a:cubicBezTo>
                    <a:pt x="0" y="9891"/>
                    <a:pt x="116" y="10122"/>
                    <a:pt x="330" y="10188"/>
                  </a:cubicBezTo>
                  <a:cubicBezTo>
                    <a:pt x="367" y="10200"/>
                    <a:pt x="406" y="10206"/>
                    <a:pt x="445" y="10206"/>
                  </a:cubicBezTo>
                  <a:cubicBezTo>
                    <a:pt x="609" y="10206"/>
                    <a:pt x="771" y="10098"/>
                    <a:pt x="824" y="9924"/>
                  </a:cubicBezTo>
                  <a:lnTo>
                    <a:pt x="3791" y="513"/>
                  </a:lnTo>
                  <a:cubicBezTo>
                    <a:pt x="3857" y="299"/>
                    <a:pt x="3741" y="85"/>
                    <a:pt x="3527" y="19"/>
                  </a:cubicBezTo>
                  <a:cubicBezTo>
                    <a:pt x="3489" y="6"/>
                    <a:pt x="3450" y="0"/>
                    <a:pt x="3411"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48"/>
            <p:cNvSpPr/>
            <p:nvPr/>
          </p:nvSpPr>
          <p:spPr>
            <a:xfrm>
              <a:off x="6894025" y="3481875"/>
              <a:ext cx="89425" cy="227975"/>
            </a:xfrm>
            <a:custGeom>
              <a:avLst/>
              <a:gdLst/>
              <a:ahLst/>
              <a:cxnLst/>
              <a:rect l="l" t="t" r="r" b="b"/>
              <a:pathLst>
                <a:path w="3577" h="9119" extrusionOk="0">
                  <a:moveTo>
                    <a:pt x="3132" y="0"/>
                  </a:moveTo>
                  <a:cubicBezTo>
                    <a:pt x="2968" y="0"/>
                    <a:pt x="2806" y="109"/>
                    <a:pt x="2753" y="282"/>
                  </a:cubicBezTo>
                  <a:lnTo>
                    <a:pt x="66" y="8605"/>
                  </a:lnTo>
                  <a:cubicBezTo>
                    <a:pt x="0" y="8803"/>
                    <a:pt x="116" y="9034"/>
                    <a:pt x="330" y="9100"/>
                  </a:cubicBezTo>
                  <a:cubicBezTo>
                    <a:pt x="368" y="9112"/>
                    <a:pt x="406" y="9118"/>
                    <a:pt x="445" y="9118"/>
                  </a:cubicBezTo>
                  <a:cubicBezTo>
                    <a:pt x="609" y="9118"/>
                    <a:pt x="771" y="9009"/>
                    <a:pt x="824" y="8836"/>
                  </a:cubicBezTo>
                  <a:lnTo>
                    <a:pt x="3511" y="529"/>
                  </a:lnTo>
                  <a:cubicBezTo>
                    <a:pt x="3577" y="315"/>
                    <a:pt x="3461" y="101"/>
                    <a:pt x="3247" y="19"/>
                  </a:cubicBezTo>
                  <a:cubicBezTo>
                    <a:pt x="3210" y="6"/>
                    <a:pt x="3171" y="0"/>
                    <a:pt x="3132"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48"/>
            <p:cNvSpPr/>
            <p:nvPr/>
          </p:nvSpPr>
          <p:spPr>
            <a:xfrm>
              <a:off x="6725925" y="3288650"/>
              <a:ext cx="31750" cy="231625"/>
            </a:xfrm>
            <a:custGeom>
              <a:avLst/>
              <a:gdLst/>
              <a:ahLst/>
              <a:cxnLst/>
              <a:rect l="l" t="t" r="r" b="b"/>
              <a:pathLst>
                <a:path w="1270" h="9265" extrusionOk="0">
                  <a:moveTo>
                    <a:pt x="846" y="0"/>
                  </a:moveTo>
                  <a:cubicBezTo>
                    <a:pt x="643" y="0"/>
                    <a:pt x="462" y="175"/>
                    <a:pt x="462" y="380"/>
                  </a:cubicBezTo>
                  <a:lnTo>
                    <a:pt x="0" y="8852"/>
                  </a:lnTo>
                  <a:cubicBezTo>
                    <a:pt x="0" y="9066"/>
                    <a:pt x="165" y="9264"/>
                    <a:pt x="379" y="9264"/>
                  </a:cubicBezTo>
                  <a:cubicBezTo>
                    <a:pt x="390" y="9265"/>
                    <a:pt x="400" y="9265"/>
                    <a:pt x="411" y="9265"/>
                  </a:cubicBezTo>
                  <a:cubicBezTo>
                    <a:pt x="626" y="9265"/>
                    <a:pt x="792" y="9105"/>
                    <a:pt x="808" y="8885"/>
                  </a:cubicBezTo>
                  <a:lnTo>
                    <a:pt x="1253" y="413"/>
                  </a:lnTo>
                  <a:cubicBezTo>
                    <a:pt x="1269" y="199"/>
                    <a:pt x="1088" y="18"/>
                    <a:pt x="874" y="1"/>
                  </a:cubicBezTo>
                  <a:cubicBezTo>
                    <a:pt x="864" y="1"/>
                    <a:pt x="855" y="0"/>
                    <a:pt x="846"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48"/>
            <p:cNvSpPr/>
            <p:nvPr/>
          </p:nvSpPr>
          <p:spPr>
            <a:xfrm>
              <a:off x="7030825" y="4499600"/>
              <a:ext cx="422750" cy="26825"/>
            </a:xfrm>
            <a:custGeom>
              <a:avLst/>
              <a:gdLst/>
              <a:ahLst/>
              <a:cxnLst/>
              <a:rect l="l" t="t" r="r" b="b"/>
              <a:pathLst>
                <a:path w="16910" h="1073" extrusionOk="0">
                  <a:moveTo>
                    <a:pt x="16541" y="0"/>
                  </a:moveTo>
                  <a:cubicBezTo>
                    <a:pt x="16532" y="0"/>
                    <a:pt x="16523" y="1"/>
                    <a:pt x="16514" y="1"/>
                  </a:cubicBezTo>
                  <a:lnTo>
                    <a:pt x="396" y="281"/>
                  </a:lnTo>
                  <a:cubicBezTo>
                    <a:pt x="165" y="281"/>
                    <a:pt x="0" y="463"/>
                    <a:pt x="0" y="693"/>
                  </a:cubicBezTo>
                  <a:cubicBezTo>
                    <a:pt x="0" y="908"/>
                    <a:pt x="181" y="1072"/>
                    <a:pt x="412" y="1072"/>
                  </a:cubicBezTo>
                  <a:lnTo>
                    <a:pt x="16514" y="792"/>
                  </a:lnTo>
                  <a:cubicBezTo>
                    <a:pt x="16745" y="776"/>
                    <a:pt x="16910" y="611"/>
                    <a:pt x="16910" y="380"/>
                  </a:cubicBezTo>
                  <a:cubicBezTo>
                    <a:pt x="16910" y="175"/>
                    <a:pt x="16743" y="0"/>
                    <a:pt x="16541"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48"/>
            <p:cNvSpPr/>
            <p:nvPr/>
          </p:nvSpPr>
          <p:spPr>
            <a:xfrm>
              <a:off x="6916275" y="4270125"/>
              <a:ext cx="418225" cy="34650"/>
            </a:xfrm>
            <a:custGeom>
              <a:avLst/>
              <a:gdLst/>
              <a:ahLst/>
              <a:cxnLst/>
              <a:rect l="l" t="t" r="r" b="b"/>
              <a:pathLst>
                <a:path w="16729" h="1386" extrusionOk="0">
                  <a:moveTo>
                    <a:pt x="429" y="0"/>
                  </a:moveTo>
                  <a:cubicBezTo>
                    <a:pt x="198" y="0"/>
                    <a:pt x="17" y="165"/>
                    <a:pt x="17" y="396"/>
                  </a:cubicBezTo>
                  <a:cubicBezTo>
                    <a:pt x="0" y="610"/>
                    <a:pt x="182" y="791"/>
                    <a:pt x="396" y="808"/>
                  </a:cubicBezTo>
                  <a:lnTo>
                    <a:pt x="16317" y="1385"/>
                  </a:lnTo>
                  <a:cubicBezTo>
                    <a:pt x="16326" y="1385"/>
                    <a:pt x="16335" y="1386"/>
                    <a:pt x="16344" y="1386"/>
                  </a:cubicBezTo>
                  <a:cubicBezTo>
                    <a:pt x="16546" y="1386"/>
                    <a:pt x="16713" y="1211"/>
                    <a:pt x="16729" y="1006"/>
                  </a:cubicBezTo>
                  <a:cubicBezTo>
                    <a:pt x="16729" y="791"/>
                    <a:pt x="16564" y="610"/>
                    <a:pt x="16333" y="594"/>
                  </a:cubicBezTo>
                  <a:lnTo>
                    <a:pt x="429" y="0"/>
                  </a:ln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48"/>
            <p:cNvSpPr/>
            <p:nvPr/>
          </p:nvSpPr>
          <p:spPr>
            <a:xfrm>
              <a:off x="6770825" y="3962750"/>
              <a:ext cx="356850" cy="23100"/>
            </a:xfrm>
            <a:custGeom>
              <a:avLst/>
              <a:gdLst/>
              <a:ahLst/>
              <a:cxnLst/>
              <a:rect l="l" t="t" r="r" b="b"/>
              <a:pathLst>
                <a:path w="14274" h="924" extrusionOk="0">
                  <a:moveTo>
                    <a:pt x="396" y="0"/>
                  </a:moveTo>
                  <a:cubicBezTo>
                    <a:pt x="182" y="0"/>
                    <a:pt x="0" y="182"/>
                    <a:pt x="0" y="396"/>
                  </a:cubicBezTo>
                  <a:cubicBezTo>
                    <a:pt x="0" y="610"/>
                    <a:pt x="165" y="791"/>
                    <a:pt x="396" y="791"/>
                  </a:cubicBezTo>
                  <a:lnTo>
                    <a:pt x="13861" y="923"/>
                  </a:lnTo>
                  <a:cubicBezTo>
                    <a:pt x="14092" y="923"/>
                    <a:pt x="14257" y="759"/>
                    <a:pt x="14273" y="528"/>
                  </a:cubicBezTo>
                  <a:cubicBezTo>
                    <a:pt x="14273" y="314"/>
                    <a:pt x="14092" y="132"/>
                    <a:pt x="13878" y="132"/>
                  </a:cubicBezTo>
                  <a:lnTo>
                    <a:pt x="396" y="0"/>
                  </a:ln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48"/>
            <p:cNvSpPr/>
            <p:nvPr/>
          </p:nvSpPr>
          <p:spPr>
            <a:xfrm>
              <a:off x="6606825" y="3740225"/>
              <a:ext cx="384450" cy="62775"/>
            </a:xfrm>
            <a:custGeom>
              <a:avLst/>
              <a:gdLst/>
              <a:ahLst/>
              <a:cxnLst/>
              <a:rect l="l" t="t" r="r" b="b"/>
              <a:pathLst>
                <a:path w="15378" h="2511" extrusionOk="0">
                  <a:moveTo>
                    <a:pt x="430" y="0"/>
                  </a:moveTo>
                  <a:cubicBezTo>
                    <a:pt x="229" y="0"/>
                    <a:pt x="49" y="145"/>
                    <a:pt x="17" y="364"/>
                  </a:cubicBezTo>
                  <a:cubicBezTo>
                    <a:pt x="1" y="578"/>
                    <a:pt x="149" y="776"/>
                    <a:pt x="364" y="793"/>
                  </a:cubicBezTo>
                  <a:lnTo>
                    <a:pt x="14916" y="2507"/>
                  </a:lnTo>
                  <a:cubicBezTo>
                    <a:pt x="14935" y="2510"/>
                    <a:pt x="14953" y="2511"/>
                    <a:pt x="14971" y="2511"/>
                  </a:cubicBezTo>
                  <a:cubicBezTo>
                    <a:pt x="15164" y="2511"/>
                    <a:pt x="15331" y="2356"/>
                    <a:pt x="15361" y="2161"/>
                  </a:cubicBezTo>
                  <a:cubicBezTo>
                    <a:pt x="15378" y="1946"/>
                    <a:pt x="15230" y="1749"/>
                    <a:pt x="14999" y="1716"/>
                  </a:cubicBezTo>
                  <a:lnTo>
                    <a:pt x="462" y="2"/>
                  </a:lnTo>
                  <a:cubicBezTo>
                    <a:pt x="452" y="1"/>
                    <a:pt x="441" y="0"/>
                    <a:pt x="430"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48"/>
            <p:cNvSpPr/>
            <p:nvPr/>
          </p:nvSpPr>
          <p:spPr>
            <a:xfrm>
              <a:off x="6527725" y="3555975"/>
              <a:ext cx="298750" cy="50900"/>
            </a:xfrm>
            <a:custGeom>
              <a:avLst/>
              <a:gdLst/>
              <a:ahLst/>
              <a:cxnLst/>
              <a:rect l="l" t="t" r="r" b="b"/>
              <a:pathLst>
                <a:path w="11950" h="2036" extrusionOk="0">
                  <a:moveTo>
                    <a:pt x="407" y="0"/>
                  </a:moveTo>
                  <a:cubicBezTo>
                    <a:pt x="215" y="0"/>
                    <a:pt x="47" y="155"/>
                    <a:pt x="17" y="351"/>
                  </a:cubicBezTo>
                  <a:cubicBezTo>
                    <a:pt x="1" y="565"/>
                    <a:pt x="149" y="763"/>
                    <a:pt x="380" y="796"/>
                  </a:cubicBezTo>
                  <a:lnTo>
                    <a:pt x="11488" y="2032"/>
                  </a:lnTo>
                  <a:cubicBezTo>
                    <a:pt x="11506" y="2035"/>
                    <a:pt x="11525" y="2036"/>
                    <a:pt x="11543" y="2036"/>
                  </a:cubicBezTo>
                  <a:cubicBezTo>
                    <a:pt x="11735" y="2036"/>
                    <a:pt x="11903" y="1881"/>
                    <a:pt x="11933" y="1686"/>
                  </a:cubicBezTo>
                  <a:cubicBezTo>
                    <a:pt x="11949" y="1471"/>
                    <a:pt x="11801" y="1274"/>
                    <a:pt x="11587" y="1241"/>
                  </a:cubicBezTo>
                  <a:lnTo>
                    <a:pt x="462" y="5"/>
                  </a:lnTo>
                  <a:cubicBezTo>
                    <a:pt x="444" y="2"/>
                    <a:pt x="425" y="0"/>
                    <a:pt x="40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48"/>
            <p:cNvSpPr/>
            <p:nvPr/>
          </p:nvSpPr>
          <p:spPr>
            <a:xfrm>
              <a:off x="6909675" y="4052575"/>
              <a:ext cx="277725" cy="20625"/>
            </a:xfrm>
            <a:custGeom>
              <a:avLst/>
              <a:gdLst/>
              <a:ahLst/>
              <a:cxnLst/>
              <a:rect l="l" t="t" r="r" b="b"/>
              <a:pathLst>
                <a:path w="11109" h="825" extrusionOk="0">
                  <a:moveTo>
                    <a:pt x="10697" y="0"/>
                  </a:moveTo>
                  <a:lnTo>
                    <a:pt x="396" y="33"/>
                  </a:lnTo>
                  <a:cubicBezTo>
                    <a:pt x="182" y="33"/>
                    <a:pt x="1" y="198"/>
                    <a:pt x="1" y="429"/>
                  </a:cubicBezTo>
                  <a:cubicBezTo>
                    <a:pt x="1" y="643"/>
                    <a:pt x="182" y="824"/>
                    <a:pt x="396" y="824"/>
                  </a:cubicBezTo>
                  <a:lnTo>
                    <a:pt x="10697" y="791"/>
                  </a:lnTo>
                  <a:cubicBezTo>
                    <a:pt x="10928" y="791"/>
                    <a:pt x="11109" y="610"/>
                    <a:pt x="11109" y="396"/>
                  </a:cubicBezTo>
                  <a:cubicBezTo>
                    <a:pt x="11109" y="165"/>
                    <a:pt x="10928" y="0"/>
                    <a:pt x="1069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48"/>
            <p:cNvSpPr/>
            <p:nvPr/>
          </p:nvSpPr>
          <p:spPr>
            <a:xfrm>
              <a:off x="6517025" y="3301375"/>
              <a:ext cx="1333350" cy="2574050"/>
            </a:xfrm>
            <a:custGeom>
              <a:avLst/>
              <a:gdLst/>
              <a:ahLst/>
              <a:cxnLst/>
              <a:rect l="l" t="t" r="r" b="b"/>
              <a:pathLst>
                <a:path w="53334" h="102962" extrusionOk="0">
                  <a:moveTo>
                    <a:pt x="430" y="1"/>
                  </a:moveTo>
                  <a:cubicBezTo>
                    <a:pt x="321" y="1"/>
                    <a:pt x="212" y="46"/>
                    <a:pt x="132" y="135"/>
                  </a:cubicBezTo>
                  <a:cubicBezTo>
                    <a:pt x="0" y="300"/>
                    <a:pt x="17" y="564"/>
                    <a:pt x="181" y="696"/>
                  </a:cubicBezTo>
                  <a:cubicBezTo>
                    <a:pt x="13300" y="12084"/>
                    <a:pt x="27062" y="29702"/>
                    <a:pt x="37182" y="49413"/>
                  </a:cubicBezTo>
                  <a:cubicBezTo>
                    <a:pt x="45966" y="66488"/>
                    <a:pt x="51998" y="85128"/>
                    <a:pt x="52542" y="102581"/>
                  </a:cubicBezTo>
                  <a:cubicBezTo>
                    <a:pt x="52542" y="102787"/>
                    <a:pt x="52708" y="102961"/>
                    <a:pt x="52910" y="102961"/>
                  </a:cubicBezTo>
                  <a:cubicBezTo>
                    <a:pt x="52919" y="102961"/>
                    <a:pt x="52928" y="102961"/>
                    <a:pt x="52938" y="102960"/>
                  </a:cubicBezTo>
                  <a:cubicBezTo>
                    <a:pt x="53168" y="102960"/>
                    <a:pt x="53333" y="102779"/>
                    <a:pt x="53333" y="102565"/>
                  </a:cubicBezTo>
                  <a:cubicBezTo>
                    <a:pt x="52789" y="84980"/>
                    <a:pt x="46708" y="66224"/>
                    <a:pt x="37890" y="49051"/>
                  </a:cubicBezTo>
                  <a:cubicBezTo>
                    <a:pt x="27721" y="29257"/>
                    <a:pt x="13894" y="11540"/>
                    <a:pt x="692" y="102"/>
                  </a:cubicBezTo>
                  <a:cubicBezTo>
                    <a:pt x="616" y="34"/>
                    <a:pt x="523" y="1"/>
                    <a:pt x="430"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77" name="Google Shape;4677;p48"/>
          <p:cNvGrpSpPr/>
          <p:nvPr/>
        </p:nvGrpSpPr>
        <p:grpSpPr>
          <a:xfrm>
            <a:off x="2466400" y="251275"/>
            <a:ext cx="288050" cy="325525"/>
            <a:chOff x="6980950" y="1589900"/>
            <a:chExt cx="288050" cy="325525"/>
          </a:xfrm>
        </p:grpSpPr>
        <p:sp>
          <p:nvSpPr>
            <p:cNvPr id="4678" name="Google Shape;4678;p48"/>
            <p:cNvSpPr/>
            <p:nvPr/>
          </p:nvSpPr>
          <p:spPr>
            <a:xfrm>
              <a:off x="7026700" y="1589900"/>
              <a:ext cx="189150" cy="162775"/>
            </a:xfrm>
            <a:custGeom>
              <a:avLst/>
              <a:gdLst/>
              <a:ahLst/>
              <a:cxnLst/>
              <a:rect l="l" t="t" r="r" b="b"/>
              <a:pathLst>
                <a:path w="7566" h="6511" extrusionOk="0">
                  <a:moveTo>
                    <a:pt x="3511" y="0"/>
                  </a:moveTo>
                  <a:lnTo>
                    <a:pt x="3511" y="0"/>
                  </a:lnTo>
                  <a:cubicBezTo>
                    <a:pt x="0" y="4401"/>
                    <a:pt x="3939" y="6510"/>
                    <a:pt x="3939" y="6510"/>
                  </a:cubicBezTo>
                  <a:cubicBezTo>
                    <a:pt x="3939" y="6510"/>
                    <a:pt x="7565" y="3923"/>
                    <a:pt x="35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48"/>
            <p:cNvSpPr/>
            <p:nvPr/>
          </p:nvSpPr>
          <p:spPr>
            <a:xfrm>
              <a:off x="6991675" y="1746050"/>
              <a:ext cx="139200" cy="102375"/>
            </a:xfrm>
            <a:custGeom>
              <a:avLst/>
              <a:gdLst/>
              <a:ahLst/>
              <a:cxnLst/>
              <a:rect l="l" t="t" r="r" b="b"/>
              <a:pathLst>
                <a:path w="5568" h="4095" extrusionOk="0">
                  <a:moveTo>
                    <a:pt x="3888" y="1"/>
                  </a:moveTo>
                  <a:cubicBezTo>
                    <a:pt x="2578" y="1"/>
                    <a:pt x="746" y="654"/>
                    <a:pt x="0" y="4022"/>
                  </a:cubicBezTo>
                  <a:cubicBezTo>
                    <a:pt x="405" y="4072"/>
                    <a:pt x="779" y="4095"/>
                    <a:pt x="1124" y="4095"/>
                  </a:cubicBezTo>
                  <a:cubicBezTo>
                    <a:pt x="5567" y="4095"/>
                    <a:pt x="5340" y="264"/>
                    <a:pt x="5340" y="264"/>
                  </a:cubicBezTo>
                  <a:cubicBezTo>
                    <a:pt x="5340" y="264"/>
                    <a:pt x="4719" y="1"/>
                    <a:pt x="38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48"/>
            <p:cNvSpPr/>
            <p:nvPr/>
          </p:nvSpPr>
          <p:spPr>
            <a:xfrm>
              <a:off x="7125175" y="1740700"/>
              <a:ext cx="143825" cy="95000"/>
            </a:xfrm>
            <a:custGeom>
              <a:avLst/>
              <a:gdLst/>
              <a:ahLst/>
              <a:cxnLst/>
              <a:rect l="l" t="t" r="r" b="b"/>
              <a:pathLst>
                <a:path w="5753" h="3800" extrusionOk="0">
                  <a:moveTo>
                    <a:pt x="1880" y="1"/>
                  </a:moveTo>
                  <a:cubicBezTo>
                    <a:pt x="815" y="1"/>
                    <a:pt x="0" y="478"/>
                    <a:pt x="0" y="478"/>
                  </a:cubicBezTo>
                  <a:cubicBezTo>
                    <a:pt x="0" y="478"/>
                    <a:pt x="222" y="3800"/>
                    <a:pt x="3800" y="3800"/>
                  </a:cubicBezTo>
                  <a:cubicBezTo>
                    <a:pt x="4364" y="3800"/>
                    <a:pt x="5010" y="3718"/>
                    <a:pt x="5752" y="3527"/>
                  </a:cubicBezTo>
                  <a:cubicBezTo>
                    <a:pt x="4728" y="660"/>
                    <a:pt x="3132" y="1"/>
                    <a:pt x="18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48"/>
            <p:cNvSpPr/>
            <p:nvPr/>
          </p:nvSpPr>
          <p:spPr>
            <a:xfrm>
              <a:off x="7034125" y="1752650"/>
              <a:ext cx="189125" cy="162775"/>
            </a:xfrm>
            <a:custGeom>
              <a:avLst/>
              <a:gdLst/>
              <a:ahLst/>
              <a:cxnLst/>
              <a:rect l="l" t="t" r="r" b="b"/>
              <a:pathLst>
                <a:path w="7565" h="6511" extrusionOk="0">
                  <a:moveTo>
                    <a:pt x="3642" y="0"/>
                  </a:moveTo>
                  <a:lnTo>
                    <a:pt x="3642" y="0"/>
                  </a:lnTo>
                  <a:cubicBezTo>
                    <a:pt x="3642" y="0"/>
                    <a:pt x="0" y="2588"/>
                    <a:pt x="4054" y="6510"/>
                  </a:cubicBezTo>
                  <a:cubicBezTo>
                    <a:pt x="7565" y="2110"/>
                    <a:pt x="3643" y="0"/>
                    <a:pt x="3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48"/>
            <p:cNvSpPr/>
            <p:nvPr/>
          </p:nvSpPr>
          <p:spPr>
            <a:xfrm>
              <a:off x="6980950" y="1669325"/>
              <a:ext cx="144250" cy="95100"/>
            </a:xfrm>
            <a:custGeom>
              <a:avLst/>
              <a:gdLst/>
              <a:ahLst/>
              <a:cxnLst/>
              <a:rect l="l" t="t" r="r" b="b"/>
              <a:pathLst>
                <a:path w="5770" h="3804" extrusionOk="0">
                  <a:moveTo>
                    <a:pt x="1936" y="1"/>
                  </a:moveTo>
                  <a:cubicBezTo>
                    <a:pt x="1376" y="1"/>
                    <a:pt x="735" y="81"/>
                    <a:pt x="1" y="268"/>
                  </a:cubicBezTo>
                  <a:cubicBezTo>
                    <a:pt x="1037" y="3144"/>
                    <a:pt x="2645" y="3803"/>
                    <a:pt x="3900" y="3803"/>
                  </a:cubicBezTo>
                  <a:cubicBezTo>
                    <a:pt x="4961" y="3803"/>
                    <a:pt x="5769" y="3333"/>
                    <a:pt x="5769" y="3333"/>
                  </a:cubicBezTo>
                  <a:cubicBezTo>
                    <a:pt x="5769" y="3333"/>
                    <a:pt x="5535" y="1"/>
                    <a:pt x="19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48"/>
            <p:cNvSpPr/>
            <p:nvPr/>
          </p:nvSpPr>
          <p:spPr>
            <a:xfrm>
              <a:off x="7119125" y="1656550"/>
              <a:ext cx="139150" cy="102550"/>
            </a:xfrm>
            <a:custGeom>
              <a:avLst/>
              <a:gdLst/>
              <a:ahLst/>
              <a:cxnLst/>
              <a:rect l="l" t="t" r="r" b="b"/>
              <a:pathLst>
                <a:path w="5566" h="4102" extrusionOk="0">
                  <a:moveTo>
                    <a:pt x="4465" y="0"/>
                  </a:moveTo>
                  <a:cubicBezTo>
                    <a:pt x="0" y="0"/>
                    <a:pt x="242" y="3844"/>
                    <a:pt x="242" y="3844"/>
                  </a:cubicBezTo>
                  <a:cubicBezTo>
                    <a:pt x="242" y="3844"/>
                    <a:pt x="854" y="4102"/>
                    <a:pt x="1675" y="4102"/>
                  </a:cubicBezTo>
                  <a:cubicBezTo>
                    <a:pt x="2981" y="4102"/>
                    <a:pt x="4817" y="3450"/>
                    <a:pt x="5566" y="70"/>
                  </a:cubicBezTo>
                  <a:cubicBezTo>
                    <a:pt x="5170" y="22"/>
                    <a:pt x="4804" y="0"/>
                    <a:pt x="4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48"/>
            <p:cNvSpPr/>
            <p:nvPr/>
          </p:nvSpPr>
          <p:spPr>
            <a:xfrm>
              <a:off x="7110325" y="1622850"/>
              <a:ext cx="29300" cy="259225"/>
            </a:xfrm>
            <a:custGeom>
              <a:avLst/>
              <a:gdLst/>
              <a:ahLst/>
              <a:cxnLst/>
              <a:rect l="l" t="t" r="r" b="b"/>
              <a:pathLst>
                <a:path w="1172" h="10369" extrusionOk="0">
                  <a:moveTo>
                    <a:pt x="265" y="1"/>
                  </a:moveTo>
                  <a:cubicBezTo>
                    <a:pt x="116" y="17"/>
                    <a:pt x="1" y="132"/>
                    <a:pt x="17" y="281"/>
                  </a:cubicBezTo>
                  <a:lnTo>
                    <a:pt x="644" y="10120"/>
                  </a:lnTo>
                  <a:cubicBezTo>
                    <a:pt x="644" y="10259"/>
                    <a:pt x="759" y="10369"/>
                    <a:pt x="896" y="10369"/>
                  </a:cubicBezTo>
                  <a:cubicBezTo>
                    <a:pt x="905" y="10369"/>
                    <a:pt x="914" y="10368"/>
                    <a:pt x="924" y="10367"/>
                  </a:cubicBezTo>
                  <a:cubicBezTo>
                    <a:pt x="1072" y="10367"/>
                    <a:pt x="1171" y="10235"/>
                    <a:pt x="1171" y="10087"/>
                  </a:cubicBezTo>
                  <a:lnTo>
                    <a:pt x="545" y="248"/>
                  </a:lnTo>
                  <a:cubicBezTo>
                    <a:pt x="528" y="99"/>
                    <a:pt x="413" y="1"/>
                    <a:pt x="265" y="1"/>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48"/>
            <p:cNvSpPr/>
            <p:nvPr/>
          </p:nvSpPr>
          <p:spPr>
            <a:xfrm>
              <a:off x="7014750" y="1677750"/>
              <a:ext cx="220450" cy="149800"/>
            </a:xfrm>
            <a:custGeom>
              <a:avLst/>
              <a:gdLst/>
              <a:ahLst/>
              <a:cxnLst/>
              <a:rect l="l" t="t" r="r" b="b"/>
              <a:pathLst>
                <a:path w="8818" h="5992" extrusionOk="0">
                  <a:moveTo>
                    <a:pt x="8517" y="0"/>
                  </a:moveTo>
                  <a:cubicBezTo>
                    <a:pt x="8467" y="0"/>
                    <a:pt x="8416" y="15"/>
                    <a:pt x="8373" y="46"/>
                  </a:cubicBezTo>
                  <a:lnTo>
                    <a:pt x="165" y="5501"/>
                  </a:lnTo>
                  <a:cubicBezTo>
                    <a:pt x="33" y="5584"/>
                    <a:pt x="0" y="5748"/>
                    <a:pt x="83" y="5864"/>
                  </a:cubicBezTo>
                  <a:cubicBezTo>
                    <a:pt x="135" y="5947"/>
                    <a:pt x="220" y="5991"/>
                    <a:pt x="309" y="5991"/>
                  </a:cubicBezTo>
                  <a:cubicBezTo>
                    <a:pt x="361" y="5991"/>
                    <a:pt x="413" y="5976"/>
                    <a:pt x="462" y="5946"/>
                  </a:cubicBezTo>
                  <a:lnTo>
                    <a:pt x="8653" y="474"/>
                  </a:lnTo>
                  <a:cubicBezTo>
                    <a:pt x="8785" y="409"/>
                    <a:pt x="8818" y="244"/>
                    <a:pt x="8735" y="112"/>
                  </a:cubicBezTo>
                  <a:cubicBezTo>
                    <a:pt x="8684" y="40"/>
                    <a:pt x="8601" y="0"/>
                    <a:pt x="8517" y="0"/>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6" name="Google Shape;4686;p48"/>
            <p:cNvSpPr/>
            <p:nvPr/>
          </p:nvSpPr>
          <p:spPr>
            <a:xfrm>
              <a:off x="7006925" y="1691350"/>
              <a:ext cx="236100" cy="122600"/>
            </a:xfrm>
            <a:custGeom>
              <a:avLst/>
              <a:gdLst/>
              <a:ahLst/>
              <a:cxnLst/>
              <a:rect l="l" t="t" r="r" b="b"/>
              <a:pathLst>
                <a:path w="9444" h="4904" extrusionOk="0">
                  <a:moveTo>
                    <a:pt x="305" y="0"/>
                  </a:moveTo>
                  <a:cubicBezTo>
                    <a:pt x="207" y="0"/>
                    <a:pt x="112" y="52"/>
                    <a:pt x="66" y="145"/>
                  </a:cubicBezTo>
                  <a:cubicBezTo>
                    <a:pt x="0" y="277"/>
                    <a:pt x="66" y="441"/>
                    <a:pt x="198" y="491"/>
                  </a:cubicBezTo>
                  <a:lnTo>
                    <a:pt x="9015" y="4875"/>
                  </a:lnTo>
                  <a:cubicBezTo>
                    <a:pt x="9055" y="4894"/>
                    <a:pt x="9097" y="4904"/>
                    <a:pt x="9139" y="4904"/>
                  </a:cubicBezTo>
                  <a:cubicBezTo>
                    <a:pt x="9237" y="4904"/>
                    <a:pt x="9332" y="4852"/>
                    <a:pt x="9378" y="4759"/>
                  </a:cubicBezTo>
                  <a:cubicBezTo>
                    <a:pt x="9444" y="4628"/>
                    <a:pt x="9394" y="4463"/>
                    <a:pt x="9263" y="4397"/>
                  </a:cubicBezTo>
                  <a:lnTo>
                    <a:pt x="429" y="29"/>
                  </a:lnTo>
                  <a:cubicBezTo>
                    <a:pt x="389" y="10"/>
                    <a:pt x="347" y="0"/>
                    <a:pt x="305" y="0"/>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48"/>
            <p:cNvSpPr/>
            <p:nvPr/>
          </p:nvSpPr>
          <p:spPr>
            <a:xfrm>
              <a:off x="7100025" y="1676825"/>
              <a:ext cx="46175" cy="49875"/>
            </a:xfrm>
            <a:custGeom>
              <a:avLst/>
              <a:gdLst/>
              <a:ahLst/>
              <a:cxnLst/>
              <a:rect l="l" t="t" r="r" b="b"/>
              <a:pathLst>
                <a:path w="1847" h="1995" extrusionOk="0">
                  <a:moveTo>
                    <a:pt x="858" y="1"/>
                  </a:moveTo>
                  <a:lnTo>
                    <a:pt x="858" y="1"/>
                  </a:lnTo>
                  <a:cubicBezTo>
                    <a:pt x="1" y="1138"/>
                    <a:pt x="990" y="1995"/>
                    <a:pt x="990" y="1995"/>
                  </a:cubicBezTo>
                  <a:cubicBezTo>
                    <a:pt x="990" y="1995"/>
                    <a:pt x="1847" y="1022"/>
                    <a:pt x="858"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48"/>
            <p:cNvSpPr/>
            <p:nvPr/>
          </p:nvSpPr>
          <p:spPr>
            <a:xfrm>
              <a:off x="7112800" y="1678475"/>
              <a:ext cx="45775" cy="49050"/>
            </a:xfrm>
            <a:custGeom>
              <a:avLst/>
              <a:gdLst/>
              <a:ahLst/>
              <a:cxnLst/>
              <a:rect l="l" t="t" r="r" b="b"/>
              <a:pathLst>
                <a:path w="1831" h="1962" extrusionOk="0">
                  <a:moveTo>
                    <a:pt x="1138" y="0"/>
                  </a:moveTo>
                  <a:cubicBezTo>
                    <a:pt x="1" y="890"/>
                    <a:pt x="742" y="1962"/>
                    <a:pt x="742" y="1962"/>
                  </a:cubicBezTo>
                  <a:cubicBezTo>
                    <a:pt x="742" y="1962"/>
                    <a:pt x="1830" y="1253"/>
                    <a:pt x="1138"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48"/>
            <p:cNvSpPr/>
            <p:nvPr/>
          </p:nvSpPr>
          <p:spPr>
            <a:xfrm>
              <a:off x="7126825" y="1685075"/>
              <a:ext cx="41625" cy="44925"/>
            </a:xfrm>
            <a:custGeom>
              <a:avLst/>
              <a:gdLst/>
              <a:ahLst/>
              <a:cxnLst/>
              <a:rect l="l" t="t" r="r" b="b"/>
              <a:pathLst>
                <a:path w="1665" h="1797" extrusionOk="0">
                  <a:moveTo>
                    <a:pt x="1319" y="0"/>
                  </a:moveTo>
                  <a:lnTo>
                    <a:pt x="1319" y="0"/>
                  </a:lnTo>
                  <a:cubicBezTo>
                    <a:pt x="0" y="561"/>
                    <a:pt x="429" y="1797"/>
                    <a:pt x="429" y="1797"/>
                  </a:cubicBezTo>
                  <a:cubicBezTo>
                    <a:pt x="429" y="1797"/>
                    <a:pt x="1665" y="1385"/>
                    <a:pt x="1319"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48"/>
            <p:cNvSpPr/>
            <p:nvPr/>
          </p:nvSpPr>
          <p:spPr>
            <a:xfrm>
              <a:off x="7140425" y="1696600"/>
              <a:ext cx="35450" cy="37525"/>
            </a:xfrm>
            <a:custGeom>
              <a:avLst/>
              <a:gdLst/>
              <a:ahLst/>
              <a:cxnLst/>
              <a:rect l="l" t="t" r="r" b="b"/>
              <a:pathLst>
                <a:path w="1418" h="1501" extrusionOk="0">
                  <a:moveTo>
                    <a:pt x="1417" y="1"/>
                  </a:moveTo>
                  <a:lnTo>
                    <a:pt x="1417" y="1"/>
                  </a:lnTo>
                  <a:cubicBezTo>
                    <a:pt x="0" y="198"/>
                    <a:pt x="99" y="1500"/>
                    <a:pt x="99" y="1500"/>
                  </a:cubicBezTo>
                  <a:cubicBezTo>
                    <a:pt x="99" y="1500"/>
                    <a:pt x="1401" y="1418"/>
                    <a:pt x="1417"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48"/>
            <p:cNvSpPr/>
            <p:nvPr/>
          </p:nvSpPr>
          <p:spPr>
            <a:xfrm>
              <a:off x="7147000" y="1711075"/>
              <a:ext cx="41650" cy="28900"/>
            </a:xfrm>
            <a:custGeom>
              <a:avLst/>
              <a:gdLst/>
              <a:ahLst/>
              <a:cxnLst/>
              <a:rect l="l" t="t" r="r" b="b"/>
              <a:pathLst>
                <a:path w="1666" h="1156" extrusionOk="0">
                  <a:moveTo>
                    <a:pt x="1422" y="0"/>
                  </a:moveTo>
                  <a:cubicBezTo>
                    <a:pt x="219" y="0"/>
                    <a:pt x="1" y="1136"/>
                    <a:pt x="1" y="1136"/>
                  </a:cubicBezTo>
                  <a:cubicBezTo>
                    <a:pt x="1" y="1136"/>
                    <a:pt x="99" y="1156"/>
                    <a:pt x="248" y="1156"/>
                  </a:cubicBezTo>
                  <a:cubicBezTo>
                    <a:pt x="641" y="1156"/>
                    <a:pt x="1391" y="1017"/>
                    <a:pt x="1665" y="15"/>
                  </a:cubicBezTo>
                  <a:cubicBezTo>
                    <a:pt x="1580" y="5"/>
                    <a:pt x="1499" y="0"/>
                    <a:pt x="1422"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48"/>
            <p:cNvSpPr/>
            <p:nvPr/>
          </p:nvSpPr>
          <p:spPr>
            <a:xfrm>
              <a:off x="7149900" y="1725950"/>
              <a:ext cx="47400" cy="22900"/>
            </a:xfrm>
            <a:custGeom>
              <a:avLst/>
              <a:gdLst/>
              <a:ahLst/>
              <a:cxnLst/>
              <a:rect l="l" t="t" r="r" b="b"/>
              <a:pathLst>
                <a:path w="1896" h="916" extrusionOk="0">
                  <a:moveTo>
                    <a:pt x="1221" y="1"/>
                  </a:moveTo>
                  <a:cubicBezTo>
                    <a:pt x="369" y="1"/>
                    <a:pt x="0" y="771"/>
                    <a:pt x="0" y="771"/>
                  </a:cubicBezTo>
                  <a:cubicBezTo>
                    <a:pt x="0" y="771"/>
                    <a:pt x="281" y="916"/>
                    <a:pt x="654" y="916"/>
                  </a:cubicBezTo>
                  <a:cubicBezTo>
                    <a:pt x="1038" y="916"/>
                    <a:pt x="1520" y="763"/>
                    <a:pt x="1895" y="145"/>
                  </a:cubicBezTo>
                  <a:cubicBezTo>
                    <a:pt x="1644" y="43"/>
                    <a:pt x="1420" y="1"/>
                    <a:pt x="1221"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48"/>
            <p:cNvSpPr/>
            <p:nvPr/>
          </p:nvSpPr>
          <p:spPr>
            <a:xfrm>
              <a:off x="7150725" y="1740200"/>
              <a:ext cx="49875" cy="20675"/>
            </a:xfrm>
            <a:custGeom>
              <a:avLst/>
              <a:gdLst/>
              <a:ahLst/>
              <a:cxnLst/>
              <a:rect l="l" t="t" r="r" b="b"/>
              <a:pathLst>
                <a:path w="1995" h="827" extrusionOk="0">
                  <a:moveTo>
                    <a:pt x="1056" y="0"/>
                  </a:moveTo>
                  <a:cubicBezTo>
                    <a:pt x="417" y="0"/>
                    <a:pt x="0" y="482"/>
                    <a:pt x="0" y="482"/>
                  </a:cubicBezTo>
                  <a:cubicBezTo>
                    <a:pt x="0" y="482"/>
                    <a:pt x="391" y="826"/>
                    <a:pt x="938" y="826"/>
                  </a:cubicBezTo>
                  <a:cubicBezTo>
                    <a:pt x="1253" y="826"/>
                    <a:pt x="1620" y="712"/>
                    <a:pt x="1994" y="350"/>
                  </a:cubicBezTo>
                  <a:cubicBezTo>
                    <a:pt x="1651" y="91"/>
                    <a:pt x="1332" y="0"/>
                    <a:pt x="1056"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48"/>
            <p:cNvSpPr/>
            <p:nvPr/>
          </p:nvSpPr>
          <p:spPr>
            <a:xfrm>
              <a:off x="7149900" y="1752875"/>
              <a:ext cx="49050" cy="21625"/>
            </a:xfrm>
            <a:custGeom>
              <a:avLst/>
              <a:gdLst/>
              <a:ahLst/>
              <a:cxnLst/>
              <a:rect l="l" t="t" r="r" b="b"/>
              <a:pathLst>
                <a:path w="1962" h="865" extrusionOk="0">
                  <a:moveTo>
                    <a:pt x="810" y="1"/>
                  </a:moveTo>
                  <a:cubicBezTo>
                    <a:pt x="349" y="1"/>
                    <a:pt x="0" y="238"/>
                    <a:pt x="0" y="238"/>
                  </a:cubicBezTo>
                  <a:cubicBezTo>
                    <a:pt x="0" y="238"/>
                    <a:pt x="417" y="864"/>
                    <a:pt x="1159" y="864"/>
                  </a:cubicBezTo>
                  <a:cubicBezTo>
                    <a:pt x="1394" y="864"/>
                    <a:pt x="1663" y="801"/>
                    <a:pt x="1961" y="634"/>
                  </a:cubicBezTo>
                  <a:cubicBezTo>
                    <a:pt x="1582" y="140"/>
                    <a:pt x="1163" y="1"/>
                    <a:pt x="810"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48"/>
            <p:cNvSpPr/>
            <p:nvPr/>
          </p:nvSpPr>
          <p:spPr>
            <a:xfrm>
              <a:off x="7147425" y="1763350"/>
              <a:ext cx="44925" cy="25450"/>
            </a:xfrm>
            <a:custGeom>
              <a:avLst/>
              <a:gdLst/>
              <a:ahLst/>
              <a:cxnLst/>
              <a:rect l="l" t="t" r="r" b="b"/>
              <a:pathLst>
                <a:path w="1797" h="1018" extrusionOk="0">
                  <a:moveTo>
                    <a:pt x="459" y="0"/>
                  </a:moveTo>
                  <a:cubicBezTo>
                    <a:pt x="192" y="0"/>
                    <a:pt x="0" y="67"/>
                    <a:pt x="0" y="67"/>
                  </a:cubicBezTo>
                  <a:cubicBezTo>
                    <a:pt x="0" y="67"/>
                    <a:pt x="317" y="1018"/>
                    <a:pt x="1330" y="1018"/>
                  </a:cubicBezTo>
                  <a:cubicBezTo>
                    <a:pt x="1471" y="1018"/>
                    <a:pt x="1627" y="999"/>
                    <a:pt x="1797" y="956"/>
                  </a:cubicBezTo>
                  <a:cubicBezTo>
                    <a:pt x="1457" y="157"/>
                    <a:pt x="869" y="0"/>
                    <a:pt x="459"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48"/>
            <p:cNvSpPr/>
            <p:nvPr/>
          </p:nvSpPr>
          <p:spPr>
            <a:xfrm>
              <a:off x="7143700" y="1770325"/>
              <a:ext cx="37525" cy="33025"/>
            </a:xfrm>
            <a:custGeom>
              <a:avLst/>
              <a:gdLst/>
              <a:ahLst/>
              <a:cxnLst/>
              <a:rect l="l" t="t" r="r" b="b"/>
              <a:pathLst>
                <a:path w="1501" h="1321" extrusionOk="0">
                  <a:moveTo>
                    <a:pt x="55" y="0"/>
                  </a:moveTo>
                  <a:cubicBezTo>
                    <a:pt x="20" y="0"/>
                    <a:pt x="1" y="2"/>
                    <a:pt x="1" y="2"/>
                  </a:cubicBezTo>
                  <a:cubicBezTo>
                    <a:pt x="1" y="2"/>
                    <a:pt x="67" y="1304"/>
                    <a:pt x="1501" y="1320"/>
                  </a:cubicBezTo>
                  <a:cubicBezTo>
                    <a:pt x="1327" y="76"/>
                    <a:pt x="303" y="0"/>
                    <a:pt x="55"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48"/>
            <p:cNvSpPr/>
            <p:nvPr/>
          </p:nvSpPr>
          <p:spPr>
            <a:xfrm>
              <a:off x="7131775" y="1774475"/>
              <a:ext cx="38750" cy="41650"/>
            </a:xfrm>
            <a:custGeom>
              <a:avLst/>
              <a:gdLst/>
              <a:ahLst/>
              <a:cxnLst/>
              <a:rect l="l" t="t" r="r" b="b"/>
              <a:pathLst>
                <a:path w="1550" h="1666" extrusionOk="0">
                  <a:moveTo>
                    <a:pt x="264" y="1"/>
                  </a:moveTo>
                  <a:lnTo>
                    <a:pt x="264" y="1"/>
                  </a:lnTo>
                  <a:cubicBezTo>
                    <a:pt x="264" y="1"/>
                    <a:pt x="0" y="1286"/>
                    <a:pt x="1368" y="1665"/>
                  </a:cubicBezTo>
                  <a:cubicBezTo>
                    <a:pt x="1549" y="248"/>
                    <a:pt x="264" y="1"/>
                    <a:pt x="26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48"/>
            <p:cNvSpPr/>
            <p:nvPr/>
          </p:nvSpPr>
          <p:spPr>
            <a:xfrm>
              <a:off x="7117350" y="1777350"/>
              <a:ext cx="44100" cy="47425"/>
            </a:xfrm>
            <a:custGeom>
              <a:avLst/>
              <a:gdLst/>
              <a:ahLst/>
              <a:cxnLst/>
              <a:rect l="l" t="t" r="r" b="b"/>
              <a:pathLst>
                <a:path w="1764" h="1897" extrusionOk="0">
                  <a:moveTo>
                    <a:pt x="593" y="1"/>
                  </a:moveTo>
                  <a:lnTo>
                    <a:pt x="593" y="1"/>
                  </a:lnTo>
                  <a:cubicBezTo>
                    <a:pt x="593" y="1"/>
                    <a:pt x="0" y="1171"/>
                    <a:pt x="1236" y="1896"/>
                  </a:cubicBezTo>
                  <a:cubicBezTo>
                    <a:pt x="1764" y="561"/>
                    <a:pt x="594" y="1"/>
                    <a:pt x="593"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48"/>
            <p:cNvSpPr/>
            <p:nvPr/>
          </p:nvSpPr>
          <p:spPr>
            <a:xfrm>
              <a:off x="7103750" y="1778175"/>
              <a:ext cx="46575" cy="49900"/>
            </a:xfrm>
            <a:custGeom>
              <a:avLst/>
              <a:gdLst/>
              <a:ahLst/>
              <a:cxnLst/>
              <a:rect l="l" t="t" r="r" b="b"/>
              <a:pathLst>
                <a:path w="1863" h="1996" extrusionOk="0">
                  <a:moveTo>
                    <a:pt x="874" y="1"/>
                  </a:moveTo>
                  <a:cubicBezTo>
                    <a:pt x="874" y="1"/>
                    <a:pt x="0" y="973"/>
                    <a:pt x="1006" y="1995"/>
                  </a:cubicBezTo>
                  <a:cubicBezTo>
                    <a:pt x="1863" y="858"/>
                    <a:pt x="874" y="1"/>
                    <a:pt x="87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48"/>
            <p:cNvSpPr/>
            <p:nvPr/>
          </p:nvSpPr>
          <p:spPr>
            <a:xfrm>
              <a:off x="7091375" y="1777350"/>
              <a:ext cx="45775" cy="49075"/>
            </a:xfrm>
            <a:custGeom>
              <a:avLst/>
              <a:gdLst/>
              <a:ahLst/>
              <a:cxnLst/>
              <a:rect l="l" t="t" r="r" b="b"/>
              <a:pathLst>
                <a:path w="1831" h="1963" extrusionOk="0">
                  <a:moveTo>
                    <a:pt x="1105" y="1"/>
                  </a:moveTo>
                  <a:cubicBezTo>
                    <a:pt x="1105" y="1"/>
                    <a:pt x="1" y="726"/>
                    <a:pt x="710" y="1962"/>
                  </a:cubicBezTo>
                  <a:cubicBezTo>
                    <a:pt x="1830" y="1089"/>
                    <a:pt x="1105" y="1"/>
                    <a:pt x="110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48"/>
            <p:cNvSpPr/>
            <p:nvPr/>
          </p:nvSpPr>
          <p:spPr>
            <a:xfrm>
              <a:off x="7081500" y="1774900"/>
              <a:ext cx="41625" cy="44925"/>
            </a:xfrm>
            <a:custGeom>
              <a:avLst/>
              <a:gdLst/>
              <a:ahLst/>
              <a:cxnLst/>
              <a:rect l="l" t="t" r="r" b="b"/>
              <a:pathLst>
                <a:path w="1665" h="1797" extrusionOk="0">
                  <a:moveTo>
                    <a:pt x="1236" y="0"/>
                  </a:moveTo>
                  <a:cubicBezTo>
                    <a:pt x="1236" y="0"/>
                    <a:pt x="0" y="412"/>
                    <a:pt x="363" y="1796"/>
                  </a:cubicBezTo>
                  <a:cubicBezTo>
                    <a:pt x="1665" y="1236"/>
                    <a:pt x="1236" y="0"/>
                    <a:pt x="1236"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48"/>
            <p:cNvSpPr/>
            <p:nvPr/>
          </p:nvSpPr>
          <p:spPr>
            <a:xfrm>
              <a:off x="7074075" y="1771175"/>
              <a:ext cx="35450" cy="37525"/>
            </a:xfrm>
            <a:custGeom>
              <a:avLst/>
              <a:gdLst/>
              <a:ahLst/>
              <a:cxnLst/>
              <a:rect l="l" t="t" r="r" b="b"/>
              <a:pathLst>
                <a:path w="1418" h="1501" extrusionOk="0">
                  <a:moveTo>
                    <a:pt x="1319" y="1"/>
                  </a:moveTo>
                  <a:lnTo>
                    <a:pt x="1319" y="1"/>
                  </a:lnTo>
                  <a:cubicBezTo>
                    <a:pt x="1319" y="1"/>
                    <a:pt x="17" y="67"/>
                    <a:pt x="1" y="1501"/>
                  </a:cubicBezTo>
                  <a:cubicBezTo>
                    <a:pt x="1418" y="1303"/>
                    <a:pt x="1319" y="1"/>
                    <a:pt x="1319"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48"/>
            <p:cNvSpPr/>
            <p:nvPr/>
          </p:nvSpPr>
          <p:spPr>
            <a:xfrm>
              <a:off x="7061300" y="1765325"/>
              <a:ext cx="41650" cy="28575"/>
            </a:xfrm>
            <a:custGeom>
              <a:avLst/>
              <a:gdLst/>
              <a:ahLst/>
              <a:cxnLst/>
              <a:rect l="l" t="t" r="r" b="b"/>
              <a:pathLst>
                <a:path w="1666" h="1143" extrusionOk="0">
                  <a:moveTo>
                    <a:pt x="1417" y="0"/>
                  </a:moveTo>
                  <a:cubicBezTo>
                    <a:pt x="1027" y="0"/>
                    <a:pt x="286" y="137"/>
                    <a:pt x="1" y="1125"/>
                  </a:cubicBezTo>
                  <a:cubicBezTo>
                    <a:pt x="94" y="1137"/>
                    <a:pt x="182" y="1142"/>
                    <a:pt x="266" y="1142"/>
                  </a:cubicBezTo>
                  <a:cubicBezTo>
                    <a:pt x="1450" y="1142"/>
                    <a:pt x="1665" y="20"/>
                    <a:pt x="1665" y="20"/>
                  </a:cubicBezTo>
                  <a:cubicBezTo>
                    <a:pt x="1665" y="20"/>
                    <a:pt x="1567" y="0"/>
                    <a:pt x="1417"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48"/>
            <p:cNvSpPr/>
            <p:nvPr/>
          </p:nvSpPr>
          <p:spPr>
            <a:xfrm>
              <a:off x="7053075" y="1756075"/>
              <a:ext cx="47400" cy="23075"/>
            </a:xfrm>
            <a:custGeom>
              <a:avLst/>
              <a:gdLst/>
              <a:ahLst/>
              <a:cxnLst/>
              <a:rect l="l" t="t" r="r" b="b"/>
              <a:pathLst>
                <a:path w="1896" h="923" extrusionOk="0">
                  <a:moveTo>
                    <a:pt x="1243" y="1"/>
                  </a:moveTo>
                  <a:cubicBezTo>
                    <a:pt x="856" y="1"/>
                    <a:pt x="370" y="155"/>
                    <a:pt x="0" y="786"/>
                  </a:cubicBezTo>
                  <a:cubicBezTo>
                    <a:pt x="243" y="883"/>
                    <a:pt x="460" y="923"/>
                    <a:pt x="653" y="923"/>
                  </a:cubicBezTo>
                  <a:cubicBezTo>
                    <a:pt x="1511" y="923"/>
                    <a:pt x="1895" y="143"/>
                    <a:pt x="1895" y="143"/>
                  </a:cubicBezTo>
                  <a:cubicBezTo>
                    <a:pt x="1895" y="143"/>
                    <a:pt x="1615" y="1"/>
                    <a:pt x="1243"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48"/>
            <p:cNvSpPr/>
            <p:nvPr/>
          </p:nvSpPr>
          <p:spPr>
            <a:xfrm>
              <a:off x="7049350" y="1744250"/>
              <a:ext cx="49875" cy="20850"/>
            </a:xfrm>
            <a:custGeom>
              <a:avLst/>
              <a:gdLst/>
              <a:ahLst/>
              <a:cxnLst/>
              <a:rect l="l" t="t" r="r" b="b"/>
              <a:pathLst>
                <a:path w="1995" h="834" extrusionOk="0">
                  <a:moveTo>
                    <a:pt x="1056" y="1"/>
                  </a:moveTo>
                  <a:cubicBezTo>
                    <a:pt x="741" y="1"/>
                    <a:pt x="374" y="117"/>
                    <a:pt x="1" y="484"/>
                  </a:cubicBezTo>
                  <a:cubicBezTo>
                    <a:pt x="345" y="744"/>
                    <a:pt x="663" y="834"/>
                    <a:pt x="939" y="834"/>
                  </a:cubicBezTo>
                  <a:cubicBezTo>
                    <a:pt x="1578" y="834"/>
                    <a:pt x="1995" y="353"/>
                    <a:pt x="1995" y="353"/>
                  </a:cubicBezTo>
                  <a:cubicBezTo>
                    <a:pt x="1995" y="353"/>
                    <a:pt x="1603" y="1"/>
                    <a:pt x="1056"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48"/>
            <p:cNvSpPr/>
            <p:nvPr/>
          </p:nvSpPr>
          <p:spPr>
            <a:xfrm>
              <a:off x="7051000" y="1730625"/>
              <a:ext cx="49050" cy="21625"/>
            </a:xfrm>
            <a:custGeom>
              <a:avLst/>
              <a:gdLst/>
              <a:ahLst/>
              <a:cxnLst/>
              <a:rect l="l" t="t" r="r" b="b"/>
              <a:pathLst>
                <a:path w="1962" h="865" extrusionOk="0">
                  <a:moveTo>
                    <a:pt x="815" y="1"/>
                  </a:moveTo>
                  <a:cubicBezTo>
                    <a:pt x="577" y="1"/>
                    <a:pt x="305" y="66"/>
                    <a:pt x="1" y="238"/>
                  </a:cubicBezTo>
                  <a:cubicBezTo>
                    <a:pt x="381" y="727"/>
                    <a:pt x="803" y="865"/>
                    <a:pt x="1157" y="865"/>
                  </a:cubicBezTo>
                  <a:cubicBezTo>
                    <a:pt x="1616" y="865"/>
                    <a:pt x="1962" y="634"/>
                    <a:pt x="1962" y="634"/>
                  </a:cubicBezTo>
                  <a:cubicBezTo>
                    <a:pt x="1962" y="634"/>
                    <a:pt x="1556" y="1"/>
                    <a:pt x="81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48"/>
            <p:cNvSpPr/>
            <p:nvPr/>
          </p:nvSpPr>
          <p:spPr>
            <a:xfrm>
              <a:off x="7057600" y="1716375"/>
              <a:ext cx="44925" cy="25200"/>
            </a:xfrm>
            <a:custGeom>
              <a:avLst/>
              <a:gdLst/>
              <a:ahLst/>
              <a:cxnLst/>
              <a:rect l="l" t="t" r="r" b="b"/>
              <a:pathLst>
                <a:path w="1797" h="1008" extrusionOk="0">
                  <a:moveTo>
                    <a:pt x="485" y="0"/>
                  </a:moveTo>
                  <a:cubicBezTo>
                    <a:pt x="339" y="0"/>
                    <a:pt x="177" y="20"/>
                    <a:pt x="0" y="67"/>
                  </a:cubicBezTo>
                  <a:cubicBezTo>
                    <a:pt x="338" y="852"/>
                    <a:pt x="922" y="1008"/>
                    <a:pt x="1332" y="1008"/>
                  </a:cubicBezTo>
                  <a:cubicBezTo>
                    <a:pt x="1602" y="1008"/>
                    <a:pt x="1797" y="940"/>
                    <a:pt x="1797" y="940"/>
                  </a:cubicBezTo>
                  <a:cubicBezTo>
                    <a:pt x="1797" y="940"/>
                    <a:pt x="1483" y="0"/>
                    <a:pt x="485"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48"/>
            <p:cNvSpPr/>
            <p:nvPr/>
          </p:nvSpPr>
          <p:spPr>
            <a:xfrm>
              <a:off x="7069125" y="1701550"/>
              <a:ext cx="37525" cy="33025"/>
            </a:xfrm>
            <a:custGeom>
              <a:avLst/>
              <a:gdLst/>
              <a:ahLst/>
              <a:cxnLst/>
              <a:rect l="l" t="t" r="r" b="b"/>
              <a:pathLst>
                <a:path w="1501" h="1321" extrusionOk="0">
                  <a:moveTo>
                    <a:pt x="1" y="0"/>
                  </a:moveTo>
                  <a:cubicBezTo>
                    <a:pt x="174" y="1244"/>
                    <a:pt x="1198" y="1320"/>
                    <a:pt x="1446" y="1320"/>
                  </a:cubicBezTo>
                  <a:cubicBezTo>
                    <a:pt x="1481" y="1320"/>
                    <a:pt x="1501" y="1319"/>
                    <a:pt x="1501" y="1319"/>
                  </a:cubicBezTo>
                  <a:cubicBezTo>
                    <a:pt x="1501" y="1319"/>
                    <a:pt x="1418" y="17"/>
                    <a:pt x="1"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48"/>
            <p:cNvSpPr/>
            <p:nvPr/>
          </p:nvSpPr>
          <p:spPr>
            <a:xfrm>
              <a:off x="7079850" y="1688775"/>
              <a:ext cx="38750" cy="41650"/>
            </a:xfrm>
            <a:custGeom>
              <a:avLst/>
              <a:gdLst/>
              <a:ahLst/>
              <a:cxnLst/>
              <a:rect l="l" t="t" r="r" b="b"/>
              <a:pathLst>
                <a:path w="1550" h="1666" extrusionOk="0">
                  <a:moveTo>
                    <a:pt x="165" y="1"/>
                  </a:moveTo>
                  <a:lnTo>
                    <a:pt x="165" y="1"/>
                  </a:lnTo>
                  <a:cubicBezTo>
                    <a:pt x="0" y="1418"/>
                    <a:pt x="1269" y="1665"/>
                    <a:pt x="1269" y="1665"/>
                  </a:cubicBezTo>
                  <a:cubicBezTo>
                    <a:pt x="1269" y="1665"/>
                    <a:pt x="1550" y="396"/>
                    <a:pt x="16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48"/>
            <p:cNvSpPr/>
            <p:nvPr/>
          </p:nvSpPr>
          <p:spPr>
            <a:xfrm>
              <a:off x="7088500" y="1680525"/>
              <a:ext cx="44100" cy="47425"/>
            </a:xfrm>
            <a:custGeom>
              <a:avLst/>
              <a:gdLst/>
              <a:ahLst/>
              <a:cxnLst/>
              <a:rect l="l" t="t" r="r" b="b"/>
              <a:pathLst>
                <a:path w="1764" h="1897" extrusionOk="0">
                  <a:moveTo>
                    <a:pt x="544" y="1"/>
                  </a:moveTo>
                  <a:lnTo>
                    <a:pt x="544" y="1"/>
                  </a:lnTo>
                  <a:cubicBezTo>
                    <a:pt x="0" y="1319"/>
                    <a:pt x="1171" y="1896"/>
                    <a:pt x="1171" y="1896"/>
                  </a:cubicBezTo>
                  <a:cubicBezTo>
                    <a:pt x="1171" y="1896"/>
                    <a:pt x="1764" y="726"/>
                    <a:pt x="54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48"/>
            <p:cNvSpPr/>
            <p:nvPr/>
          </p:nvSpPr>
          <p:spPr>
            <a:xfrm>
              <a:off x="7070775" y="1700175"/>
              <a:ext cx="108400" cy="104900"/>
            </a:xfrm>
            <a:custGeom>
              <a:avLst/>
              <a:gdLst/>
              <a:ahLst/>
              <a:cxnLst/>
              <a:rect l="l" t="t" r="r" b="b"/>
              <a:pathLst>
                <a:path w="4336" h="4196" extrusionOk="0">
                  <a:moveTo>
                    <a:pt x="2192" y="1"/>
                  </a:moveTo>
                  <a:cubicBezTo>
                    <a:pt x="2143" y="1"/>
                    <a:pt x="2094" y="2"/>
                    <a:pt x="2044" y="6"/>
                  </a:cubicBezTo>
                  <a:cubicBezTo>
                    <a:pt x="874" y="72"/>
                    <a:pt x="1" y="1077"/>
                    <a:pt x="83" y="2231"/>
                  </a:cubicBezTo>
                  <a:cubicBezTo>
                    <a:pt x="147" y="3344"/>
                    <a:pt x="1084" y="4196"/>
                    <a:pt x="2186" y="4196"/>
                  </a:cubicBezTo>
                  <a:cubicBezTo>
                    <a:pt x="2226" y="4196"/>
                    <a:pt x="2267" y="4195"/>
                    <a:pt x="2308" y="4192"/>
                  </a:cubicBezTo>
                  <a:cubicBezTo>
                    <a:pt x="3462" y="4110"/>
                    <a:pt x="4335" y="3121"/>
                    <a:pt x="4269" y="1967"/>
                  </a:cubicBezTo>
                  <a:cubicBezTo>
                    <a:pt x="4191" y="863"/>
                    <a:pt x="3282" y="1"/>
                    <a:pt x="2192"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12" name="Google Shape;4712;p48"/>
          <p:cNvGrpSpPr/>
          <p:nvPr/>
        </p:nvGrpSpPr>
        <p:grpSpPr>
          <a:xfrm>
            <a:off x="1198650" y="3694825"/>
            <a:ext cx="288050" cy="325525"/>
            <a:chOff x="6980950" y="1589900"/>
            <a:chExt cx="288050" cy="325525"/>
          </a:xfrm>
        </p:grpSpPr>
        <p:sp>
          <p:nvSpPr>
            <p:cNvPr id="4713" name="Google Shape;4713;p48"/>
            <p:cNvSpPr/>
            <p:nvPr/>
          </p:nvSpPr>
          <p:spPr>
            <a:xfrm>
              <a:off x="7026700" y="1589900"/>
              <a:ext cx="189150" cy="162775"/>
            </a:xfrm>
            <a:custGeom>
              <a:avLst/>
              <a:gdLst/>
              <a:ahLst/>
              <a:cxnLst/>
              <a:rect l="l" t="t" r="r" b="b"/>
              <a:pathLst>
                <a:path w="7566" h="6511" extrusionOk="0">
                  <a:moveTo>
                    <a:pt x="3511" y="0"/>
                  </a:moveTo>
                  <a:lnTo>
                    <a:pt x="3511" y="0"/>
                  </a:lnTo>
                  <a:cubicBezTo>
                    <a:pt x="0" y="4401"/>
                    <a:pt x="3939" y="6510"/>
                    <a:pt x="3939" y="6510"/>
                  </a:cubicBezTo>
                  <a:cubicBezTo>
                    <a:pt x="3939" y="6510"/>
                    <a:pt x="7565" y="3923"/>
                    <a:pt x="35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48"/>
            <p:cNvSpPr/>
            <p:nvPr/>
          </p:nvSpPr>
          <p:spPr>
            <a:xfrm>
              <a:off x="6991675" y="1746050"/>
              <a:ext cx="139200" cy="102375"/>
            </a:xfrm>
            <a:custGeom>
              <a:avLst/>
              <a:gdLst/>
              <a:ahLst/>
              <a:cxnLst/>
              <a:rect l="l" t="t" r="r" b="b"/>
              <a:pathLst>
                <a:path w="5568" h="4095" extrusionOk="0">
                  <a:moveTo>
                    <a:pt x="3888" y="1"/>
                  </a:moveTo>
                  <a:cubicBezTo>
                    <a:pt x="2578" y="1"/>
                    <a:pt x="746" y="654"/>
                    <a:pt x="0" y="4022"/>
                  </a:cubicBezTo>
                  <a:cubicBezTo>
                    <a:pt x="405" y="4072"/>
                    <a:pt x="779" y="4095"/>
                    <a:pt x="1124" y="4095"/>
                  </a:cubicBezTo>
                  <a:cubicBezTo>
                    <a:pt x="5567" y="4095"/>
                    <a:pt x="5340" y="264"/>
                    <a:pt x="5340" y="264"/>
                  </a:cubicBezTo>
                  <a:cubicBezTo>
                    <a:pt x="5340" y="264"/>
                    <a:pt x="4719" y="1"/>
                    <a:pt x="38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48"/>
            <p:cNvSpPr/>
            <p:nvPr/>
          </p:nvSpPr>
          <p:spPr>
            <a:xfrm>
              <a:off x="7125175" y="1740700"/>
              <a:ext cx="143825" cy="95000"/>
            </a:xfrm>
            <a:custGeom>
              <a:avLst/>
              <a:gdLst/>
              <a:ahLst/>
              <a:cxnLst/>
              <a:rect l="l" t="t" r="r" b="b"/>
              <a:pathLst>
                <a:path w="5753" h="3800" extrusionOk="0">
                  <a:moveTo>
                    <a:pt x="1880" y="1"/>
                  </a:moveTo>
                  <a:cubicBezTo>
                    <a:pt x="815" y="1"/>
                    <a:pt x="0" y="478"/>
                    <a:pt x="0" y="478"/>
                  </a:cubicBezTo>
                  <a:cubicBezTo>
                    <a:pt x="0" y="478"/>
                    <a:pt x="222" y="3800"/>
                    <a:pt x="3800" y="3800"/>
                  </a:cubicBezTo>
                  <a:cubicBezTo>
                    <a:pt x="4364" y="3800"/>
                    <a:pt x="5010" y="3718"/>
                    <a:pt x="5752" y="3527"/>
                  </a:cubicBezTo>
                  <a:cubicBezTo>
                    <a:pt x="4728" y="660"/>
                    <a:pt x="3132" y="1"/>
                    <a:pt x="18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48"/>
            <p:cNvSpPr/>
            <p:nvPr/>
          </p:nvSpPr>
          <p:spPr>
            <a:xfrm>
              <a:off x="7034125" y="1752650"/>
              <a:ext cx="189125" cy="162775"/>
            </a:xfrm>
            <a:custGeom>
              <a:avLst/>
              <a:gdLst/>
              <a:ahLst/>
              <a:cxnLst/>
              <a:rect l="l" t="t" r="r" b="b"/>
              <a:pathLst>
                <a:path w="7565" h="6511" extrusionOk="0">
                  <a:moveTo>
                    <a:pt x="3642" y="0"/>
                  </a:moveTo>
                  <a:lnTo>
                    <a:pt x="3642" y="0"/>
                  </a:lnTo>
                  <a:cubicBezTo>
                    <a:pt x="3642" y="0"/>
                    <a:pt x="0" y="2588"/>
                    <a:pt x="4054" y="6510"/>
                  </a:cubicBezTo>
                  <a:cubicBezTo>
                    <a:pt x="7565" y="2110"/>
                    <a:pt x="3643" y="0"/>
                    <a:pt x="3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48"/>
            <p:cNvSpPr/>
            <p:nvPr/>
          </p:nvSpPr>
          <p:spPr>
            <a:xfrm>
              <a:off x="6980950" y="1669325"/>
              <a:ext cx="144250" cy="95100"/>
            </a:xfrm>
            <a:custGeom>
              <a:avLst/>
              <a:gdLst/>
              <a:ahLst/>
              <a:cxnLst/>
              <a:rect l="l" t="t" r="r" b="b"/>
              <a:pathLst>
                <a:path w="5770" h="3804" extrusionOk="0">
                  <a:moveTo>
                    <a:pt x="1936" y="1"/>
                  </a:moveTo>
                  <a:cubicBezTo>
                    <a:pt x="1376" y="1"/>
                    <a:pt x="735" y="81"/>
                    <a:pt x="1" y="268"/>
                  </a:cubicBezTo>
                  <a:cubicBezTo>
                    <a:pt x="1037" y="3144"/>
                    <a:pt x="2645" y="3803"/>
                    <a:pt x="3900" y="3803"/>
                  </a:cubicBezTo>
                  <a:cubicBezTo>
                    <a:pt x="4961" y="3803"/>
                    <a:pt x="5769" y="3333"/>
                    <a:pt x="5769" y="3333"/>
                  </a:cubicBezTo>
                  <a:cubicBezTo>
                    <a:pt x="5769" y="3333"/>
                    <a:pt x="5535" y="1"/>
                    <a:pt x="19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48"/>
            <p:cNvSpPr/>
            <p:nvPr/>
          </p:nvSpPr>
          <p:spPr>
            <a:xfrm>
              <a:off x="7119125" y="1656550"/>
              <a:ext cx="139150" cy="102550"/>
            </a:xfrm>
            <a:custGeom>
              <a:avLst/>
              <a:gdLst/>
              <a:ahLst/>
              <a:cxnLst/>
              <a:rect l="l" t="t" r="r" b="b"/>
              <a:pathLst>
                <a:path w="5566" h="4102" extrusionOk="0">
                  <a:moveTo>
                    <a:pt x="4465" y="0"/>
                  </a:moveTo>
                  <a:cubicBezTo>
                    <a:pt x="0" y="0"/>
                    <a:pt x="242" y="3844"/>
                    <a:pt x="242" y="3844"/>
                  </a:cubicBezTo>
                  <a:cubicBezTo>
                    <a:pt x="242" y="3844"/>
                    <a:pt x="854" y="4102"/>
                    <a:pt x="1675" y="4102"/>
                  </a:cubicBezTo>
                  <a:cubicBezTo>
                    <a:pt x="2981" y="4102"/>
                    <a:pt x="4817" y="3450"/>
                    <a:pt x="5566" y="70"/>
                  </a:cubicBezTo>
                  <a:cubicBezTo>
                    <a:pt x="5170" y="22"/>
                    <a:pt x="4804" y="0"/>
                    <a:pt x="4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48"/>
            <p:cNvSpPr/>
            <p:nvPr/>
          </p:nvSpPr>
          <p:spPr>
            <a:xfrm>
              <a:off x="7110325" y="1622850"/>
              <a:ext cx="29300" cy="259225"/>
            </a:xfrm>
            <a:custGeom>
              <a:avLst/>
              <a:gdLst/>
              <a:ahLst/>
              <a:cxnLst/>
              <a:rect l="l" t="t" r="r" b="b"/>
              <a:pathLst>
                <a:path w="1172" h="10369" extrusionOk="0">
                  <a:moveTo>
                    <a:pt x="265" y="1"/>
                  </a:moveTo>
                  <a:cubicBezTo>
                    <a:pt x="116" y="17"/>
                    <a:pt x="1" y="132"/>
                    <a:pt x="17" y="281"/>
                  </a:cubicBezTo>
                  <a:lnTo>
                    <a:pt x="644" y="10120"/>
                  </a:lnTo>
                  <a:cubicBezTo>
                    <a:pt x="644" y="10259"/>
                    <a:pt x="759" y="10369"/>
                    <a:pt x="896" y="10369"/>
                  </a:cubicBezTo>
                  <a:cubicBezTo>
                    <a:pt x="905" y="10369"/>
                    <a:pt x="914" y="10368"/>
                    <a:pt x="924" y="10367"/>
                  </a:cubicBezTo>
                  <a:cubicBezTo>
                    <a:pt x="1072" y="10367"/>
                    <a:pt x="1171" y="10235"/>
                    <a:pt x="1171" y="10087"/>
                  </a:cubicBezTo>
                  <a:lnTo>
                    <a:pt x="545" y="248"/>
                  </a:lnTo>
                  <a:cubicBezTo>
                    <a:pt x="528" y="99"/>
                    <a:pt x="413" y="1"/>
                    <a:pt x="265" y="1"/>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48"/>
            <p:cNvSpPr/>
            <p:nvPr/>
          </p:nvSpPr>
          <p:spPr>
            <a:xfrm>
              <a:off x="7014750" y="1677750"/>
              <a:ext cx="220450" cy="149800"/>
            </a:xfrm>
            <a:custGeom>
              <a:avLst/>
              <a:gdLst/>
              <a:ahLst/>
              <a:cxnLst/>
              <a:rect l="l" t="t" r="r" b="b"/>
              <a:pathLst>
                <a:path w="8818" h="5992" extrusionOk="0">
                  <a:moveTo>
                    <a:pt x="8517" y="0"/>
                  </a:moveTo>
                  <a:cubicBezTo>
                    <a:pt x="8467" y="0"/>
                    <a:pt x="8416" y="15"/>
                    <a:pt x="8373" y="46"/>
                  </a:cubicBezTo>
                  <a:lnTo>
                    <a:pt x="165" y="5501"/>
                  </a:lnTo>
                  <a:cubicBezTo>
                    <a:pt x="33" y="5584"/>
                    <a:pt x="0" y="5748"/>
                    <a:pt x="83" y="5864"/>
                  </a:cubicBezTo>
                  <a:cubicBezTo>
                    <a:pt x="135" y="5947"/>
                    <a:pt x="220" y="5991"/>
                    <a:pt x="309" y="5991"/>
                  </a:cubicBezTo>
                  <a:cubicBezTo>
                    <a:pt x="361" y="5991"/>
                    <a:pt x="413" y="5976"/>
                    <a:pt x="462" y="5946"/>
                  </a:cubicBezTo>
                  <a:lnTo>
                    <a:pt x="8653" y="474"/>
                  </a:lnTo>
                  <a:cubicBezTo>
                    <a:pt x="8785" y="409"/>
                    <a:pt x="8818" y="244"/>
                    <a:pt x="8735" y="112"/>
                  </a:cubicBezTo>
                  <a:cubicBezTo>
                    <a:pt x="8684" y="40"/>
                    <a:pt x="8601" y="0"/>
                    <a:pt x="8517" y="0"/>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48"/>
            <p:cNvSpPr/>
            <p:nvPr/>
          </p:nvSpPr>
          <p:spPr>
            <a:xfrm>
              <a:off x="7006925" y="1691350"/>
              <a:ext cx="236100" cy="122600"/>
            </a:xfrm>
            <a:custGeom>
              <a:avLst/>
              <a:gdLst/>
              <a:ahLst/>
              <a:cxnLst/>
              <a:rect l="l" t="t" r="r" b="b"/>
              <a:pathLst>
                <a:path w="9444" h="4904" extrusionOk="0">
                  <a:moveTo>
                    <a:pt x="305" y="0"/>
                  </a:moveTo>
                  <a:cubicBezTo>
                    <a:pt x="207" y="0"/>
                    <a:pt x="112" y="52"/>
                    <a:pt x="66" y="145"/>
                  </a:cubicBezTo>
                  <a:cubicBezTo>
                    <a:pt x="0" y="277"/>
                    <a:pt x="66" y="441"/>
                    <a:pt x="198" y="491"/>
                  </a:cubicBezTo>
                  <a:lnTo>
                    <a:pt x="9015" y="4875"/>
                  </a:lnTo>
                  <a:cubicBezTo>
                    <a:pt x="9055" y="4894"/>
                    <a:pt x="9097" y="4904"/>
                    <a:pt x="9139" y="4904"/>
                  </a:cubicBezTo>
                  <a:cubicBezTo>
                    <a:pt x="9237" y="4904"/>
                    <a:pt x="9332" y="4852"/>
                    <a:pt x="9378" y="4759"/>
                  </a:cubicBezTo>
                  <a:cubicBezTo>
                    <a:pt x="9444" y="4628"/>
                    <a:pt x="9394" y="4463"/>
                    <a:pt x="9263" y="4397"/>
                  </a:cubicBezTo>
                  <a:lnTo>
                    <a:pt x="429" y="29"/>
                  </a:lnTo>
                  <a:cubicBezTo>
                    <a:pt x="389" y="10"/>
                    <a:pt x="347" y="0"/>
                    <a:pt x="305" y="0"/>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48"/>
            <p:cNvSpPr/>
            <p:nvPr/>
          </p:nvSpPr>
          <p:spPr>
            <a:xfrm>
              <a:off x="7100025" y="1676825"/>
              <a:ext cx="46175" cy="49875"/>
            </a:xfrm>
            <a:custGeom>
              <a:avLst/>
              <a:gdLst/>
              <a:ahLst/>
              <a:cxnLst/>
              <a:rect l="l" t="t" r="r" b="b"/>
              <a:pathLst>
                <a:path w="1847" h="1995" extrusionOk="0">
                  <a:moveTo>
                    <a:pt x="858" y="1"/>
                  </a:moveTo>
                  <a:lnTo>
                    <a:pt x="858" y="1"/>
                  </a:lnTo>
                  <a:cubicBezTo>
                    <a:pt x="1" y="1138"/>
                    <a:pt x="990" y="1995"/>
                    <a:pt x="990" y="1995"/>
                  </a:cubicBezTo>
                  <a:cubicBezTo>
                    <a:pt x="990" y="1995"/>
                    <a:pt x="1847" y="1022"/>
                    <a:pt x="858"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48"/>
            <p:cNvSpPr/>
            <p:nvPr/>
          </p:nvSpPr>
          <p:spPr>
            <a:xfrm>
              <a:off x="7112800" y="1678475"/>
              <a:ext cx="45775" cy="49050"/>
            </a:xfrm>
            <a:custGeom>
              <a:avLst/>
              <a:gdLst/>
              <a:ahLst/>
              <a:cxnLst/>
              <a:rect l="l" t="t" r="r" b="b"/>
              <a:pathLst>
                <a:path w="1831" h="1962" extrusionOk="0">
                  <a:moveTo>
                    <a:pt x="1138" y="0"/>
                  </a:moveTo>
                  <a:cubicBezTo>
                    <a:pt x="1" y="890"/>
                    <a:pt x="742" y="1962"/>
                    <a:pt x="742" y="1962"/>
                  </a:cubicBezTo>
                  <a:cubicBezTo>
                    <a:pt x="742" y="1962"/>
                    <a:pt x="1830" y="1253"/>
                    <a:pt x="1138"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48"/>
            <p:cNvSpPr/>
            <p:nvPr/>
          </p:nvSpPr>
          <p:spPr>
            <a:xfrm>
              <a:off x="7126825" y="1685075"/>
              <a:ext cx="41625" cy="44925"/>
            </a:xfrm>
            <a:custGeom>
              <a:avLst/>
              <a:gdLst/>
              <a:ahLst/>
              <a:cxnLst/>
              <a:rect l="l" t="t" r="r" b="b"/>
              <a:pathLst>
                <a:path w="1665" h="1797" extrusionOk="0">
                  <a:moveTo>
                    <a:pt x="1319" y="0"/>
                  </a:moveTo>
                  <a:lnTo>
                    <a:pt x="1319" y="0"/>
                  </a:lnTo>
                  <a:cubicBezTo>
                    <a:pt x="0" y="561"/>
                    <a:pt x="429" y="1797"/>
                    <a:pt x="429" y="1797"/>
                  </a:cubicBezTo>
                  <a:cubicBezTo>
                    <a:pt x="429" y="1797"/>
                    <a:pt x="1665" y="1385"/>
                    <a:pt x="1319"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48"/>
            <p:cNvSpPr/>
            <p:nvPr/>
          </p:nvSpPr>
          <p:spPr>
            <a:xfrm>
              <a:off x="7140425" y="1696600"/>
              <a:ext cx="35450" cy="37525"/>
            </a:xfrm>
            <a:custGeom>
              <a:avLst/>
              <a:gdLst/>
              <a:ahLst/>
              <a:cxnLst/>
              <a:rect l="l" t="t" r="r" b="b"/>
              <a:pathLst>
                <a:path w="1418" h="1501" extrusionOk="0">
                  <a:moveTo>
                    <a:pt x="1417" y="1"/>
                  </a:moveTo>
                  <a:lnTo>
                    <a:pt x="1417" y="1"/>
                  </a:lnTo>
                  <a:cubicBezTo>
                    <a:pt x="0" y="198"/>
                    <a:pt x="99" y="1500"/>
                    <a:pt x="99" y="1500"/>
                  </a:cubicBezTo>
                  <a:cubicBezTo>
                    <a:pt x="99" y="1500"/>
                    <a:pt x="1401" y="1418"/>
                    <a:pt x="1417"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48"/>
            <p:cNvSpPr/>
            <p:nvPr/>
          </p:nvSpPr>
          <p:spPr>
            <a:xfrm>
              <a:off x="7147000" y="1711075"/>
              <a:ext cx="41650" cy="28900"/>
            </a:xfrm>
            <a:custGeom>
              <a:avLst/>
              <a:gdLst/>
              <a:ahLst/>
              <a:cxnLst/>
              <a:rect l="l" t="t" r="r" b="b"/>
              <a:pathLst>
                <a:path w="1666" h="1156" extrusionOk="0">
                  <a:moveTo>
                    <a:pt x="1422" y="0"/>
                  </a:moveTo>
                  <a:cubicBezTo>
                    <a:pt x="219" y="0"/>
                    <a:pt x="1" y="1136"/>
                    <a:pt x="1" y="1136"/>
                  </a:cubicBezTo>
                  <a:cubicBezTo>
                    <a:pt x="1" y="1136"/>
                    <a:pt x="99" y="1156"/>
                    <a:pt x="248" y="1156"/>
                  </a:cubicBezTo>
                  <a:cubicBezTo>
                    <a:pt x="641" y="1156"/>
                    <a:pt x="1391" y="1017"/>
                    <a:pt x="1665" y="15"/>
                  </a:cubicBezTo>
                  <a:cubicBezTo>
                    <a:pt x="1580" y="5"/>
                    <a:pt x="1499" y="0"/>
                    <a:pt x="1422"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48"/>
            <p:cNvSpPr/>
            <p:nvPr/>
          </p:nvSpPr>
          <p:spPr>
            <a:xfrm>
              <a:off x="7149900" y="1725950"/>
              <a:ext cx="47400" cy="22900"/>
            </a:xfrm>
            <a:custGeom>
              <a:avLst/>
              <a:gdLst/>
              <a:ahLst/>
              <a:cxnLst/>
              <a:rect l="l" t="t" r="r" b="b"/>
              <a:pathLst>
                <a:path w="1896" h="916" extrusionOk="0">
                  <a:moveTo>
                    <a:pt x="1221" y="1"/>
                  </a:moveTo>
                  <a:cubicBezTo>
                    <a:pt x="369" y="1"/>
                    <a:pt x="0" y="771"/>
                    <a:pt x="0" y="771"/>
                  </a:cubicBezTo>
                  <a:cubicBezTo>
                    <a:pt x="0" y="771"/>
                    <a:pt x="281" y="916"/>
                    <a:pt x="654" y="916"/>
                  </a:cubicBezTo>
                  <a:cubicBezTo>
                    <a:pt x="1038" y="916"/>
                    <a:pt x="1520" y="763"/>
                    <a:pt x="1895" y="145"/>
                  </a:cubicBezTo>
                  <a:cubicBezTo>
                    <a:pt x="1644" y="43"/>
                    <a:pt x="1420" y="1"/>
                    <a:pt x="1221"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48"/>
            <p:cNvSpPr/>
            <p:nvPr/>
          </p:nvSpPr>
          <p:spPr>
            <a:xfrm>
              <a:off x="7150725" y="1740200"/>
              <a:ext cx="49875" cy="20675"/>
            </a:xfrm>
            <a:custGeom>
              <a:avLst/>
              <a:gdLst/>
              <a:ahLst/>
              <a:cxnLst/>
              <a:rect l="l" t="t" r="r" b="b"/>
              <a:pathLst>
                <a:path w="1995" h="827" extrusionOk="0">
                  <a:moveTo>
                    <a:pt x="1056" y="0"/>
                  </a:moveTo>
                  <a:cubicBezTo>
                    <a:pt x="417" y="0"/>
                    <a:pt x="0" y="482"/>
                    <a:pt x="0" y="482"/>
                  </a:cubicBezTo>
                  <a:cubicBezTo>
                    <a:pt x="0" y="482"/>
                    <a:pt x="391" y="826"/>
                    <a:pt x="938" y="826"/>
                  </a:cubicBezTo>
                  <a:cubicBezTo>
                    <a:pt x="1253" y="826"/>
                    <a:pt x="1620" y="712"/>
                    <a:pt x="1994" y="350"/>
                  </a:cubicBezTo>
                  <a:cubicBezTo>
                    <a:pt x="1651" y="91"/>
                    <a:pt x="1332" y="0"/>
                    <a:pt x="1056"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48"/>
            <p:cNvSpPr/>
            <p:nvPr/>
          </p:nvSpPr>
          <p:spPr>
            <a:xfrm>
              <a:off x="7149900" y="1752875"/>
              <a:ext cx="49050" cy="21625"/>
            </a:xfrm>
            <a:custGeom>
              <a:avLst/>
              <a:gdLst/>
              <a:ahLst/>
              <a:cxnLst/>
              <a:rect l="l" t="t" r="r" b="b"/>
              <a:pathLst>
                <a:path w="1962" h="865" extrusionOk="0">
                  <a:moveTo>
                    <a:pt x="810" y="1"/>
                  </a:moveTo>
                  <a:cubicBezTo>
                    <a:pt x="349" y="1"/>
                    <a:pt x="0" y="238"/>
                    <a:pt x="0" y="238"/>
                  </a:cubicBezTo>
                  <a:cubicBezTo>
                    <a:pt x="0" y="238"/>
                    <a:pt x="417" y="864"/>
                    <a:pt x="1159" y="864"/>
                  </a:cubicBezTo>
                  <a:cubicBezTo>
                    <a:pt x="1394" y="864"/>
                    <a:pt x="1663" y="801"/>
                    <a:pt x="1961" y="634"/>
                  </a:cubicBezTo>
                  <a:cubicBezTo>
                    <a:pt x="1582" y="140"/>
                    <a:pt x="1163" y="1"/>
                    <a:pt x="810"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48"/>
            <p:cNvSpPr/>
            <p:nvPr/>
          </p:nvSpPr>
          <p:spPr>
            <a:xfrm>
              <a:off x="7147425" y="1763350"/>
              <a:ext cx="44925" cy="25450"/>
            </a:xfrm>
            <a:custGeom>
              <a:avLst/>
              <a:gdLst/>
              <a:ahLst/>
              <a:cxnLst/>
              <a:rect l="l" t="t" r="r" b="b"/>
              <a:pathLst>
                <a:path w="1797" h="1018" extrusionOk="0">
                  <a:moveTo>
                    <a:pt x="459" y="0"/>
                  </a:moveTo>
                  <a:cubicBezTo>
                    <a:pt x="192" y="0"/>
                    <a:pt x="0" y="67"/>
                    <a:pt x="0" y="67"/>
                  </a:cubicBezTo>
                  <a:cubicBezTo>
                    <a:pt x="0" y="67"/>
                    <a:pt x="317" y="1018"/>
                    <a:pt x="1330" y="1018"/>
                  </a:cubicBezTo>
                  <a:cubicBezTo>
                    <a:pt x="1471" y="1018"/>
                    <a:pt x="1627" y="999"/>
                    <a:pt x="1797" y="956"/>
                  </a:cubicBezTo>
                  <a:cubicBezTo>
                    <a:pt x="1457" y="157"/>
                    <a:pt x="869" y="0"/>
                    <a:pt x="459"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48"/>
            <p:cNvSpPr/>
            <p:nvPr/>
          </p:nvSpPr>
          <p:spPr>
            <a:xfrm>
              <a:off x="7143700" y="1770325"/>
              <a:ext cx="37525" cy="33025"/>
            </a:xfrm>
            <a:custGeom>
              <a:avLst/>
              <a:gdLst/>
              <a:ahLst/>
              <a:cxnLst/>
              <a:rect l="l" t="t" r="r" b="b"/>
              <a:pathLst>
                <a:path w="1501" h="1321" extrusionOk="0">
                  <a:moveTo>
                    <a:pt x="55" y="0"/>
                  </a:moveTo>
                  <a:cubicBezTo>
                    <a:pt x="20" y="0"/>
                    <a:pt x="1" y="2"/>
                    <a:pt x="1" y="2"/>
                  </a:cubicBezTo>
                  <a:cubicBezTo>
                    <a:pt x="1" y="2"/>
                    <a:pt x="67" y="1304"/>
                    <a:pt x="1501" y="1320"/>
                  </a:cubicBezTo>
                  <a:cubicBezTo>
                    <a:pt x="1327" y="76"/>
                    <a:pt x="303" y="0"/>
                    <a:pt x="55"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48"/>
            <p:cNvSpPr/>
            <p:nvPr/>
          </p:nvSpPr>
          <p:spPr>
            <a:xfrm>
              <a:off x="7131775" y="1774475"/>
              <a:ext cx="38750" cy="41650"/>
            </a:xfrm>
            <a:custGeom>
              <a:avLst/>
              <a:gdLst/>
              <a:ahLst/>
              <a:cxnLst/>
              <a:rect l="l" t="t" r="r" b="b"/>
              <a:pathLst>
                <a:path w="1550" h="1666" extrusionOk="0">
                  <a:moveTo>
                    <a:pt x="264" y="1"/>
                  </a:moveTo>
                  <a:lnTo>
                    <a:pt x="264" y="1"/>
                  </a:lnTo>
                  <a:cubicBezTo>
                    <a:pt x="264" y="1"/>
                    <a:pt x="0" y="1286"/>
                    <a:pt x="1368" y="1665"/>
                  </a:cubicBezTo>
                  <a:cubicBezTo>
                    <a:pt x="1549" y="248"/>
                    <a:pt x="264" y="1"/>
                    <a:pt x="26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48"/>
            <p:cNvSpPr/>
            <p:nvPr/>
          </p:nvSpPr>
          <p:spPr>
            <a:xfrm>
              <a:off x="7117350" y="1777350"/>
              <a:ext cx="44100" cy="47425"/>
            </a:xfrm>
            <a:custGeom>
              <a:avLst/>
              <a:gdLst/>
              <a:ahLst/>
              <a:cxnLst/>
              <a:rect l="l" t="t" r="r" b="b"/>
              <a:pathLst>
                <a:path w="1764" h="1897" extrusionOk="0">
                  <a:moveTo>
                    <a:pt x="593" y="1"/>
                  </a:moveTo>
                  <a:lnTo>
                    <a:pt x="593" y="1"/>
                  </a:lnTo>
                  <a:cubicBezTo>
                    <a:pt x="593" y="1"/>
                    <a:pt x="0" y="1171"/>
                    <a:pt x="1236" y="1896"/>
                  </a:cubicBezTo>
                  <a:cubicBezTo>
                    <a:pt x="1764" y="561"/>
                    <a:pt x="594" y="1"/>
                    <a:pt x="593"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48"/>
            <p:cNvSpPr/>
            <p:nvPr/>
          </p:nvSpPr>
          <p:spPr>
            <a:xfrm>
              <a:off x="7103750" y="1778175"/>
              <a:ext cx="46575" cy="49900"/>
            </a:xfrm>
            <a:custGeom>
              <a:avLst/>
              <a:gdLst/>
              <a:ahLst/>
              <a:cxnLst/>
              <a:rect l="l" t="t" r="r" b="b"/>
              <a:pathLst>
                <a:path w="1863" h="1996" extrusionOk="0">
                  <a:moveTo>
                    <a:pt x="874" y="1"/>
                  </a:moveTo>
                  <a:cubicBezTo>
                    <a:pt x="874" y="1"/>
                    <a:pt x="0" y="973"/>
                    <a:pt x="1006" y="1995"/>
                  </a:cubicBezTo>
                  <a:cubicBezTo>
                    <a:pt x="1863" y="858"/>
                    <a:pt x="874" y="1"/>
                    <a:pt x="87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48"/>
            <p:cNvSpPr/>
            <p:nvPr/>
          </p:nvSpPr>
          <p:spPr>
            <a:xfrm>
              <a:off x="7091375" y="1777350"/>
              <a:ext cx="45775" cy="49075"/>
            </a:xfrm>
            <a:custGeom>
              <a:avLst/>
              <a:gdLst/>
              <a:ahLst/>
              <a:cxnLst/>
              <a:rect l="l" t="t" r="r" b="b"/>
              <a:pathLst>
                <a:path w="1831" h="1963" extrusionOk="0">
                  <a:moveTo>
                    <a:pt x="1105" y="1"/>
                  </a:moveTo>
                  <a:cubicBezTo>
                    <a:pt x="1105" y="1"/>
                    <a:pt x="1" y="726"/>
                    <a:pt x="710" y="1962"/>
                  </a:cubicBezTo>
                  <a:cubicBezTo>
                    <a:pt x="1830" y="1089"/>
                    <a:pt x="1105" y="1"/>
                    <a:pt x="110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48"/>
            <p:cNvSpPr/>
            <p:nvPr/>
          </p:nvSpPr>
          <p:spPr>
            <a:xfrm>
              <a:off x="7081500" y="1774900"/>
              <a:ext cx="41625" cy="44925"/>
            </a:xfrm>
            <a:custGeom>
              <a:avLst/>
              <a:gdLst/>
              <a:ahLst/>
              <a:cxnLst/>
              <a:rect l="l" t="t" r="r" b="b"/>
              <a:pathLst>
                <a:path w="1665" h="1797" extrusionOk="0">
                  <a:moveTo>
                    <a:pt x="1236" y="0"/>
                  </a:moveTo>
                  <a:cubicBezTo>
                    <a:pt x="1236" y="0"/>
                    <a:pt x="0" y="412"/>
                    <a:pt x="363" y="1796"/>
                  </a:cubicBezTo>
                  <a:cubicBezTo>
                    <a:pt x="1665" y="1236"/>
                    <a:pt x="1236" y="0"/>
                    <a:pt x="1236"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48"/>
            <p:cNvSpPr/>
            <p:nvPr/>
          </p:nvSpPr>
          <p:spPr>
            <a:xfrm>
              <a:off x="7074075" y="1771175"/>
              <a:ext cx="35450" cy="37525"/>
            </a:xfrm>
            <a:custGeom>
              <a:avLst/>
              <a:gdLst/>
              <a:ahLst/>
              <a:cxnLst/>
              <a:rect l="l" t="t" r="r" b="b"/>
              <a:pathLst>
                <a:path w="1418" h="1501" extrusionOk="0">
                  <a:moveTo>
                    <a:pt x="1319" y="1"/>
                  </a:moveTo>
                  <a:lnTo>
                    <a:pt x="1319" y="1"/>
                  </a:lnTo>
                  <a:cubicBezTo>
                    <a:pt x="1319" y="1"/>
                    <a:pt x="17" y="67"/>
                    <a:pt x="1" y="1501"/>
                  </a:cubicBezTo>
                  <a:cubicBezTo>
                    <a:pt x="1418" y="1303"/>
                    <a:pt x="1319" y="1"/>
                    <a:pt x="1319"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48"/>
            <p:cNvSpPr/>
            <p:nvPr/>
          </p:nvSpPr>
          <p:spPr>
            <a:xfrm>
              <a:off x="7061300" y="1765325"/>
              <a:ext cx="41650" cy="28575"/>
            </a:xfrm>
            <a:custGeom>
              <a:avLst/>
              <a:gdLst/>
              <a:ahLst/>
              <a:cxnLst/>
              <a:rect l="l" t="t" r="r" b="b"/>
              <a:pathLst>
                <a:path w="1666" h="1143" extrusionOk="0">
                  <a:moveTo>
                    <a:pt x="1417" y="0"/>
                  </a:moveTo>
                  <a:cubicBezTo>
                    <a:pt x="1027" y="0"/>
                    <a:pt x="286" y="137"/>
                    <a:pt x="1" y="1125"/>
                  </a:cubicBezTo>
                  <a:cubicBezTo>
                    <a:pt x="94" y="1137"/>
                    <a:pt x="182" y="1142"/>
                    <a:pt x="266" y="1142"/>
                  </a:cubicBezTo>
                  <a:cubicBezTo>
                    <a:pt x="1450" y="1142"/>
                    <a:pt x="1665" y="20"/>
                    <a:pt x="1665" y="20"/>
                  </a:cubicBezTo>
                  <a:cubicBezTo>
                    <a:pt x="1665" y="20"/>
                    <a:pt x="1567" y="0"/>
                    <a:pt x="1417"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48"/>
            <p:cNvSpPr/>
            <p:nvPr/>
          </p:nvSpPr>
          <p:spPr>
            <a:xfrm>
              <a:off x="7053075" y="1756075"/>
              <a:ext cx="47400" cy="23075"/>
            </a:xfrm>
            <a:custGeom>
              <a:avLst/>
              <a:gdLst/>
              <a:ahLst/>
              <a:cxnLst/>
              <a:rect l="l" t="t" r="r" b="b"/>
              <a:pathLst>
                <a:path w="1896" h="923" extrusionOk="0">
                  <a:moveTo>
                    <a:pt x="1243" y="1"/>
                  </a:moveTo>
                  <a:cubicBezTo>
                    <a:pt x="856" y="1"/>
                    <a:pt x="370" y="155"/>
                    <a:pt x="0" y="786"/>
                  </a:cubicBezTo>
                  <a:cubicBezTo>
                    <a:pt x="243" y="883"/>
                    <a:pt x="460" y="923"/>
                    <a:pt x="653" y="923"/>
                  </a:cubicBezTo>
                  <a:cubicBezTo>
                    <a:pt x="1511" y="923"/>
                    <a:pt x="1895" y="143"/>
                    <a:pt x="1895" y="143"/>
                  </a:cubicBezTo>
                  <a:cubicBezTo>
                    <a:pt x="1895" y="143"/>
                    <a:pt x="1615" y="1"/>
                    <a:pt x="1243"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48"/>
            <p:cNvSpPr/>
            <p:nvPr/>
          </p:nvSpPr>
          <p:spPr>
            <a:xfrm>
              <a:off x="7049350" y="1744250"/>
              <a:ext cx="49875" cy="20850"/>
            </a:xfrm>
            <a:custGeom>
              <a:avLst/>
              <a:gdLst/>
              <a:ahLst/>
              <a:cxnLst/>
              <a:rect l="l" t="t" r="r" b="b"/>
              <a:pathLst>
                <a:path w="1995" h="834" extrusionOk="0">
                  <a:moveTo>
                    <a:pt x="1056" y="1"/>
                  </a:moveTo>
                  <a:cubicBezTo>
                    <a:pt x="741" y="1"/>
                    <a:pt x="374" y="117"/>
                    <a:pt x="1" y="484"/>
                  </a:cubicBezTo>
                  <a:cubicBezTo>
                    <a:pt x="345" y="744"/>
                    <a:pt x="663" y="834"/>
                    <a:pt x="939" y="834"/>
                  </a:cubicBezTo>
                  <a:cubicBezTo>
                    <a:pt x="1578" y="834"/>
                    <a:pt x="1995" y="353"/>
                    <a:pt x="1995" y="353"/>
                  </a:cubicBezTo>
                  <a:cubicBezTo>
                    <a:pt x="1995" y="353"/>
                    <a:pt x="1603" y="1"/>
                    <a:pt x="1056"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48"/>
            <p:cNvSpPr/>
            <p:nvPr/>
          </p:nvSpPr>
          <p:spPr>
            <a:xfrm>
              <a:off x="7051000" y="1730625"/>
              <a:ext cx="49050" cy="21625"/>
            </a:xfrm>
            <a:custGeom>
              <a:avLst/>
              <a:gdLst/>
              <a:ahLst/>
              <a:cxnLst/>
              <a:rect l="l" t="t" r="r" b="b"/>
              <a:pathLst>
                <a:path w="1962" h="865" extrusionOk="0">
                  <a:moveTo>
                    <a:pt x="815" y="1"/>
                  </a:moveTo>
                  <a:cubicBezTo>
                    <a:pt x="577" y="1"/>
                    <a:pt x="305" y="66"/>
                    <a:pt x="1" y="238"/>
                  </a:cubicBezTo>
                  <a:cubicBezTo>
                    <a:pt x="381" y="727"/>
                    <a:pt x="803" y="865"/>
                    <a:pt x="1157" y="865"/>
                  </a:cubicBezTo>
                  <a:cubicBezTo>
                    <a:pt x="1616" y="865"/>
                    <a:pt x="1962" y="634"/>
                    <a:pt x="1962" y="634"/>
                  </a:cubicBezTo>
                  <a:cubicBezTo>
                    <a:pt x="1962" y="634"/>
                    <a:pt x="1556" y="1"/>
                    <a:pt x="81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48"/>
            <p:cNvSpPr/>
            <p:nvPr/>
          </p:nvSpPr>
          <p:spPr>
            <a:xfrm>
              <a:off x="7057600" y="1716375"/>
              <a:ext cx="44925" cy="25200"/>
            </a:xfrm>
            <a:custGeom>
              <a:avLst/>
              <a:gdLst/>
              <a:ahLst/>
              <a:cxnLst/>
              <a:rect l="l" t="t" r="r" b="b"/>
              <a:pathLst>
                <a:path w="1797" h="1008" extrusionOk="0">
                  <a:moveTo>
                    <a:pt x="485" y="0"/>
                  </a:moveTo>
                  <a:cubicBezTo>
                    <a:pt x="339" y="0"/>
                    <a:pt x="177" y="20"/>
                    <a:pt x="0" y="67"/>
                  </a:cubicBezTo>
                  <a:cubicBezTo>
                    <a:pt x="338" y="852"/>
                    <a:pt x="922" y="1008"/>
                    <a:pt x="1332" y="1008"/>
                  </a:cubicBezTo>
                  <a:cubicBezTo>
                    <a:pt x="1602" y="1008"/>
                    <a:pt x="1797" y="940"/>
                    <a:pt x="1797" y="940"/>
                  </a:cubicBezTo>
                  <a:cubicBezTo>
                    <a:pt x="1797" y="940"/>
                    <a:pt x="1483" y="0"/>
                    <a:pt x="485"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48"/>
            <p:cNvSpPr/>
            <p:nvPr/>
          </p:nvSpPr>
          <p:spPr>
            <a:xfrm>
              <a:off x="7069125" y="1701550"/>
              <a:ext cx="37525" cy="33025"/>
            </a:xfrm>
            <a:custGeom>
              <a:avLst/>
              <a:gdLst/>
              <a:ahLst/>
              <a:cxnLst/>
              <a:rect l="l" t="t" r="r" b="b"/>
              <a:pathLst>
                <a:path w="1501" h="1321" extrusionOk="0">
                  <a:moveTo>
                    <a:pt x="1" y="0"/>
                  </a:moveTo>
                  <a:cubicBezTo>
                    <a:pt x="174" y="1244"/>
                    <a:pt x="1198" y="1320"/>
                    <a:pt x="1446" y="1320"/>
                  </a:cubicBezTo>
                  <a:cubicBezTo>
                    <a:pt x="1481" y="1320"/>
                    <a:pt x="1501" y="1319"/>
                    <a:pt x="1501" y="1319"/>
                  </a:cubicBezTo>
                  <a:cubicBezTo>
                    <a:pt x="1501" y="1319"/>
                    <a:pt x="1418" y="17"/>
                    <a:pt x="1"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48"/>
            <p:cNvSpPr/>
            <p:nvPr/>
          </p:nvSpPr>
          <p:spPr>
            <a:xfrm>
              <a:off x="7079850" y="1688775"/>
              <a:ext cx="38750" cy="41650"/>
            </a:xfrm>
            <a:custGeom>
              <a:avLst/>
              <a:gdLst/>
              <a:ahLst/>
              <a:cxnLst/>
              <a:rect l="l" t="t" r="r" b="b"/>
              <a:pathLst>
                <a:path w="1550" h="1666" extrusionOk="0">
                  <a:moveTo>
                    <a:pt x="165" y="1"/>
                  </a:moveTo>
                  <a:lnTo>
                    <a:pt x="165" y="1"/>
                  </a:lnTo>
                  <a:cubicBezTo>
                    <a:pt x="0" y="1418"/>
                    <a:pt x="1269" y="1665"/>
                    <a:pt x="1269" y="1665"/>
                  </a:cubicBezTo>
                  <a:cubicBezTo>
                    <a:pt x="1269" y="1665"/>
                    <a:pt x="1550" y="396"/>
                    <a:pt x="16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48"/>
            <p:cNvSpPr/>
            <p:nvPr/>
          </p:nvSpPr>
          <p:spPr>
            <a:xfrm>
              <a:off x="7088500" y="1680525"/>
              <a:ext cx="44100" cy="47425"/>
            </a:xfrm>
            <a:custGeom>
              <a:avLst/>
              <a:gdLst/>
              <a:ahLst/>
              <a:cxnLst/>
              <a:rect l="l" t="t" r="r" b="b"/>
              <a:pathLst>
                <a:path w="1764" h="1897" extrusionOk="0">
                  <a:moveTo>
                    <a:pt x="544" y="1"/>
                  </a:moveTo>
                  <a:lnTo>
                    <a:pt x="544" y="1"/>
                  </a:lnTo>
                  <a:cubicBezTo>
                    <a:pt x="0" y="1319"/>
                    <a:pt x="1171" y="1896"/>
                    <a:pt x="1171" y="1896"/>
                  </a:cubicBezTo>
                  <a:cubicBezTo>
                    <a:pt x="1171" y="1896"/>
                    <a:pt x="1764" y="726"/>
                    <a:pt x="54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48"/>
            <p:cNvSpPr/>
            <p:nvPr/>
          </p:nvSpPr>
          <p:spPr>
            <a:xfrm>
              <a:off x="7070775" y="1700175"/>
              <a:ext cx="108400" cy="104900"/>
            </a:xfrm>
            <a:custGeom>
              <a:avLst/>
              <a:gdLst/>
              <a:ahLst/>
              <a:cxnLst/>
              <a:rect l="l" t="t" r="r" b="b"/>
              <a:pathLst>
                <a:path w="4336" h="4196" extrusionOk="0">
                  <a:moveTo>
                    <a:pt x="2192" y="1"/>
                  </a:moveTo>
                  <a:cubicBezTo>
                    <a:pt x="2143" y="1"/>
                    <a:pt x="2094" y="2"/>
                    <a:pt x="2044" y="6"/>
                  </a:cubicBezTo>
                  <a:cubicBezTo>
                    <a:pt x="874" y="72"/>
                    <a:pt x="1" y="1077"/>
                    <a:pt x="83" y="2231"/>
                  </a:cubicBezTo>
                  <a:cubicBezTo>
                    <a:pt x="147" y="3344"/>
                    <a:pt x="1084" y="4196"/>
                    <a:pt x="2186" y="4196"/>
                  </a:cubicBezTo>
                  <a:cubicBezTo>
                    <a:pt x="2226" y="4196"/>
                    <a:pt x="2267" y="4195"/>
                    <a:pt x="2308" y="4192"/>
                  </a:cubicBezTo>
                  <a:cubicBezTo>
                    <a:pt x="3462" y="4110"/>
                    <a:pt x="4335" y="3121"/>
                    <a:pt x="4269" y="1967"/>
                  </a:cubicBezTo>
                  <a:cubicBezTo>
                    <a:pt x="4191" y="863"/>
                    <a:pt x="3282" y="1"/>
                    <a:pt x="2192"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47" name="Google Shape;4747;p48"/>
          <p:cNvGrpSpPr/>
          <p:nvPr/>
        </p:nvGrpSpPr>
        <p:grpSpPr>
          <a:xfrm rot="361620">
            <a:off x="5359724" y="55350"/>
            <a:ext cx="3918508" cy="717370"/>
            <a:chOff x="755625" y="1135025"/>
            <a:chExt cx="3918400" cy="717350"/>
          </a:xfrm>
        </p:grpSpPr>
        <p:sp>
          <p:nvSpPr>
            <p:cNvPr id="4748" name="Google Shape;4748;p48"/>
            <p:cNvSpPr/>
            <p:nvPr/>
          </p:nvSpPr>
          <p:spPr>
            <a:xfrm>
              <a:off x="755625" y="1135025"/>
              <a:ext cx="3918400" cy="385675"/>
            </a:xfrm>
            <a:custGeom>
              <a:avLst/>
              <a:gdLst/>
              <a:ahLst/>
              <a:cxnLst/>
              <a:rect l="l" t="t" r="r" b="b"/>
              <a:pathLst>
                <a:path w="156736" h="15427" extrusionOk="0">
                  <a:moveTo>
                    <a:pt x="3181" y="0"/>
                  </a:moveTo>
                  <a:cubicBezTo>
                    <a:pt x="18970" y="5472"/>
                    <a:pt x="53712" y="14289"/>
                    <a:pt x="90828" y="13481"/>
                  </a:cubicBezTo>
                  <a:cubicBezTo>
                    <a:pt x="112253" y="13020"/>
                    <a:pt x="134470" y="9361"/>
                    <a:pt x="154247" y="0"/>
                  </a:cubicBezTo>
                  <a:lnTo>
                    <a:pt x="156736" y="0"/>
                  </a:lnTo>
                  <a:cubicBezTo>
                    <a:pt x="136299" y="10152"/>
                    <a:pt x="113143" y="14091"/>
                    <a:pt x="90861" y="14569"/>
                  </a:cubicBezTo>
                  <a:cubicBezTo>
                    <a:pt x="51191" y="15426"/>
                    <a:pt x="14207" y="5340"/>
                    <a:pt x="0" y="0"/>
                  </a:cubicBezTo>
                  <a:close/>
                </a:path>
              </a:pathLst>
            </a:custGeom>
            <a:solidFill>
              <a:srgbClr val="60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48"/>
            <p:cNvSpPr/>
            <p:nvPr/>
          </p:nvSpPr>
          <p:spPr>
            <a:xfrm>
              <a:off x="2429275" y="1449800"/>
              <a:ext cx="379925" cy="398875"/>
            </a:xfrm>
            <a:custGeom>
              <a:avLst/>
              <a:gdLst/>
              <a:ahLst/>
              <a:cxnLst/>
              <a:rect l="l" t="t" r="r" b="b"/>
              <a:pathLst>
                <a:path w="15197" h="15955" extrusionOk="0">
                  <a:moveTo>
                    <a:pt x="6560" y="15295"/>
                  </a:moveTo>
                  <a:cubicBezTo>
                    <a:pt x="4368" y="10202"/>
                    <a:pt x="2193" y="5093"/>
                    <a:pt x="1" y="1"/>
                  </a:cubicBezTo>
                  <a:cubicBezTo>
                    <a:pt x="5110" y="264"/>
                    <a:pt x="10170" y="462"/>
                    <a:pt x="15196" y="643"/>
                  </a:cubicBezTo>
                  <a:cubicBezTo>
                    <a:pt x="12592" y="5522"/>
                    <a:pt x="9988" y="10417"/>
                    <a:pt x="7401" y="15295"/>
                  </a:cubicBezTo>
                  <a:cubicBezTo>
                    <a:pt x="7038" y="15954"/>
                    <a:pt x="6774" y="15822"/>
                    <a:pt x="6560" y="152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48"/>
            <p:cNvSpPr/>
            <p:nvPr/>
          </p:nvSpPr>
          <p:spPr>
            <a:xfrm>
              <a:off x="2882925" y="1455975"/>
              <a:ext cx="379925" cy="396400"/>
            </a:xfrm>
            <a:custGeom>
              <a:avLst/>
              <a:gdLst/>
              <a:ahLst/>
              <a:cxnLst/>
              <a:rect l="l" t="t" r="r" b="b"/>
              <a:pathLst>
                <a:path w="15197" h="15856" extrusionOk="0">
                  <a:moveTo>
                    <a:pt x="7615" y="15246"/>
                  </a:moveTo>
                  <a:cubicBezTo>
                    <a:pt x="5077" y="10301"/>
                    <a:pt x="2539" y="5374"/>
                    <a:pt x="0" y="446"/>
                  </a:cubicBezTo>
                  <a:cubicBezTo>
                    <a:pt x="5110" y="347"/>
                    <a:pt x="10169" y="182"/>
                    <a:pt x="15196" y="1"/>
                  </a:cubicBezTo>
                  <a:cubicBezTo>
                    <a:pt x="12955" y="5060"/>
                    <a:pt x="10697" y="10120"/>
                    <a:pt x="8455" y="15180"/>
                  </a:cubicBezTo>
                  <a:cubicBezTo>
                    <a:pt x="8159" y="15855"/>
                    <a:pt x="7878" y="15740"/>
                    <a:pt x="7615" y="1524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48"/>
            <p:cNvSpPr/>
            <p:nvPr/>
          </p:nvSpPr>
          <p:spPr>
            <a:xfrm>
              <a:off x="1526125" y="1322475"/>
              <a:ext cx="374950" cy="418250"/>
            </a:xfrm>
            <a:custGeom>
              <a:avLst/>
              <a:gdLst/>
              <a:ahLst/>
              <a:cxnLst/>
              <a:rect l="l" t="t" r="r" b="b"/>
              <a:pathLst>
                <a:path w="14998" h="16730" extrusionOk="0">
                  <a:moveTo>
                    <a:pt x="4582" y="16004"/>
                  </a:moveTo>
                  <a:cubicBezTo>
                    <a:pt x="3066" y="10681"/>
                    <a:pt x="1533" y="5341"/>
                    <a:pt x="0" y="1"/>
                  </a:cubicBezTo>
                  <a:cubicBezTo>
                    <a:pt x="5027" y="907"/>
                    <a:pt x="10021" y="1748"/>
                    <a:pt x="14998" y="2539"/>
                  </a:cubicBezTo>
                  <a:cubicBezTo>
                    <a:pt x="11801" y="7071"/>
                    <a:pt x="8603" y="11587"/>
                    <a:pt x="5422" y="16119"/>
                  </a:cubicBezTo>
                  <a:cubicBezTo>
                    <a:pt x="4994" y="16729"/>
                    <a:pt x="4747" y="16548"/>
                    <a:pt x="4582" y="1600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48"/>
            <p:cNvSpPr/>
            <p:nvPr/>
          </p:nvSpPr>
          <p:spPr>
            <a:xfrm>
              <a:off x="1088125" y="1208775"/>
              <a:ext cx="367550" cy="427275"/>
            </a:xfrm>
            <a:custGeom>
              <a:avLst/>
              <a:gdLst/>
              <a:ahLst/>
              <a:cxnLst/>
              <a:rect l="l" t="t" r="r" b="b"/>
              <a:pathLst>
                <a:path w="14702" h="17091" extrusionOk="0">
                  <a:moveTo>
                    <a:pt x="3165" y="16333"/>
                  </a:moveTo>
                  <a:cubicBezTo>
                    <a:pt x="2110" y="10894"/>
                    <a:pt x="1055" y="5439"/>
                    <a:pt x="1" y="0"/>
                  </a:cubicBezTo>
                  <a:cubicBezTo>
                    <a:pt x="4928" y="1335"/>
                    <a:pt x="9823" y="2604"/>
                    <a:pt x="14702" y="3840"/>
                  </a:cubicBezTo>
                  <a:cubicBezTo>
                    <a:pt x="11125" y="8059"/>
                    <a:pt x="7549" y="12295"/>
                    <a:pt x="3973" y="16514"/>
                  </a:cubicBezTo>
                  <a:cubicBezTo>
                    <a:pt x="3495" y="17091"/>
                    <a:pt x="3264" y="16893"/>
                    <a:pt x="3165" y="1633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48"/>
            <p:cNvSpPr/>
            <p:nvPr/>
          </p:nvSpPr>
          <p:spPr>
            <a:xfrm>
              <a:off x="3343975" y="1402000"/>
              <a:ext cx="377450" cy="410400"/>
            </a:xfrm>
            <a:custGeom>
              <a:avLst/>
              <a:gdLst/>
              <a:ahLst/>
              <a:cxnLst/>
              <a:rect l="l" t="t" r="r" b="b"/>
              <a:pathLst>
                <a:path w="15098" h="16416" extrusionOk="0">
                  <a:moveTo>
                    <a:pt x="8917" y="15855"/>
                  </a:moveTo>
                  <a:cubicBezTo>
                    <a:pt x="5951" y="11158"/>
                    <a:pt x="2984" y="6478"/>
                    <a:pt x="1" y="1797"/>
                  </a:cubicBezTo>
                  <a:cubicBezTo>
                    <a:pt x="5094" y="1237"/>
                    <a:pt x="10104" y="627"/>
                    <a:pt x="15098" y="1"/>
                  </a:cubicBezTo>
                  <a:cubicBezTo>
                    <a:pt x="13318" y="5242"/>
                    <a:pt x="11538" y="10483"/>
                    <a:pt x="9758" y="15724"/>
                  </a:cubicBezTo>
                  <a:cubicBezTo>
                    <a:pt x="9510" y="16416"/>
                    <a:pt x="9230" y="16333"/>
                    <a:pt x="8917" y="1585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48"/>
            <p:cNvSpPr/>
            <p:nvPr/>
          </p:nvSpPr>
          <p:spPr>
            <a:xfrm>
              <a:off x="3787325" y="1303125"/>
              <a:ext cx="370450" cy="423175"/>
            </a:xfrm>
            <a:custGeom>
              <a:avLst/>
              <a:gdLst/>
              <a:ahLst/>
              <a:cxnLst/>
              <a:rect l="l" t="t" r="r" b="b"/>
              <a:pathLst>
                <a:path w="14818" h="16927" extrusionOk="0">
                  <a:moveTo>
                    <a:pt x="10400" y="16432"/>
                  </a:moveTo>
                  <a:cubicBezTo>
                    <a:pt x="6923" y="12097"/>
                    <a:pt x="3462" y="7763"/>
                    <a:pt x="1" y="3428"/>
                  </a:cubicBezTo>
                  <a:cubicBezTo>
                    <a:pt x="4994" y="2324"/>
                    <a:pt x="9922" y="1170"/>
                    <a:pt x="14817" y="0"/>
                  </a:cubicBezTo>
                  <a:cubicBezTo>
                    <a:pt x="13614" y="5406"/>
                    <a:pt x="12411" y="10795"/>
                    <a:pt x="11208" y="16201"/>
                  </a:cubicBezTo>
                  <a:cubicBezTo>
                    <a:pt x="11043" y="16926"/>
                    <a:pt x="10746" y="16860"/>
                    <a:pt x="10400" y="16432"/>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48"/>
            <p:cNvSpPr/>
            <p:nvPr/>
          </p:nvSpPr>
          <p:spPr>
            <a:xfrm>
              <a:off x="4224900" y="1148200"/>
              <a:ext cx="355200" cy="432650"/>
            </a:xfrm>
            <a:custGeom>
              <a:avLst/>
              <a:gdLst/>
              <a:ahLst/>
              <a:cxnLst/>
              <a:rect l="l" t="t" r="r" b="b"/>
              <a:pathLst>
                <a:path w="14208" h="17306" extrusionOk="0">
                  <a:moveTo>
                    <a:pt x="12065" y="16893"/>
                  </a:moveTo>
                  <a:cubicBezTo>
                    <a:pt x="8043" y="13070"/>
                    <a:pt x="4022" y="9246"/>
                    <a:pt x="1" y="5423"/>
                  </a:cubicBezTo>
                  <a:cubicBezTo>
                    <a:pt x="4797" y="3643"/>
                    <a:pt x="9510" y="1830"/>
                    <a:pt x="14207" y="0"/>
                  </a:cubicBezTo>
                  <a:cubicBezTo>
                    <a:pt x="13746" y="5522"/>
                    <a:pt x="13284" y="11043"/>
                    <a:pt x="12823" y="16547"/>
                  </a:cubicBezTo>
                  <a:cubicBezTo>
                    <a:pt x="12773" y="17305"/>
                    <a:pt x="12460" y="17273"/>
                    <a:pt x="12065" y="168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48"/>
            <p:cNvSpPr/>
            <p:nvPr/>
          </p:nvSpPr>
          <p:spPr>
            <a:xfrm>
              <a:off x="1989225" y="1397050"/>
              <a:ext cx="377450" cy="411650"/>
            </a:xfrm>
            <a:custGeom>
              <a:avLst/>
              <a:gdLst/>
              <a:ahLst/>
              <a:cxnLst/>
              <a:rect l="l" t="t" r="r" b="b"/>
              <a:pathLst>
                <a:path w="15098" h="16466" extrusionOk="0">
                  <a:moveTo>
                    <a:pt x="5324" y="15773"/>
                  </a:moveTo>
                  <a:cubicBezTo>
                    <a:pt x="3544" y="10516"/>
                    <a:pt x="1781" y="5258"/>
                    <a:pt x="1" y="1"/>
                  </a:cubicBezTo>
                  <a:cubicBezTo>
                    <a:pt x="5077" y="677"/>
                    <a:pt x="10087" y="1270"/>
                    <a:pt x="15098" y="1847"/>
                  </a:cubicBezTo>
                  <a:cubicBezTo>
                    <a:pt x="12114" y="6511"/>
                    <a:pt x="9131" y="11175"/>
                    <a:pt x="6148" y="15839"/>
                  </a:cubicBezTo>
                  <a:cubicBezTo>
                    <a:pt x="5753" y="16466"/>
                    <a:pt x="5489" y="16301"/>
                    <a:pt x="5324" y="1577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57" name="Google Shape;4757;p48"/>
          <p:cNvSpPr/>
          <p:nvPr/>
        </p:nvSpPr>
        <p:spPr>
          <a:xfrm>
            <a:off x="1255900" y="4487675"/>
            <a:ext cx="960400" cy="371525"/>
          </a:xfrm>
          <a:custGeom>
            <a:avLst/>
            <a:gdLst/>
            <a:ahLst/>
            <a:cxnLst/>
            <a:rect l="l" t="t" r="r" b="b"/>
            <a:pathLst>
              <a:path w="38416" h="14861" extrusionOk="0">
                <a:moveTo>
                  <a:pt x="366" y="14860"/>
                </a:moveTo>
                <a:cubicBezTo>
                  <a:pt x="366" y="14860"/>
                  <a:pt x="0" y="14426"/>
                  <a:pt x="2306" y="10478"/>
                </a:cubicBezTo>
                <a:cubicBezTo>
                  <a:pt x="4611" y="6506"/>
                  <a:pt x="11048" y="8012"/>
                  <a:pt x="11048" y="8012"/>
                </a:cubicBezTo>
                <a:cubicBezTo>
                  <a:pt x="11048" y="8012"/>
                  <a:pt x="8857" y="6278"/>
                  <a:pt x="10386" y="4109"/>
                </a:cubicBezTo>
                <a:cubicBezTo>
                  <a:pt x="11915" y="1941"/>
                  <a:pt x="15590" y="5022"/>
                  <a:pt x="15590" y="5022"/>
                </a:cubicBezTo>
                <a:cubicBezTo>
                  <a:pt x="15590" y="5022"/>
                  <a:pt x="14266" y="937"/>
                  <a:pt x="16412" y="366"/>
                </a:cubicBezTo>
                <a:cubicBezTo>
                  <a:pt x="17850" y="1"/>
                  <a:pt x="20634" y="1576"/>
                  <a:pt x="22483" y="5205"/>
                </a:cubicBezTo>
                <a:cubicBezTo>
                  <a:pt x="23670" y="3950"/>
                  <a:pt x="24926" y="3425"/>
                  <a:pt x="25702" y="3630"/>
                </a:cubicBezTo>
                <a:cubicBezTo>
                  <a:pt x="27368" y="4064"/>
                  <a:pt x="26341" y="7236"/>
                  <a:pt x="26341" y="7236"/>
                </a:cubicBezTo>
                <a:cubicBezTo>
                  <a:pt x="26341" y="7236"/>
                  <a:pt x="29194" y="4840"/>
                  <a:pt x="30358" y="6529"/>
                </a:cubicBezTo>
                <a:cubicBezTo>
                  <a:pt x="31545" y="8195"/>
                  <a:pt x="29856" y="9542"/>
                  <a:pt x="29856" y="9542"/>
                </a:cubicBezTo>
                <a:cubicBezTo>
                  <a:pt x="29856" y="9542"/>
                  <a:pt x="34855" y="8378"/>
                  <a:pt x="36635" y="11459"/>
                </a:cubicBezTo>
                <a:cubicBezTo>
                  <a:pt x="38415" y="14540"/>
                  <a:pt x="37206" y="13513"/>
                  <a:pt x="37206" y="13513"/>
                </a:cubicBezTo>
                <a:close/>
              </a:path>
            </a:pathLst>
          </a:custGeom>
          <a:solidFill>
            <a:srgbClr val="D0AD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58" name="Google Shape;4758;p48"/>
          <p:cNvGrpSpPr/>
          <p:nvPr/>
        </p:nvGrpSpPr>
        <p:grpSpPr>
          <a:xfrm>
            <a:off x="7900275" y="1087025"/>
            <a:ext cx="288050" cy="325525"/>
            <a:chOff x="6980950" y="1589900"/>
            <a:chExt cx="288050" cy="325525"/>
          </a:xfrm>
        </p:grpSpPr>
        <p:sp>
          <p:nvSpPr>
            <p:cNvPr id="4759" name="Google Shape;4759;p48"/>
            <p:cNvSpPr/>
            <p:nvPr/>
          </p:nvSpPr>
          <p:spPr>
            <a:xfrm>
              <a:off x="7026700" y="1589900"/>
              <a:ext cx="189150" cy="162775"/>
            </a:xfrm>
            <a:custGeom>
              <a:avLst/>
              <a:gdLst/>
              <a:ahLst/>
              <a:cxnLst/>
              <a:rect l="l" t="t" r="r" b="b"/>
              <a:pathLst>
                <a:path w="7566" h="6511" extrusionOk="0">
                  <a:moveTo>
                    <a:pt x="3511" y="0"/>
                  </a:moveTo>
                  <a:lnTo>
                    <a:pt x="3511" y="0"/>
                  </a:lnTo>
                  <a:cubicBezTo>
                    <a:pt x="0" y="4401"/>
                    <a:pt x="3939" y="6510"/>
                    <a:pt x="3939" y="6510"/>
                  </a:cubicBezTo>
                  <a:cubicBezTo>
                    <a:pt x="3939" y="6510"/>
                    <a:pt x="7565" y="3923"/>
                    <a:pt x="35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48"/>
            <p:cNvSpPr/>
            <p:nvPr/>
          </p:nvSpPr>
          <p:spPr>
            <a:xfrm>
              <a:off x="6991675" y="1746050"/>
              <a:ext cx="139200" cy="102375"/>
            </a:xfrm>
            <a:custGeom>
              <a:avLst/>
              <a:gdLst/>
              <a:ahLst/>
              <a:cxnLst/>
              <a:rect l="l" t="t" r="r" b="b"/>
              <a:pathLst>
                <a:path w="5568" h="4095" extrusionOk="0">
                  <a:moveTo>
                    <a:pt x="3888" y="1"/>
                  </a:moveTo>
                  <a:cubicBezTo>
                    <a:pt x="2578" y="1"/>
                    <a:pt x="746" y="654"/>
                    <a:pt x="0" y="4022"/>
                  </a:cubicBezTo>
                  <a:cubicBezTo>
                    <a:pt x="405" y="4072"/>
                    <a:pt x="779" y="4095"/>
                    <a:pt x="1124" y="4095"/>
                  </a:cubicBezTo>
                  <a:cubicBezTo>
                    <a:pt x="5567" y="4095"/>
                    <a:pt x="5340" y="264"/>
                    <a:pt x="5340" y="264"/>
                  </a:cubicBezTo>
                  <a:cubicBezTo>
                    <a:pt x="5340" y="264"/>
                    <a:pt x="4719" y="1"/>
                    <a:pt x="388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48"/>
            <p:cNvSpPr/>
            <p:nvPr/>
          </p:nvSpPr>
          <p:spPr>
            <a:xfrm>
              <a:off x="7125175" y="1740700"/>
              <a:ext cx="143825" cy="95000"/>
            </a:xfrm>
            <a:custGeom>
              <a:avLst/>
              <a:gdLst/>
              <a:ahLst/>
              <a:cxnLst/>
              <a:rect l="l" t="t" r="r" b="b"/>
              <a:pathLst>
                <a:path w="5753" h="3800" extrusionOk="0">
                  <a:moveTo>
                    <a:pt x="1880" y="1"/>
                  </a:moveTo>
                  <a:cubicBezTo>
                    <a:pt x="815" y="1"/>
                    <a:pt x="0" y="478"/>
                    <a:pt x="0" y="478"/>
                  </a:cubicBezTo>
                  <a:cubicBezTo>
                    <a:pt x="0" y="478"/>
                    <a:pt x="222" y="3800"/>
                    <a:pt x="3800" y="3800"/>
                  </a:cubicBezTo>
                  <a:cubicBezTo>
                    <a:pt x="4364" y="3800"/>
                    <a:pt x="5010" y="3718"/>
                    <a:pt x="5752" y="3527"/>
                  </a:cubicBezTo>
                  <a:cubicBezTo>
                    <a:pt x="4728" y="660"/>
                    <a:pt x="3132" y="1"/>
                    <a:pt x="18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48"/>
            <p:cNvSpPr/>
            <p:nvPr/>
          </p:nvSpPr>
          <p:spPr>
            <a:xfrm>
              <a:off x="7034125" y="1752650"/>
              <a:ext cx="189125" cy="162775"/>
            </a:xfrm>
            <a:custGeom>
              <a:avLst/>
              <a:gdLst/>
              <a:ahLst/>
              <a:cxnLst/>
              <a:rect l="l" t="t" r="r" b="b"/>
              <a:pathLst>
                <a:path w="7565" h="6511" extrusionOk="0">
                  <a:moveTo>
                    <a:pt x="3642" y="0"/>
                  </a:moveTo>
                  <a:lnTo>
                    <a:pt x="3642" y="0"/>
                  </a:lnTo>
                  <a:cubicBezTo>
                    <a:pt x="3642" y="0"/>
                    <a:pt x="0" y="2588"/>
                    <a:pt x="4054" y="6510"/>
                  </a:cubicBezTo>
                  <a:cubicBezTo>
                    <a:pt x="7565" y="2110"/>
                    <a:pt x="3643" y="0"/>
                    <a:pt x="36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48"/>
            <p:cNvSpPr/>
            <p:nvPr/>
          </p:nvSpPr>
          <p:spPr>
            <a:xfrm>
              <a:off x="6980950" y="1669325"/>
              <a:ext cx="144250" cy="95100"/>
            </a:xfrm>
            <a:custGeom>
              <a:avLst/>
              <a:gdLst/>
              <a:ahLst/>
              <a:cxnLst/>
              <a:rect l="l" t="t" r="r" b="b"/>
              <a:pathLst>
                <a:path w="5770" h="3804" extrusionOk="0">
                  <a:moveTo>
                    <a:pt x="1936" y="1"/>
                  </a:moveTo>
                  <a:cubicBezTo>
                    <a:pt x="1376" y="1"/>
                    <a:pt x="735" y="81"/>
                    <a:pt x="1" y="268"/>
                  </a:cubicBezTo>
                  <a:cubicBezTo>
                    <a:pt x="1037" y="3144"/>
                    <a:pt x="2645" y="3803"/>
                    <a:pt x="3900" y="3803"/>
                  </a:cubicBezTo>
                  <a:cubicBezTo>
                    <a:pt x="4961" y="3803"/>
                    <a:pt x="5769" y="3333"/>
                    <a:pt x="5769" y="3333"/>
                  </a:cubicBezTo>
                  <a:cubicBezTo>
                    <a:pt x="5769" y="3333"/>
                    <a:pt x="5535" y="1"/>
                    <a:pt x="19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48"/>
            <p:cNvSpPr/>
            <p:nvPr/>
          </p:nvSpPr>
          <p:spPr>
            <a:xfrm>
              <a:off x="7119125" y="1656550"/>
              <a:ext cx="139150" cy="102550"/>
            </a:xfrm>
            <a:custGeom>
              <a:avLst/>
              <a:gdLst/>
              <a:ahLst/>
              <a:cxnLst/>
              <a:rect l="l" t="t" r="r" b="b"/>
              <a:pathLst>
                <a:path w="5566" h="4102" extrusionOk="0">
                  <a:moveTo>
                    <a:pt x="4465" y="0"/>
                  </a:moveTo>
                  <a:cubicBezTo>
                    <a:pt x="0" y="0"/>
                    <a:pt x="242" y="3844"/>
                    <a:pt x="242" y="3844"/>
                  </a:cubicBezTo>
                  <a:cubicBezTo>
                    <a:pt x="242" y="3844"/>
                    <a:pt x="854" y="4102"/>
                    <a:pt x="1675" y="4102"/>
                  </a:cubicBezTo>
                  <a:cubicBezTo>
                    <a:pt x="2981" y="4102"/>
                    <a:pt x="4817" y="3450"/>
                    <a:pt x="5566" y="70"/>
                  </a:cubicBezTo>
                  <a:cubicBezTo>
                    <a:pt x="5170" y="22"/>
                    <a:pt x="4804" y="0"/>
                    <a:pt x="44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48"/>
            <p:cNvSpPr/>
            <p:nvPr/>
          </p:nvSpPr>
          <p:spPr>
            <a:xfrm>
              <a:off x="7110325" y="1622850"/>
              <a:ext cx="29300" cy="259225"/>
            </a:xfrm>
            <a:custGeom>
              <a:avLst/>
              <a:gdLst/>
              <a:ahLst/>
              <a:cxnLst/>
              <a:rect l="l" t="t" r="r" b="b"/>
              <a:pathLst>
                <a:path w="1172" h="10369" extrusionOk="0">
                  <a:moveTo>
                    <a:pt x="265" y="1"/>
                  </a:moveTo>
                  <a:cubicBezTo>
                    <a:pt x="116" y="17"/>
                    <a:pt x="1" y="132"/>
                    <a:pt x="17" y="281"/>
                  </a:cubicBezTo>
                  <a:lnTo>
                    <a:pt x="644" y="10120"/>
                  </a:lnTo>
                  <a:cubicBezTo>
                    <a:pt x="644" y="10259"/>
                    <a:pt x="759" y="10369"/>
                    <a:pt x="896" y="10369"/>
                  </a:cubicBezTo>
                  <a:cubicBezTo>
                    <a:pt x="905" y="10369"/>
                    <a:pt x="914" y="10368"/>
                    <a:pt x="924" y="10367"/>
                  </a:cubicBezTo>
                  <a:cubicBezTo>
                    <a:pt x="1072" y="10367"/>
                    <a:pt x="1171" y="10235"/>
                    <a:pt x="1171" y="10087"/>
                  </a:cubicBezTo>
                  <a:lnTo>
                    <a:pt x="545" y="248"/>
                  </a:lnTo>
                  <a:cubicBezTo>
                    <a:pt x="528" y="99"/>
                    <a:pt x="413" y="1"/>
                    <a:pt x="265" y="1"/>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48"/>
            <p:cNvSpPr/>
            <p:nvPr/>
          </p:nvSpPr>
          <p:spPr>
            <a:xfrm>
              <a:off x="7014750" y="1677750"/>
              <a:ext cx="220450" cy="149800"/>
            </a:xfrm>
            <a:custGeom>
              <a:avLst/>
              <a:gdLst/>
              <a:ahLst/>
              <a:cxnLst/>
              <a:rect l="l" t="t" r="r" b="b"/>
              <a:pathLst>
                <a:path w="8818" h="5992" extrusionOk="0">
                  <a:moveTo>
                    <a:pt x="8517" y="0"/>
                  </a:moveTo>
                  <a:cubicBezTo>
                    <a:pt x="8467" y="0"/>
                    <a:pt x="8416" y="15"/>
                    <a:pt x="8373" y="46"/>
                  </a:cubicBezTo>
                  <a:lnTo>
                    <a:pt x="165" y="5501"/>
                  </a:lnTo>
                  <a:cubicBezTo>
                    <a:pt x="33" y="5584"/>
                    <a:pt x="0" y="5748"/>
                    <a:pt x="83" y="5864"/>
                  </a:cubicBezTo>
                  <a:cubicBezTo>
                    <a:pt x="135" y="5947"/>
                    <a:pt x="220" y="5991"/>
                    <a:pt x="309" y="5991"/>
                  </a:cubicBezTo>
                  <a:cubicBezTo>
                    <a:pt x="361" y="5991"/>
                    <a:pt x="413" y="5976"/>
                    <a:pt x="462" y="5946"/>
                  </a:cubicBezTo>
                  <a:lnTo>
                    <a:pt x="8653" y="474"/>
                  </a:lnTo>
                  <a:cubicBezTo>
                    <a:pt x="8785" y="409"/>
                    <a:pt x="8818" y="244"/>
                    <a:pt x="8735" y="112"/>
                  </a:cubicBezTo>
                  <a:cubicBezTo>
                    <a:pt x="8684" y="40"/>
                    <a:pt x="8601" y="0"/>
                    <a:pt x="8517" y="0"/>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48"/>
            <p:cNvSpPr/>
            <p:nvPr/>
          </p:nvSpPr>
          <p:spPr>
            <a:xfrm>
              <a:off x="7006925" y="1691350"/>
              <a:ext cx="236100" cy="122600"/>
            </a:xfrm>
            <a:custGeom>
              <a:avLst/>
              <a:gdLst/>
              <a:ahLst/>
              <a:cxnLst/>
              <a:rect l="l" t="t" r="r" b="b"/>
              <a:pathLst>
                <a:path w="9444" h="4904" extrusionOk="0">
                  <a:moveTo>
                    <a:pt x="305" y="0"/>
                  </a:moveTo>
                  <a:cubicBezTo>
                    <a:pt x="207" y="0"/>
                    <a:pt x="112" y="52"/>
                    <a:pt x="66" y="145"/>
                  </a:cubicBezTo>
                  <a:cubicBezTo>
                    <a:pt x="0" y="277"/>
                    <a:pt x="66" y="441"/>
                    <a:pt x="198" y="491"/>
                  </a:cubicBezTo>
                  <a:lnTo>
                    <a:pt x="9015" y="4875"/>
                  </a:lnTo>
                  <a:cubicBezTo>
                    <a:pt x="9055" y="4894"/>
                    <a:pt x="9097" y="4904"/>
                    <a:pt x="9139" y="4904"/>
                  </a:cubicBezTo>
                  <a:cubicBezTo>
                    <a:pt x="9237" y="4904"/>
                    <a:pt x="9332" y="4852"/>
                    <a:pt x="9378" y="4759"/>
                  </a:cubicBezTo>
                  <a:cubicBezTo>
                    <a:pt x="9444" y="4628"/>
                    <a:pt x="9394" y="4463"/>
                    <a:pt x="9263" y="4397"/>
                  </a:cubicBezTo>
                  <a:lnTo>
                    <a:pt x="429" y="29"/>
                  </a:lnTo>
                  <a:cubicBezTo>
                    <a:pt x="389" y="10"/>
                    <a:pt x="347" y="0"/>
                    <a:pt x="305" y="0"/>
                  </a:cubicBezTo>
                  <a:close/>
                </a:path>
              </a:pathLst>
            </a:custGeom>
            <a:solidFill>
              <a:srgbClr val="D8D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48"/>
            <p:cNvSpPr/>
            <p:nvPr/>
          </p:nvSpPr>
          <p:spPr>
            <a:xfrm>
              <a:off x="7100025" y="1676825"/>
              <a:ext cx="46175" cy="49875"/>
            </a:xfrm>
            <a:custGeom>
              <a:avLst/>
              <a:gdLst/>
              <a:ahLst/>
              <a:cxnLst/>
              <a:rect l="l" t="t" r="r" b="b"/>
              <a:pathLst>
                <a:path w="1847" h="1995" extrusionOk="0">
                  <a:moveTo>
                    <a:pt x="858" y="1"/>
                  </a:moveTo>
                  <a:lnTo>
                    <a:pt x="858" y="1"/>
                  </a:lnTo>
                  <a:cubicBezTo>
                    <a:pt x="1" y="1138"/>
                    <a:pt x="990" y="1995"/>
                    <a:pt x="990" y="1995"/>
                  </a:cubicBezTo>
                  <a:cubicBezTo>
                    <a:pt x="990" y="1995"/>
                    <a:pt x="1847" y="1022"/>
                    <a:pt x="858"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48"/>
            <p:cNvSpPr/>
            <p:nvPr/>
          </p:nvSpPr>
          <p:spPr>
            <a:xfrm>
              <a:off x="7112800" y="1678475"/>
              <a:ext cx="45775" cy="49050"/>
            </a:xfrm>
            <a:custGeom>
              <a:avLst/>
              <a:gdLst/>
              <a:ahLst/>
              <a:cxnLst/>
              <a:rect l="l" t="t" r="r" b="b"/>
              <a:pathLst>
                <a:path w="1831" h="1962" extrusionOk="0">
                  <a:moveTo>
                    <a:pt x="1138" y="0"/>
                  </a:moveTo>
                  <a:cubicBezTo>
                    <a:pt x="1" y="890"/>
                    <a:pt x="742" y="1962"/>
                    <a:pt x="742" y="1962"/>
                  </a:cubicBezTo>
                  <a:cubicBezTo>
                    <a:pt x="742" y="1962"/>
                    <a:pt x="1830" y="1253"/>
                    <a:pt x="1138"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48"/>
            <p:cNvSpPr/>
            <p:nvPr/>
          </p:nvSpPr>
          <p:spPr>
            <a:xfrm>
              <a:off x="7126825" y="1685075"/>
              <a:ext cx="41625" cy="44925"/>
            </a:xfrm>
            <a:custGeom>
              <a:avLst/>
              <a:gdLst/>
              <a:ahLst/>
              <a:cxnLst/>
              <a:rect l="l" t="t" r="r" b="b"/>
              <a:pathLst>
                <a:path w="1665" h="1797" extrusionOk="0">
                  <a:moveTo>
                    <a:pt x="1319" y="0"/>
                  </a:moveTo>
                  <a:lnTo>
                    <a:pt x="1319" y="0"/>
                  </a:lnTo>
                  <a:cubicBezTo>
                    <a:pt x="0" y="561"/>
                    <a:pt x="429" y="1797"/>
                    <a:pt x="429" y="1797"/>
                  </a:cubicBezTo>
                  <a:cubicBezTo>
                    <a:pt x="429" y="1797"/>
                    <a:pt x="1665" y="1385"/>
                    <a:pt x="1319"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48"/>
            <p:cNvSpPr/>
            <p:nvPr/>
          </p:nvSpPr>
          <p:spPr>
            <a:xfrm>
              <a:off x="7140425" y="1696600"/>
              <a:ext cx="35450" cy="37525"/>
            </a:xfrm>
            <a:custGeom>
              <a:avLst/>
              <a:gdLst/>
              <a:ahLst/>
              <a:cxnLst/>
              <a:rect l="l" t="t" r="r" b="b"/>
              <a:pathLst>
                <a:path w="1418" h="1501" extrusionOk="0">
                  <a:moveTo>
                    <a:pt x="1417" y="1"/>
                  </a:moveTo>
                  <a:lnTo>
                    <a:pt x="1417" y="1"/>
                  </a:lnTo>
                  <a:cubicBezTo>
                    <a:pt x="0" y="198"/>
                    <a:pt x="99" y="1500"/>
                    <a:pt x="99" y="1500"/>
                  </a:cubicBezTo>
                  <a:cubicBezTo>
                    <a:pt x="99" y="1500"/>
                    <a:pt x="1401" y="1418"/>
                    <a:pt x="1417"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48"/>
            <p:cNvSpPr/>
            <p:nvPr/>
          </p:nvSpPr>
          <p:spPr>
            <a:xfrm>
              <a:off x="7147000" y="1711075"/>
              <a:ext cx="41650" cy="28900"/>
            </a:xfrm>
            <a:custGeom>
              <a:avLst/>
              <a:gdLst/>
              <a:ahLst/>
              <a:cxnLst/>
              <a:rect l="l" t="t" r="r" b="b"/>
              <a:pathLst>
                <a:path w="1666" h="1156" extrusionOk="0">
                  <a:moveTo>
                    <a:pt x="1422" y="0"/>
                  </a:moveTo>
                  <a:cubicBezTo>
                    <a:pt x="219" y="0"/>
                    <a:pt x="1" y="1136"/>
                    <a:pt x="1" y="1136"/>
                  </a:cubicBezTo>
                  <a:cubicBezTo>
                    <a:pt x="1" y="1136"/>
                    <a:pt x="99" y="1156"/>
                    <a:pt x="248" y="1156"/>
                  </a:cubicBezTo>
                  <a:cubicBezTo>
                    <a:pt x="641" y="1156"/>
                    <a:pt x="1391" y="1017"/>
                    <a:pt x="1665" y="15"/>
                  </a:cubicBezTo>
                  <a:cubicBezTo>
                    <a:pt x="1580" y="5"/>
                    <a:pt x="1499" y="0"/>
                    <a:pt x="1422"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48"/>
            <p:cNvSpPr/>
            <p:nvPr/>
          </p:nvSpPr>
          <p:spPr>
            <a:xfrm>
              <a:off x="7149900" y="1725950"/>
              <a:ext cx="47400" cy="22900"/>
            </a:xfrm>
            <a:custGeom>
              <a:avLst/>
              <a:gdLst/>
              <a:ahLst/>
              <a:cxnLst/>
              <a:rect l="l" t="t" r="r" b="b"/>
              <a:pathLst>
                <a:path w="1896" h="916" extrusionOk="0">
                  <a:moveTo>
                    <a:pt x="1221" y="1"/>
                  </a:moveTo>
                  <a:cubicBezTo>
                    <a:pt x="369" y="1"/>
                    <a:pt x="0" y="771"/>
                    <a:pt x="0" y="771"/>
                  </a:cubicBezTo>
                  <a:cubicBezTo>
                    <a:pt x="0" y="771"/>
                    <a:pt x="281" y="916"/>
                    <a:pt x="654" y="916"/>
                  </a:cubicBezTo>
                  <a:cubicBezTo>
                    <a:pt x="1038" y="916"/>
                    <a:pt x="1520" y="763"/>
                    <a:pt x="1895" y="145"/>
                  </a:cubicBezTo>
                  <a:cubicBezTo>
                    <a:pt x="1644" y="43"/>
                    <a:pt x="1420" y="1"/>
                    <a:pt x="1221"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48"/>
            <p:cNvSpPr/>
            <p:nvPr/>
          </p:nvSpPr>
          <p:spPr>
            <a:xfrm>
              <a:off x="7150725" y="1740200"/>
              <a:ext cx="49875" cy="20675"/>
            </a:xfrm>
            <a:custGeom>
              <a:avLst/>
              <a:gdLst/>
              <a:ahLst/>
              <a:cxnLst/>
              <a:rect l="l" t="t" r="r" b="b"/>
              <a:pathLst>
                <a:path w="1995" h="827" extrusionOk="0">
                  <a:moveTo>
                    <a:pt x="1056" y="0"/>
                  </a:moveTo>
                  <a:cubicBezTo>
                    <a:pt x="417" y="0"/>
                    <a:pt x="0" y="482"/>
                    <a:pt x="0" y="482"/>
                  </a:cubicBezTo>
                  <a:cubicBezTo>
                    <a:pt x="0" y="482"/>
                    <a:pt x="391" y="826"/>
                    <a:pt x="938" y="826"/>
                  </a:cubicBezTo>
                  <a:cubicBezTo>
                    <a:pt x="1253" y="826"/>
                    <a:pt x="1620" y="712"/>
                    <a:pt x="1994" y="350"/>
                  </a:cubicBezTo>
                  <a:cubicBezTo>
                    <a:pt x="1651" y="91"/>
                    <a:pt x="1332" y="0"/>
                    <a:pt x="1056"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48"/>
            <p:cNvSpPr/>
            <p:nvPr/>
          </p:nvSpPr>
          <p:spPr>
            <a:xfrm>
              <a:off x="7149900" y="1752875"/>
              <a:ext cx="49050" cy="21625"/>
            </a:xfrm>
            <a:custGeom>
              <a:avLst/>
              <a:gdLst/>
              <a:ahLst/>
              <a:cxnLst/>
              <a:rect l="l" t="t" r="r" b="b"/>
              <a:pathLst>
                <a:path w="1962" h="865" extrusionOk="0">
                  <a:moveTo>
                    <a:pt x="810" y="1"/>
                  </a:moveTo>
                  <a:cubicBezTo>
                    <a:pt x="349" y="1"/>
                    <a:pt x="0" y="238"/>
                    <a:pt x="0" y="238"/>
                  </a:cubicBezTo>
                  <a:cubicBezTo>
                    <a:pt x="0" y="238"/>
                    <a:pt x="417" y="864"/>
                    <a:pt x="1159" y="864"/>
                  </a:cubicBezTo>
                  <a:cubicBezTo>
                    <a:pt x="1394" y="864"/>
                    <a:pt x="1663" y="801"/>
                    <a:pt x="1961" y="634"/>
                  </a:cubicBezTo>
                  <a:cubicBezTo>
                    <a:pt x="1582" y="140"/>
                    <a:pt x="1163" y="1"/>
                    <a:pt x="810"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48"/>
            <p:cNvSpPr/>
            <p:nvPr/>
          </p:nvSpPr>
          <p:spPr>
            <a:xfrm>
              <a:off x="7147425" y="1763350"/>
              <a:ext cx="44925" cy="25450"/>
            </a:xfrm>
            <a:custGeom>
              <a:avLst/>
              <a:gdLst/>
              <a:ahLst/>
              <a:cxnLst/>
              <a:rect l="l" t="t" r="r" b="b"/>
              <a:pathLst>
                <a:path w="1797" h="1018" extrusionOk="0">
                  <a:moveTo>
                    <a:pt x="459" y="0"/>
                  </a:moveTo>
                  <a:cubicBezTo>
                    <a:pt x="192" y="0"/>
                    <a:pt x="0" y="67"/>
                    <a:pt x="0" y="67"/>
                  </a:cubicBezTo>
                  <a:cubicBezTo>
                    <a:pt x="0" y="67"/>
                    <a:pt x="317" y="1018"/>
                    <a:pt x="1330" y="1018"/>
                  </a:cubicBezTo>
                  <a:cubicBezTo>
                    <a:pt x="1471" y="1018"/>
                    <a:pt x="1627" y="999"/>
                    <a:pt x="1797" y="956"/>
                  </a:cubicBezTo>
                  <a:cubicBezTo>
                    <a:pt x="1457" y="157"/>
                    <a:pt x="869" y="0"/>
                    <a:pt x="459"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48"/>
            <p:cNvSpPr/>
            <p:nvPr/>
          </p:nvSpPr>
          <p:spPr>
            <a:xfrm>
              <a:off x="7143700" y="1770325"/>
              <a:ext cx="37525" cy="33025"/>
            </a:xfrm>
            <a:custGeom>
              <a:avLst/>
              <a:gdLst/>
              <a:ahLst/>
              <a:cxnLst/>
              <a:rect l="l" t="t" r="r" b="b"/>
              <a:pathLst>
                <a:path w="1501" h="1321" extrusionOk="0">
                  <a:moveTo>
                    <a:pt x="55" y="0"/>
                  </a:moveTo>
                  <a:cubicBezTo>
                    <a:pt x="20" y="0"/>
                    <a:pt x="1" y="2"/>
                    <a:pt x="1" y="2"/>
                  </a:cubicBezTo>
                  <a:cubicBezTo>
                    <a:pt x="1" y="2"/>
                    <a:pt x="67" y="1304"/>
                    <a:pt x="1501" y="1320"/>
                  </a:cubicBezTo>
                  <a:cubicBezTo>
                    <a:pt x="1327" y="76"/>
                    <a:pt x="303" y="0"/>
                    <a:pt x="55"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48"/>
            <p:cNvSpPr/>
            <p:nvPr/>
          </p:nvSpPr>
          <p:spPr>
            <a:xfrm>
              <a:off x="7131775" y="1774475"/>
              <a:ext cx="38750" cy="41650"/>
            </a:xfrm>
            <a:custGeom>
              <a:avLst/>
              <a:gdLst/>
              <a:ahLst/>
              <a:cxnLst/>
              <a:rect l="l" t="t" r="r" b="b"/>
              <a:pathLst>
                <a:path w="1550" h="1666" extrusionOk="0">
                  <a:moveTo>
                    <a:pt x="264" y="1"/>
                  </a:moveTo>
                  <a:lnTo>
                    <a:pt x="264" y="1"/>
                  </a:lnTo>
                  <a:cubicBezTo>
                    <a:pt x="264" y="1"/>
                    <a:pt x="0" y="1286"/>
                    <a:pt x="1368" y="1665"/>
                  </a:cubicBezTo>
                  <a:cubicBezTo>
                    <a:pt x="1549" y="248"/>
                    <a:pt x="264" y="1"/>
                    <a:pt x="26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48"/>
            <p:cNvSpPr/>
            <p:nvPr/>
          </p:nvSpPr>
          <p:spPr>
            <a:xfrm>
              <a:off x="7117350" y="1777350"/>
              <a:ext cx="44100" cy="47425"/>
            </a:xfrm>
            <a:custGeom>
              <a:avLst/>
              <a:gdLst/>
              <a:ahLst/>
              <a:cxnLst/>
              <a:rect l="l" t="t" r="r" b="b"/>
              <a:pathLst>
                <a:path w="1764" h="1897" extrusionOk="0">
                  <a:moveTo>
                    <a:pt x="593" y="1"/>
                  </a:moveTo>
                  <a:lnTo>
                    <a:pt x="593" y="1"/>
                  </a:lnTo>
                  <a:cubicBezTo>
                    <a:pt x="593" y="1"/>
                    <a:pt x="0" y="1171"/>
                    <a:pt x="1236" y="1896"/>
                  </a:cubicBezTo>
                  <a:cubicBezTo>
                    <a:pt x="1764" y="561"/>
                    <a:pt x="594" y="1"/>
                    <a:pt x="593"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48"/>
            <p:cNvSpPr/>
            <p:nvPr/>
          </p:nvSpPr>
          <p:spPr>
            <a:xfrm>
              <a:off x="7103750" y="1778175"/>
              <a:ext cx="46575" cy="49900"/>
            </a:xfrm>
            <a:custGeom>
              <a:avLst/>
              <a:gdLst/>
              <a:ahLst/>
              <a:cxnLst/>
              <a:rect l="l" t="t" r="r" b="b"/>
              <a:pathLst>
                <a:path w="1863" h="1996" extrusionOk="0">
                  <a:moveTo>
                    <a:pt x="874" y="1"/>
                  </a:moveTo>
                  <a:cubicBezTo>
                    <a:pt x="874" y="1"/>
                    <a:pt x="0" y="973"/>
                    <a:pt x="1006" y="1995"/>
                  </a:cubicBezTo>
                  <a:cubicBezTo>
                    <a:pt x="1863" y="858"/>
                    <a:pt x="874" y="1"/>
                    <a:pt x="87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48"/>
            <p:cNvSpPr/>
            <p:nvPr/>
          </p:nvSpPr>
          <p:spPr>
            <a:xfrm>
              <a:off x="7091375" y="1777350"/>
              <a:ext cx="45775" cy="49075"/>
            </a:xfrm>
            <a:custGeom>
              <a:avLst/>
              <a:gdLst/>
              <a:ahLst/>
              <a:cxnLst/>
              <a:rect l="l" t="t" r="r" b="b"/>
              <a:pathLst>
                <a:path w="1831" h="1963" extrusionOk="0">
                  <a:moveTo>
                    <a:pt x="1105" y="1"/>
                  </a:moveTo>
                  <a:cubicBezTo>
                    <a:pt x="1105" y="1"/>
                    <a:pt x="1" y="726"/>
                    <a:pt x="710" y="1962"/>
                  </a:cubicBezTo>
                  <a:cubicBezTo>
                    <a:pt x="1830" y="1089"/>
                    <a:pt x="1105" y="1"/>
                    <a:pt x="110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48"/>
            <p:cNvSpPr/>
            <p:nvPr/>
          </p:nvSpPr>
          <p:spPr>
            <a:xfrm>
              <a:off x="7081500" y="1774900"/>
              <a:ext cx="41625" cy="44925"/>
            </a:xfrm>
            <a:custGeom>
              <a:avLst/>
              <a:gdLst/>
              <a:ahLst/>
              <a:cxnLst/>
              <a:rect l="l" t="t" r="r" b="b"/>
              <a:pathLst>
                <a:path w="1665" h="1797" extrusionOk="0">
                  <a:moveTo>
                    <a:pt x="1236" y="0"/>
                  </a:moveTo>
                  <a:cubicBezTo>
                    <a:pt x="1236" y="0"/>
                    <a:pt x="0" y="412"/>
                    <a:pt x="363" y="1796"/>
                  </a:cubicBezTo>
                  <a:cubicBezTo>
                    <a:pt x="1665" y="1236"/>
                    <a:pt x="1236" y="0"/>
                    <a:pt x="1236"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48"/>
            <p:cNvSpPr/>
            <p:nvPr/>
          </p:nvSpPr>
          <p:spPr>
            <a:xfrm>
              <a:off x="7074075" y="1771175"/>
              <a:ext cx="35450" cy="37525"/>
            </a:xfrm>
            <a:custGeom>
              <a:avLst/>
              <a:gdLst/>
              <a:ahLst/>
              <a:cxnLst/>
              <a:rect l="l" t="t" r="r" b="b"/>
              <a:pathLst>
                <a:path w="1418" h="1501" extrusionOk="0">
                  <a:moveTo>
                    <a:pt x="1319" y="1"/>
                  </a:moveTo>
                  <a:lnTo>
                    <a:pt x="1319" y="1"/>
                  </a:lnTo>
                  <a:cubicBezTo>
                    <a:pt x="1319" y="1"/>
                    <a:pt x="17" y="67"/>
                    <a:pt x="1" y="1501"/>
                  </a:cubicBezTo>
                  <a:cubicBezTo>
                    <a:pt x="1418" y="1303"/>
                    <a:pt x="1319" y="1"/>
                    <a:pt x="1319"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48"/>
            <p:cNvSpPr/>
            <p:nvPr/>
          </p:nvSpPr>
          <p:spPr>
            <a:xfrm>
              <a:off x="7061300" y="1765325"/>
              <a:ext cx="41650" cy="28575"/>
            </a:xfrm>
            <a:custGeom>
              <a:avLst/>
              <a:gdLst/>
              <a:ahLst/>
              <a:cxnLst/>
              <a:rect l="l" t="t" r="r" b="b"/>
              <a:pathLst>
                <a:path w="1666" h="1143" extrusionOk="0">
                  <a:moveTo>
                    <a:pt x="1417" y="0"/>
                  </a:moveTo>
                  <a:cubicBezTo>
                    <a:pt x="1027" y="0"/>
                    <a:pt x="286" y="137"/>
                    <a:pt x="1" y="1125"/>
                  </a:cubicBezTo>
                  <a:cubicBezTo>
                    <a:pt x="94" y="1137"/>
                    <a:pt x="182" y="1142"/>
                    <a:pt x="266" y="1142"/>
                  </a:cubicBezTo>
                  <a:cubicBezTo>
                    <a:pt x="1450" y="1142"/>
                    <a:pt x="1665" y="20"/>
                    <a:pt x="1665" y="20"/>
                  </a:cubicBezTo>
                  <a:cubicBezTo>
                    <a:pt x="1665" y="20"/>
                    <a:pt x="1567" y="0"/>
                    <a:pt x="1417"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48"/>
            <p:cNvSpPr/>
            <p:nvPr/>
          </p:nvSpPr>
          <p:spPr>
            <a:xfrm>
              <a:off x="7053075" y="1756075"/>
              <a:ext cx="47400" cy="23075"/>
            </a:xfrm>
            <a:custGeom>
              <a:avLst/>
              <a:gdLst/>
              <a:ahLst/>
              <a:cxnLst/>
              <a:rect l="l" t="t" r="r" b="b"/>
              <a:pathLst>
                <a:path w="1896" h="923" extrusionOk="0">
                  <a:moveTo>
                    <a:pt x="1243" y="1"/>
                  </a:moveTo>
                  <a:cubicBezTo>
                    <a:pt x="856" y="1"/>
                    <a:pt x="370" y="155"/>
                    <a:pt x="0" y="786"/>
                  </a:cubicBezTo>
                  <a:cubicBezTo>
                    <a:pt x="243" y="883"/>
                    <a:pt x="460" y="923"/>
                    <a:pt x="653" y="923"/>
                  </a:cubicBezTo>
                  <a:cubicBezTo>
                    <a:pt x="1511" y="923"/>
                    <a:pt x="1895" y="143"/>
                    <a:pt x="1895" y="143"/>
                  </a:cubicBezTo>
                  <a:cubicBezTo>
                    <a:pt x="1895" y="143"/>
                    <a:pt x="1615" y="1"/>
                    <a:pt x="1243"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48"/>
            <p:cNvSpPr/>
            <p:nvPr/>
          </p:nvSpPr>
          <p:spPr>
            <a:xfrm>
              <a:off x="7049350" y="1744250"/>
              <a:ext cx="49875" cy="20850"/>
            </a:xfrm>
            <a:custGeom>
              <a:avLst/>
              <a:gdLst/>
              <a:ahLst/>
              <a:cxnLst/>
              <a:rect l="l" t="t" r="r" b="b"/>
              <a:pathLst>
                <a:path w="1995" h="834" extrusionOk="0">
                  <a:moveTo>
                    <a:pt x="1056" y="1"/>
                  </a:moveTo>
                  <a:cubicBezTo>
                    <a:pt x="741" y="1"/>
                    <a:pt x="374" y="117"/>
                    <a:pt x="1" y="484"/>
                  </a:cubicBezTo>
                  <a:cubicBezTo>
                    <a:pt x="345" y="744"/>
                    <a:pt x="663" y="834"/>
                    <a:pt x="939" y="834"/>
                  </a:cubicBezTo>
                  <a:cubicBezTo>
                    <a:pt x="1578" y="834"/>
                    <a:pt x="1995" y="353"/>
                    <a:pt x="1995" y="353"/>
                  </a:cubicBezTo>
                  <a:cubicBezTo>
                    <a:pt x="1995" y="353"/>
                    <a:pt x="1603" y="1"/>
                    <a:pt x="1056"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48"/>
            <p:cNvSpPr/>
            <p:nvPr/>
          </p:nvSpPr>
          <p:spPr>
            <a:xfrm>
              <a:off x="7051000" y="1730625"/>
              <a:ext cx="49050" cy="21625"/>
            </a:xfrm>
            <a:custGeom>
              <a:avLst/>
              <a:gdLst/>
              <a:ahLst/>
              <a:cxnLst/>
              <a:rect l="l" t="t" r="r" b="b"/>
              <a:pathLst>
                <a:path w="1962" h="865" extrusionOk="0">
                  <a:moveTo>
                    <a:pt x="815" y="1"/>
                  </a:moveTo>
                  <a:cubicBezTo>
                    <a:pt x="577" y="1"/>
                    <a:pt x="305" y="66"/>
                    <a:pt x="1" y="238"/>
                  </a:cubicBezTo>
                  <a:cubicBezTo>
                    <a:pt x="381" y="727"/>
                    <a:pt x="803" y="865"/>
                    <a:pt x="1157" y="865"/>
                  </a:cubicBezTo>
                  <a:cubicBezTo>
                    <a:pt x="1616" y="865"/>
                    <a:pt x="1962" y="634"/>
                    <a:pt x="1962" y="634"/>
                  </a:cubicBezTo>
                  <a:cubicBezTo>
                    <a:pt x="1962" y="634"/>
                    <a:pt x="1556" y="1"/>
                    <a:pt x="81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48"/>
            <p:cNvSpPr/>
            <p:nvPr/>
          </p:nvSpPr>
          <p:spPr>
            <a:xfrm>
              <a:off x="7057600" y="1716375"/>
              <a:ext cx="44925" cy="25200"/>
            </a:xfrm>
            <a:custGeom>
              <a:avLst/>
              <a:gdLst/>
              <a:ahLst/>
              <a:cxnLst/>
              <a:rect l="l" t="t" r="r" b="b"/>
              <a:pathLst>
                <a:path w="1797" h="1008" extrusionOk="0">
                  <a:moveTo>
                    <a:pt x="485" y="0"/>
                  </a:moveTo>
                  <a:cubicBezTo>
                    <a:pt x="339" y="0"/>
                    <a:pt x="177" y="20"/>
                    <a:pt x="0" y="67"/>
                  </a:cubicBezTo>
                  <a:cubicBezTo>
                    <a:pt x="338" y="852"/>
                    <a:pt x="922" y="1008"/>
                    <a:pt x="1332" y="1008"/>
                  </a:cubicBezTo>
                  <a:cubicBezTo>
                    <a:pt x="1602" y="1008"/>
                    <a:pt x="1797" y="940"/>
                    <a:pt x="1797" y="940"/>
                  </a:cubicBezTo>
                  <a:cubicBezTo>
                    <a:pt x="1797" y="940"/>
                    <a:pt x="1483" y="0"/>
                    <a:pt x="485"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48"/>
            <p:cNvSpPr/>
            <p:nvPr/>
          </p:nvSpPr>
          <p:spPr>
            <a:xfrm>
              <a:off x="7069125" y="1701550"/>
              <a:ext cx="37525" cy="33025"/>
            </a:xfrm>
            <a:custGeom>
              <a:avLst/>
              <a:gdLst/>
              <a:ahLst/>
              <a:cxnLst/>
              <a:rect l="l" t="t" r="r" b="b"/>
              <a:pathLst>
                <a:path w="1501" h="1321" extrusionOk="0">
                  <a:moveTo>
                    <a:pt x="1" y="0"/>
                  </a:moveTo>
                  <a:cubicBezTo>
                    <a:pt x="174" y="1244"/>
                    <a:pt x="1198" y="1320"/>
                    <a:pt x="1446" y="1320"/>
                  </a:cubicBezTo>
                  <a:cubicBezTo>
                    <a:pt x="1481" y="1320"/>
                    <a:pt x="1501" y="1319"/>
                    <a:pt x="1501" y="1319"/>
                  </a:cubicBezTo>
                  <a:cubicBezTo>
                    <a:pt x="1501" y="1319"/>
                    <a:pt x="1418" y="17"/>
                    <a:pt x="1" y="0"/>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48"/>
            <p:cNvSpPr/>
            <p:nvPr/>
          </p:nvSpPr>
          <p:spPr>
            <a:xfrm>
              <a:off x="7079850" y="1688775"/>
              <a:ext cx="38750" cy="41650"/>
            </a:xfrm>
            <a:custGeom>
              <a:avLst/>
              <a:gdLst/>
              <a:ahLst/>
              <a:cxnLst/>
              <a:rect l="l" t="t" r="r" b="b"/>
              <a:pathLst>
                <a:path w="1550" h="1666" extrusionOk="0">
                  <a:moveTo>
                    <a:pt x="165" y="1"/>
                  </a:moveTo>
                  <a:lnTo>
                    <a:pt x="165" y="1"/>
                  </a:lnTo>
                  <a:cubicBezTo>
                    <a:pt x="0" y="1418"/>
                    <a:pt x="1269" y="1665"/>
                    <a:pt x="1269" y="1665"/>
                  </a:cubicBezTo>
                  <a:cubicBezTo>
                    <a:pt x="1269" y="1665"/>
                    <a:pt x="1550" y="396"/>
                    <a:pt x="165"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48"/>
            <p:cNvSpPr/>
            <p:nvPr/>
          </p:nvSpPr>
          <p:spPr>
            <a:xfrm>
              <a:off x="7088500" y="1680525"/>
              <a:ext cx="44100" cy="47425"/>
            </a:xfrm>
            <a:custGeom>
              <a:avLst/>
              <a:gdLst/>
              <a:ahLst/>
              <a:cxnLst/>
              <a:rect l="l" t="t" r="r" b="b"/>
              <a:pathLst>
                <a:path w="1764" h="1897" extrusionOk="0">
                  <a:moveTo>
                    <a:pt x="544" y="1"/>
                  </a:moveTo>
                  <a:lnTo>
                    <a:pt x="544" y="1"/>
                  </a:lnTo>
                  <a:cubicBezTo>
                    <a:pt x="0" y="1319"/>
                    <a:pt x="1171" y="1896"/>
                    <a:pt x="1171" y="1896"/>
                  </a:cubicBezTo>
                  <a:cubicBezTo>
                    <a:pt x="1171" y="1896"/>
                    <a:pt x="1764" y="726"/>
                    <a:pt x="544" y="1"/>
                  </a:cubicBezTo>
                  <a:close/>
                </a:path>
              </a:pathLst>
            </a:custGeom>
            <a:solidFill>
              <a:srgbClr val="ECBE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48"/>
            <p:cNvSpPr/>
            <p:nvPr/>
          </p:nvSpPr>
          <p:spPr>
            <a:xfrm>
              <a:off x="7070775" y="1700175"/>
              <a:ext cx="108400" cy="104900"/>
            </a:xfrm>
            <a:custGeom>
              <a:avLst/>
              <a:gdLst/>
              <a:ahLst/>
              <a:cxnLst/>
              <a:rect l="l" t="t" r="r" b="b"/>
              <a:pathLst>
                <a:path w="4336" h="4196" extrusionOk="0">
                  <a:moveTo>
                    <a:pt x="2192" y="1"/>
                  </a:moveTo>
                  <a:cubicBezTo>
                    <a:pt x="2143" y="1"/>
                    <a:pt x="2094" y="2"/>
                    <a:pt x="2044" y="6"/>
                  </a:cubicBezTo>
                  <a:cubicBezTo>
                    <a:pt x="874" y="72"/>
                    <a:pt x="1" y="1077"/>
                    <a:pt x="83" y="2231"/>
                  </a:cubicBezTo>
                  <a:cubicBezTo>
                    <a:pt x="147" y="3344"/>
                    <a:pt x="1084" y="4196"/>
                    <a:pt x="2186" y="4196"/>
                  </a:cubicBezTo>
                  <a:cubicBezTo>
                    <a:pt x="2226" y="4196"/>
                    <a:pt x="2267" y="4195"/>
                    <a:pt x="2308" y="4192"/>
                  </a:cubicBezTo>
                  <a:cubicBezTo>
                    <a:pt x="3462" y="4110"/>
                    <a:pt x="4335" y="3121"/>
                    <a:pt x="4269" y="1967"/>
                  </a:cubicBezTo>
                  <a:cubicBezTo>
                    <a:pt x="4191" y="863"/>
                    <a:pt x="3282" y="1"/>
                    <a:pt x="2192"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3" name="Google Shape;4793;p48"/>
          <p:cNvGrpSpPr/>
          <p:nvPr/>
        </p:nvGrpSpPr>
        <p:grpSpPr>
          <a:xfrm flipH="1">
            <a:off x="-717587" y="411738"/>
            <a:ext cx="3470050" cy="4793325"/>
            <a:chOff x="4772925" y="546150"/>
            <a:chExt cx="3470050" cy="4793325"/>
          </a:xfrm>
        </p:grpSpPr>
        <p:sp>
          <p:nvSpPr>
            <p:cNvPr id="4794" name="Google Shape;4794;p48"/>
            <p:cNvSpPr/>
            <p:nvPr/>
          </p:nvSpPr>
          <p:spPr>
            <a:xfrm>
              <a:off x="6457450" y="1888275"/>
              <a:ext cx="795475" cy="3451200"/>
            </a:xfrm>
            <a:custGeom>
              <a:avLst/>
              <a:gdLst/>
              <a:ahLst/>
              <a:cxnLst/>
              <a:rect l="l" t="t" r="r" b="b"/>
              <a:pathLst>
                <a:path w="31819" h="138048" extrusionOk="0">
                  <a:moveTo>
                    <a:pt x="3538" y="0"/>
                  </a:moveTo>
                  <a:lnTo>
                    <a:pt x="0" y="708"/>
                  </a:lnTo>
                  <a:cubicBezTo>
                    <a:pt x="14859" y="47522"/>
                    <a:pt x="18854" y="85915"/>
                    <a:pt x="12896" y="138047"/>
                  </a:cubicBezTo>
                  <a:lnTo>
                    <a:pt x="30289" y="135925"/>
                  </a:lnTo>
                  <a:cubicBezTo>
                    <a:pt x="31818" y="84203"/>
                    <a:pt x="26226" y="39693"/>
                    <a:pt x="3538" y="0"/>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48"/>
            <p:cNvSpPr/>
            <p:nvPr/>
          </p:nvSpPr>
          <p:spPr>
            <a:xfrm>
              <a:off x="6457450" y="1888275"/>
              <a:ext cx="196875" cy="264225"/>
            </a:xfrm>
            <a:custGeom>
              <a:avLst/>
              <a:gdLst/>
              <a:ahLst/>
              <a:cxnLst/>
              <a:rect l="l" t="t" r="r" b="b"/>
              <a:pathLst>
                <a:path w="7875" h="10569" extrusionOk="0">
                  <a:moveTo>
                    <a:pt x="3538" y="0"/>
                  </a:moveTo>
                  <a:lnTo>
                    <a:pt x="0" y="708"/>
                  </a:lnTo>
                  <a:cubicBezTo>
                    <a:pt x="1073" y="4040"/>
                    <a:pt x="2054" y="7327"/>
                    <a:pt x="3013" y="10568"/>
                  </a:cubicBezTo>
                  <a:cubicBezTo>
                    <a:pt x="3743" y="10546"/>
                    <a:pt x="4816" y="10386"/>
                    <a:pt x="5912" y="9861"/>
                  </a:cubicBezTo>
                  <a:cubicBezTo>
                    <a:pt x="6779" y="9450"/>
                    <a:pt x="7441" y="8720"/>
                    <a:pt x="7875" y="8058"/>
                  </a:cubicBezTo>
                  <a:cubicBezTo>
                    <a:pt x="6505" y="5341"/>
                    <a:pt x="5067" y="2671"/>
                    <a:pt x="3538" y="0"/>
                  </a:cubicBezTo>
                  <a:close/>
                </a:path>
              </a:pathLst>
            </a:custGeom>
            <a:solidFill>
              <a:srgbClr val="B26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48"/>
            <p:cNvSpPr/>
            <p:nvPr/>
          </p:nvSpPr>
          <p:spPr>
            <a:xfrm>
              <a:off x="6585825" y="2264875"/>
              <a:ext cx="235125" cy="272800"/>
            </a:xfrm>
            <a:custGeom>
              <a:avLst/>
              <a:gdLst/>
              <a:ahLst/>
              <a:cxnLst/>
              <a:rect l="l" t="t" r="r" b="b"/>
              <a:pathLst>
                <a:path w="9405" h="10912" extrusionOk="0">
                  <a:moveTo>
                    <a:pt x="6095" y="1"/>
                  </a:moveTo>
                  <a:cubicBezTo>
                    <a:pt x="5524" y="823"/>
                    <a:pt x="4657" y="1713"/>
                    <a:pt x="3402" y="2238"/>
                  </a:cubicBezTo>
                  <a:cubicBezTo>
                    <a:pt x="1964" y="2831"/>
                    <a:pt x="800" y="3014"/>
                    <a:pt x="1" y="3060"/>
                  </a:cubicBezTo>
                  <a:cubicBezTo>
                    <a:pt x="708" y="5684"/>
                    <a:pt x="1370" y="8309"/>
                    <a:pt x="2009" y="10911"/>
                  </a:cubicBezTo>
                  <a:cubicBezTo>
                    <a:pt x="3151" y="10866"/>
                    <a:pt x="4611" y="10638"/>
                    <a:pt x="6141" y="9976"/>
                  </a:cubicBezTo>
                  <a:cubicBezTo>
                    <a:pt x="7670" y="9291"/>
                    <a:pt x="8697" y="8446"/>
                    <a:pt x="9405" y="7716"/>
                  </a:cubicBezTo>
                  <a:cubicBezTo>
                    <a:pt x="8355" y="5114"/>
                    <a:pt x="7259" y="2535"/>
                    <a:pt x="6095" y="1"/>
                  </a:cubicBezTo>
                  <a:close/>
                </a:path>
              </a:pathLst>
            </a:custGeom>
            <a:solidFill>
              <a:srgbClr val="B26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48"/>
            <p:cNvSpPr/>
            <p:nvPr/>
          </p:nvSpPr>
          <p:spPr>
            <a:xfrm>
              <a:off x="6683400" y="2655775"/>
              <a:ext cx="297325" cy="368650"/>
            </a:xfrm>
            <a:custGeom>
              <a:avLst/>
              <a:gdLst/>
              <a:ahLst/>
              <a:cxnLst/>
              <a:rect l="l" t="t" r="r" b="b"/>
              <a:pathLst>
                <a:path w="11893" h="14746" extrusionOk="0">
                  <a:moveTo>
                    <a:pt x="8469" y="0"/>
                  </a:moveTo>
                  <a:cubicBezTo>
                    <a:pt x="7442" y="1050"/>
                    <a:pt x="6095" y="2169"/>
                    <a:pt x="4634" y="2671"/>
                  </a:cubicBezTo>
                  <a:cubicBezTo>
                    <a:pt x="2922" y="3264"/>
                    <a:pt x="1233" y="3447"/>
                    <a:pt x="1" y="3493"/>
                  </a:cubicBezTo>
                  <a:cubicBezTo>
                    <a:pt x="823" y="7282"/>
                    <a:pt x="1553" y="11025"/>
                    <a:pt x="2215" y="14745"/>
                  </a:cubicBezTo>
                  <a:cubicBezTo>
                    <a:pt x="3516" y="14745"/>
                    <a:pt x="5410" y="14563"/>
                    <a:pt x="7396" y="13787"/>
                  </a:cubicBezTo>
                  <a:cubicBezTo>
                    <a:pt x="9199" y="13079"/>
                    <a:pt x="10774" y="11869"/>
                    <a:pt x="11893" y="10842"/>
                  </a:cubicBezTo>
                  <a:cubicBezTo>
                    <a:pt x="10843" y="7190"/>
                    <a:pt x="9702" y="3561"/>
                    <a:pt x="8469" y="0"/>
                  </a:cubicBezTo>
                  <a:close/>
                </a:path>
              </a:pathLst>
            </a:custGeom>
            <a:solidFill>
              <a:srgbClr val="B26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48"/>
            <p:cNvSpPr/>
            <p:nvPr/>
          </p:nvSpPr>
          <p:spPr>
            <a:xfrm>
              <a:off x="6789550" y="3274325"/>
              <a:ext cx="354375" cy="500700"/>
            </a:xfrm>
            <a:custGeom>
              <a:avLst/>
              <a:gdLst/>
              <a:ahLst/>
              <a:cxnLst/>
              <a:rect l="l" t="t" r="r" b="b"/>
              <a:pathLst>
                <a:path w="14175" h="20028" extrusionOk="0">
                  <a:moveTo>
                    <a:pt x="11116" y="1"/>
                  </a:moveTo>
                  <a:cubicBezTo>
                    <a:pt x="9838" y="982"/>
                    <a:pt x="7738" y="2329"/>
                    <a:pt x="5615" y="2808"/>
                  </a:cubicBezTo>
                  <a:cubicBezTo>
                    <a:pt x="4286" y="3111"/>
                    <a:pt x="2771" y="3203"/>
                    <a:pt x="1398" y="3203"/>
                  </a:cubicBezTo>
                  <a:cubicBezTo>
                    <a:pt x="909" y="3203"/>
                    <a:pt x="438" y="3192"/>
                    <a:pt x="0" y="3174"/>
                  </a:cubicBezTo>
                  <a:lnTo>
                    <a:pt x="0" y="3174"/>
                  </a:lnTo>
                  <a:cubicBezTo>
                    <a:pt x="708" y="8674"/>
                    <a:pt x="1233" y="14221"/>
                    <a:pt x="1621" y="19813"/>
                  </a:cubicBezTo>
                  <a:cubicBezTo>
                    <a:pt x="2533" y="19927"/>
                    <a:pt x="3685" y="20027"/>
                    <a:pt x="4946" y="20027"/>
                  </a:cubicBezTo>
                  <a:cubicBezTo>
                    <a:pt x="5958" y="20027"/>
                    <a:pt x="7040" y="19963"/>
                    <a:pt x="8126" y="19790"/>
                  </a:cubicBezTo>
                  <a:cubicBezTo>
                    <a:pt x="10705" y="19380"/>
                    <a:pt x="12874" y="18124"/>
                    <a:pt x="14175" y="17188"/>
                  </a:cubicBezTo>
                  <a:cubicBezTo>
                    <a:pt x="13353" y="11368"/>
                    <a:pt x="12349" y="5639"/>
                    <a:pt x="11116" y="1"/>
                  </a:cubicBezTo>
                  <a:close/>
                </a:path>
              </a:pathLst>
            </a:custGeom>
            <a:solidFill>
              <a:srgbClr val="B26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48"/>
            <p:cNvSpPr/>
            <p:nvPr/>
          </p:nvSpPr>
          <p:spPr>
            <a:xfrm>
              <a:off x="6832925" y="4141700"/>
              <a:ext cx="385750" cy="615250"/>
            </a:xfrm>
            <a:custGeom>
              <a:avLst/>
              <a:gdLst/>
              <a:ahLst/>
              <a:cxnLst/>
              <a:rect l="l" t="t" r="r" b="b"/>
              <a:pathLst>
                <a:path w="15430" h="24610" extrusionOk="0">
                  <a:moveTo>
                    <a:pt x="14357" y="0"/>
                  </a:moveTo>
                  <a:cubicBezTo>
                    <a:pt x="13033" y="913"/>
                    <a:pt x="11116" y="1803"/>
                    <a:pt x="8514" y="2100"/>
                  </a:cubicBezTo>
                  <a:cubicBezTo>
                    <a:pt x="7654" y="2193"/>
                    <a:pt x="6830" y="2233"/>
                    <a:pt x="6051" y="2233"/>
                  </a:cubicBezTo>
                  <a:cubicBezTo>
                    <a:pt x="3771" y="2233"/>
                    <a:pt x="1869" y="1893"/>
                    <a:pt x="525" y="1552"/>
                  </a:cubicBezTo>
                  <a:lnTo>
                    <a:pt x="525" y="1552"/>
                  </a:lnTo>
                  <a:cubicBezTo>
                    <a:pt x="594" y="8605"/>
                    <a:pt x="411" y="15818"/>
                    <a:pt x="0" y="23282"/>
                  </a:cubicBezTo>
                  <a:cubicBezTo>
                    <a:pt x="1441" y="23899"/>
                    <a:pt x="3697" y="24609"/>
                    <a:pt x="6520" y="24609"/>
                  </a:cubicBezTo>
                  <a:cubicBezTo>
                    <a:pt x="6828" y="24609"/>
                    <a:pt x="7143" y="24601"/>
                    <a:pt x="7464" y="24583"/>
                  </a:cubicBezTo>
                  <a:cubicBezTo>
                    <a:pt x="10614" y="24423"/>
                    <a:pt x="13513" y="23465"/>
                    <a:pt x="15430" y="22666"/>
                  </a:cubicBezTo>
                  <a:cubicBezTo>
                    <a:pt x="15293" y="14951"/>
                    <a:pt x="14951" y="7396"/>
                    <a:pt x="14357" y="0"/>
                  </a:cubicBezTo>
                  <a:close/>
                </a:path>
              </a:pathLst>
            </a:custGeom>
            <a:solidFill>
              <a:srgbClr val="B260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48"/>
            <p:cNvSpPr/>
            <p:nvPr/>
          </p:nvSpPr>
          <p:spPr>
            <a:xfrm>
              <a:off x="6457450" y="1888275"/>
              <a:ext cx="193450" cy="194600"/>
            </a:xfrm>
            <a:custGeom>
              <a:avLst/>
              <a:gdLst/>
              <a:ahLst/>
              <a:cxnLst/>
              <a:rect l="l" t="t" r="r" b="b"/>
              <a:pathLst>
                <a:path w="7738" h="7784" extrusionOk="0">
                  <a:moveTo>
                    <a:pt x="3538" y="0"/>
                  </a:moveTo>
                  <a:lnTo>
                    <a:pt x="0" y="708"/>
                  </a:lnTo>
                  <a:cubicBezTo>
                    <a:pt x="548" y="2420"/>
                    <a:pt x="1073" y="4109"/>
                    <a:pt x="1575" y="5775"/>
                  </a:cubicBezTo>
                  <a:cubicBezTo>
                    <a:pt x="1575" y="5775"/>
                    <a:pt x="2343" y="5124"/>
                    <a:pt x="3551" y="5124"/>
                  </a:cubicBezTo>
                  <a:cubicBezTo>
                    <a:pt x="4661" y="5124"/>
                    <a:pt x="6142" y="5674"/>
                    <a:pt x="7738" y="7784"/>
                  </a:cubicBezTo>
                  <a:cubicBezTo>
                    <a:pt x="6414" y="5159"/>
                    <a:pt x="5022" y="2580"/>
                    <a:pt x="3538" y="0"/>
                  </a:cubicBezTo>
                  <a:close/>
                </a:path>
              </a:pathLst>
            </a:custGeom>
            <a:solidFill>
              <a:srgbClr val="2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48"/>
            <p:cNvSpPr/>
            <p:nvPr/>
          </p:nvSpPr>
          <p:spPr>
            <a:xfrm>
              <a:off x="6527050" y="2072575"/>
              <a:ext cx="136400" cy="99325"/>
            </a:xfrm>
            <a:custGeom>
              <a:avLst/>
              <a:gdLst/>
              <a:ahLst/>
              <a:cxnLst/>
              <a:rect l="l" t="t" r="r" b="b"/>
              <a:pathLst>
                <a:path w="5456" h="3973" extrusionOk="0">
                  <a:moveTo>
                    <a:pt x="4748" y="1"/>
                  </a:moveTo>
                  <a:cubicBezTo>
                    <a:pt x="4703" y="47"/>
                    <a:pt x="4657" y="115"/>
                    <a:pt x="4611" y="161"/>
                  </a:cubicBezTo>
                  <a:cubicBezTo>
                    <a:pt x="4109" y="937"/>
                    <a:pt x="3470" y="1462"/>
                    <a:pt x="2785" y="1804"/>
                  </a:cubicBezTo>
                  <a:cubicBezTo>
                    <a:pt x="1960" y="2247"/>
                    <a:pt x="1081" y="2406"/>
                    <a:pt x="463" y="2406"/>
                  </a:cubicBezTo>
                  <a:cubicBezTo>
                    <a:pt x="380" y="2406"/>
                    <a:pt x="302" y="2403"/>
                    <a:pt x="229" y="2398"/>
                  </a:cubicBezTo>
                  <a:cubicBezTo>
                    <a:pt x="138" y="2398"/>
                    <a:pt x="69" y="2420"/>
                    <a:pt x="1" y="2443"/>
                  </a:cubicBezTo>
                  <a:cubicBezTo>
                    <a:pt x="160" y="2945"/>
                    <a:pt x="297" y="3470"/>
                    <a:pt x="457" y="3972"/>
                  </a:cubicBezTo>
                  <a:cubicBezTo>
                    <a:pt x="1233" y="3972"/>
                    <a:pt x="2283" y="3790"/>
                    <a:pt x="3310" y="3265"/>
                  </a:cubicBezTo>
                  <a:cubicBezTo>
                    <a:pt x="4086" y="2854"/>
                    <a:pt x="4840" y="2283"/>
                    <a:pt x="5456" y="1416"/>
                  </a:cubicBezTo>
                  <a:cubicBezTo>
                    <a:pt x="5228" y="960"/>
                    <a:pt x="4999" y="480"/>
                    <a:pt x="4748" y="1"/>
                  </a:cubicBezTo>
                  <a:close/>
                </a:path>
              </a:pathLst>
            </a:custGeom>
            <a:solidFill>
              <a:srgbClr val="2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48"/>
            <p:cNvSpPr/>
            <p:nvPr/>
          </p:nvSpPr>
          <p:spPr>
            <a:xfrm>
              <a:off x="6580125" y="2244925"/>
              <a:ext cx="165500" cy="114750"/>
            </a:xfrm>
            <a:custGeom>
              <a:avLst/>
              <a:gdLst/>
              <a:ahLst/>
              <a:cxnLst/>
              <a:rect l="l" t="t" r="r" b="b"/>
              <a:pathLst>
                <a:path w="6620" h="4590" extrusionOk="0">
                  <a:moveTo>
                    <a:pt x="5958" y="0"/>
                  </a:moveTo>
                  <a:cubicBezTo>
                    <a:pt x="5867" y="46"/>
                    <a:pt x="5775" y="137"/>
                    <a:pt x="5707" y="228"/>
                  </a:cubicBezTo>
                  <a:cubicBezTo>
                    <a:pt x="5091" y="1187"/>
                    <a:pt x="4292" y="1849"/>
                    <a:pt x="3447" y="2283"/>
                  </a:cubicBezTo>
                  <a:cubicBezTo>
                    <a:pt x="2384" y="2835"/>
                    <a:pt x="1303" y="3020"/>
                    <a:pt x="515" y="3020"/>
                  </a:cubicBezTo>
                  <a:cubicBezTo>
                    <a:pt x="423" y="3020"/>
                    <a:pt x="335" y="3018"/>
                    <a:pt x="252" y="3013"/>
                  </a:cubicBezTo>
                  <a:cubicBezTo>
                    <a:pt x="160" y="3013"/>
                    <a:pt x="92" y="3036"/>
                    <a:pt x="0" y="3059"/>
                  </a:cubicBezTo>
                  <a:cubicBezTo>
                    <a:pt x="137" y="3584"/>
                    <a:pt x="274" y="4086"/>
                    <a:pt x="411" y="4588"/>
                  </a:cubicBezTo>
                  <a:cubicBezTo>
                    <a:pt x="453" y="4589"/>
                    <a:pt x="496" y="4590"/>
                    <a:pt x="539" y="4590"/>
                  </a:cubicBezTo>
                  <a:cubicBezTo>
                    <a:pt x="1467" y="4590"/>
                    <a:pt x="2751" y="4353"/>
                    <a:pt x="3972" y="3721"/>
                  </a:cubicBezTo>
                  <a:cubicBezTo>
                    <a:pt x="4931" y="3241"/>
                    <a:pt x="5867" y="2488"/>
                    <a:pt x="6620" y="1415"/>
                  </a:cubicBezTo>
                  <a:cubicBezTo>
                    <a:pt x="6392" y="936"/>
                    <a:pt x="6186" y="479"/>
                    <a:pt x="5958" y="0"/>
                  </a:cubicBezTo>
                  <a:close/>
                </a:path>
              </a:pathLst>
            </a:custGeom>
            <a:solidFill>
              <a:srgbClr val="2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48"/>
            <p:cNvSpPr/>
            <p:nvPr/>
          </p:nvSpPr>
          <p:spPr>
            <a:xfrm>
              <a:off x="6630900" y="2436075"/>
              <a:ext cx="195750" cy="119300"/>
            </a:xfrm>
            <a:custGeom>
              <a:avLst/>
              <a:gdLst/>
              <a:ahLst/>
              <a:cxnLst/>
              <a:rect l="l" t="t" r="r" b="b"/>
              <a:pathLst>
                <a:path w="7830" h="4772" extrusionOk="0">
                  <a:moveTo>
                    <a:pt x="7237" y="1"/>
                  </a:moveTo>
                  <a:cubicBezTo>
                    <a:pt x="7191" y="46"/>
                    <a:pt x="7122" y="92"/>
                    <a:pt x="7077" y="160"/>
                  </a:cubicBezTo>
                  <a:cubicBezTo>
                    <a:pt x="6278" y="1165"/>
                    <a:pt x="5251" y="1872"/>
                    <a:pt x="4201" y="2329"/>
                  </a:cubicBezTo>
                  <a:cubicBezTo>
                    <a:pt x="2717" y="3013"/>
                    <a:pt x="1188" y="3196"/>
                    <a:pt x="184" y="3196"/>
                  </a:cubicBezTo>
                  <a:cubicBezTo>
                    <a:pt x="115" y="3196"/>
                    <a:pt x="47" y="3196"/>
                    <a:pt x="1" y="3219"/>
                  </a:cubicBezTo>
                  <a:cubicBezTo>
                    <a:pt x="115" y="3744"/>
                    <a:pt x="252" y="4246"/>
                    <a:pt x="366" y="4771"/>
                  </a:cubicBezTo>
                  <a:cubicBezTo>
                    <a:pt x="1485" y="4748"/>
                    <a:pt x="3105" y="4520"/>
                    <a:pt x="4657" y="3812"/>
                  </a:cubicBezTo>
                  <a:cubicBezTo>
                    <a:pt x="5799" y="3310"/>
                    <a:pt x="6917" y="2557"/>
                    <a:pt x="7830" y="1484"/>
                  </a:cubicBezTo>
                  <a:cubicBezTo>
                    <a:pt x="7647" y="982"/>
                    <a:pt x="7442" y="480"/>
                    <a:pt x="7237" y="1"/>
                  </a:cubicBezTo>
                  <a:close/>
                </a:path>
              </a:pathLst>
            </a:custGeom>
            <a:solidFill>
              <a:srgbClr val="2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48"/>
            <p:cNvSpPr/>
            <p:nvPr/>
          </p:nvSpPr>
          <p:spPr>
            <a:xfrm>
              <a:off x="6678850" y="2638075"/>
              <a:ext cx="223125" cy="124425"/>
            </a:xfrm>
            <a:custGeom>
              <a:avLst/>
              <a:gdLst/>
              <a:ahLst/>
              <a:cxnLst/>
              <a:rect l="l" t="t" r="r" b="b"/>
              <a:pathLst>
                <a:path w="8925" h="4977" extrusionOk="0">
                  <a:moveTo>
                    <a:pt x="8377" y="1"/>
                  </a:moveTo>
                  <a:cubicBezTo>
                    <a:pt x="8354" y="24"/>
                    <a:pt x="8309" y="46"/>
                    <a:pt x="8286" y="92"/>
                  </a:cubicBezTo>
                  <a:cubicBezTo>
                    <a:pt x="7304" y="1256"/>
                    <a:pt x="6072" y="2032"/>
                    <a:pt x="4816" y="2534"/>
                  </a:cubicBezTo>
                  <a:cubicBezTo>
                    <a:pt x="3262" y="3172"/>
                    <a:pt x="1690" y="3392"/>
                    <a:pt x="541" y="3392"/>
                  </a:cubicBezTo>
                  <a:cubicBezTo>
                    <a:pt x="374" y="3392"/>
                    <a:pt x="216" y="3388"/>
                    <a:pt x="69" y="3379"/>
                  </a:cubicBezTo>
                  <a:lnTo>
                    <a:pt x="0" y="3379"/>
                  </a:lnTo>
                  <a:cubicBezTo>
                    <a:pt x="114" y="3904"/>
                    <a:pt x="228" y="4429"/>
                    <a:pt x="343" y="4977"/>
                  </a:cubicBezTo>
                  <a:cubicBezTo>
                    <a:pt x="1644" y="4977"/>
                    <a:pt x="3447" y="4771"/>
                    <a:pt x="5227" y="4041"/>
                  </a:cubicBezTo>
                  <a:cubicBezTo>
                    <a:pt x="6551" y="3516"/>
                    <a:pt x="7852" y="2717"/>
                    <a:pt x="8925" y="1530"/>
                  </a:cubicBezTo>
                  <a:cubicBezTo>
                    <a:pt x="8742" y="1028"/>
                    <a:pt x="8560" y="503"/>
                    <a:pt x="8377" y="1"/>
                  </a:cubicBezTo>
                  <a:close/>
                </a:path>
              </a:pathLst>
            </a:custGeom>
            <a:solidFill>
              <a:srgbClr val="2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48"/>
            <p:cNvSpPr/>
            <p:nvPr/>
          </p:nvSpPr>
          <p:spPr>
            <a:xfrm>
              <a:off x="6734775" y="2905125"/>
              <a:ext cx="251675" cy="136550"/>
            </a:xfrm>
            <a:custGeom>
              <a:avLst/>
              <a:gdLst/>
              <a:ahLst/>
              <a:cxnLst/>
              <a:rect l="l" t="t" r="r" b="b"/>
              <a:pathLst>
                <a:path w="10067" h="5462" extrusionOk="0">
                  <a:moveTo>
                    <a:pt x="9587" y="1"/>
                  </a:moveTo>
                  <a:cubicBezTo>
                    <a:pt x="9541" y="47"/>
                    <a:pt x="9495" y="69"/>
                    <a:pt x="9450" y="138"/>
                  </a:cubicBezTo>
                  <a:cubicBezTo>
                    <a:pt x="8354" y="1462"/>
                    <a:pt x="6939" y="2352"/>
                    <a:pt x="5524" y="2923"/>
                  </a:cubicBezTo>
                  <a:cubicBezTo>
                    <a:pt x="3680" y="3668"/>
                    <a:pt x="1836" y="3888"/>
                    <a:pt x="521" y="3888"/>
                  </a:cubicBezTo>
                  <a:cubicBezTo>
                    <a:pt x="388" y="3888"/>
                    <a:pt x="259" y="3885"/>
                    <a:pt x="137" y="3881"/>
                  </a:cubicBezTo>
                  <a:cubicBezTo>
                    <a:pt x="122" y="3874"/>
                    <a:pt x="107" y="3871"/>
                    <a:pt x="91" y="3871"/>
                  </a:cubicBezTo>
                  <a:cubicBezTo>
                    <a:pt x="61" y="3871"/>
                    <a:pt x="31" y="3881"/>
                    <a:pt x="0" y="3881"/>
                  </a:cubicBezTo>
                  <a:cubicBezTo>
                    <a:pt x="114" y="4406"/>
                    <a:pt x="206" y="4931"/>
                    <a:pt x="297" y="5456"/>
                  </a:cubicBezTo>
                  <a:cubicBezTo>
                    <a:pt x="404" y="5460"/>
                    <a:pt x="514" y="5461"/>
                    <a:pt x="628" y="5461"/>
                  </a:cubicBezTo>
                  <a:cubicBezTo>
                    <a:pt x="2049" y="5461"/>
                    <a:pt x="4012" y="5188"/>
                    <a:pt x="5935" y="4406"/>
                  </a:cubicBezTo>
                  <a:cubicBezTo>
                    <a:pt x="7396" y="3813"/>
                    <a:pt x="8856" y="2923"/>
                    <a:pt x="10066" y="1622"/>
                  </a:cubicBezTo>
                  <a:cubicBezTo>
                    <a:pt x="9906" y="1074"/>
                    <a:pt x="9747" y="549"/>
                    <a:pt x="9587" y="1"/>
                  </a:cubicBezTo>
                  <a:close/>
                </a:path>
              </a:pathLst>
            </a:custGeom>
            <a:solidFill>
              <a:srgbClr val="2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48"/>
            <p:cNvSpPr/>
            <p:nvPr/>
          </p:nvSpPr>
          <p:spPr>
            <a:xfrm>
              <a:off x="6786700" y="3252650"/>
              <a:ext cx="285325" cy="123300"/>
            </a:xfrm>
            <a:custGeom>
              <a:avLst/>
              <a:gdLst/>
              <a:ahLst/>
              <a:cxnLst/>
              <a:rect l="l" t="t" r="r" b="b"/>
              <a:pathLst>
                <a:path w="11413" h="4932" extrusionOk="0">
                  <a:moveTo>
                    <a:pt x="11048" y="0"/>
                  </a:moveTo>
                  <a:cubicBezTo>
                    <a:pt x="10979" y="46"/>
                    <a:pt x="10934" y="92"/>
                    <a:pt x="10865" y="137"/>
                  </a:cubicBezTo>
                  <a:cubicBezTo>
                    <a:pt x="9496" y="1461"/>
                    <a:pt x="7829" y="2283"/>
                    <a:pt x="6163" y="2762"/>
                  </a:cubicBezTo>
                  <a:cubicBezTo>
                    <a:pt x="4650" y="3197"/>
                    <a:pt x="3157" y="3356"/>
                    <a:pt x="1889" y="3356"/>
                  </a:cubicBezTo>
                  <a:cubicBezTo>
                    <a:pt x="1226" y="3356"/>
                    <a:pt x="624" y="3312"/>
                    <a:pt x="114" y="3242"/>
                  </a:cubicBezTo>
                  <a:lnTo>
                    <a:pt x="0" y="3242"/>
                  </a:lnTo>
                  <a:cubicBezTo>
                    <a:pt x="69" y="3767"/>
                    <a:pt x="137" y="4292"/>
                    <a:pt x="206" y="4839"/>
                  </a:cubicBezTo>
                  <a:cubicBezTo>
                    <a:pt x="705" y="4896"/>
                    <a:pt x="1275" y="4931"/>
                    <a:pt x="1894" y="4931"/>
                  </a:cubicBezTo>
                  <a:cubicBezTo>
                    <a:pt x="3260" y="4931"/>
                    <a:pt x="4866" y="4763"/>
                    <a:pt x="6483" y="4292"/>
                  </a:cubicBezTo>
                  <a:cubicBezTo>
                    <a:pt x="8195" y="3789"/>
                    <a:pt x="9929" y="2945"/>
                    <a:pt x="11413" y="1644"/>
                  </a:cubicBezTo>
                  <a:cubicBezTo>
                    <a:pt x="11299" y="1096"/>
                    <a:pt x="11162" y="548"/>
                    <a:pt x="11048" y="0"/>
                  </a:cubicBezTo>
                  <a:close/>
                </a:path>
              </a:pathLst>
            </a:custGeom>
            <a:solidFill>
              <a:srgbClr val="2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48"/>
            <p:cNvSpPr/>
            <p:nvPr/>
          </p:nvSpPr>
          <p:spPr>
            <a:xfrm>
              <a:off x="6828350" y="3682900"/>
              <a:ext cx="318425" cy="112275"/>
            </a:xfrm>
            <a:custGeom>
              <a:avLst/>
              <a:gdLst/>
              <a:ahLst/>
              <a:cxnLst/>
              <a:rect l="l" t="t" r="r" b="b"/>
              <a:pathLst>
                <a:path w="12737" h="4491" extrusionOk="0">
                  <a:moveTo>
                    <a:pt x="12509" y="1"/>
                  </a:moveTo>
                  <a:cubicBezTo>
                    <a:pt x="12486" y="24"/>
                    <a:pt x="12463" y="46"/>
                    <a:pt x="12440" y="46"/>
                  </a:cubicBezTo>
                  <a:cubicBezTo>
                    <a:pt x="10774" y="1416"/>
                    <a:pt x="8834" y="2192"/>
                    <a:pt x="6939" y="2580"/>
                  </a:cubicBezTo>
                  <a:cubicBezTo>
                    <a:pt x="5765" y="2821"/>
                    <a:pt x="4608" y="2916"/>
                    <a:pt x="3540" y="2916"/>
                  </a:cubicBezTo>
                  <a:cubicBezTo>
                    <a:pt x="2181" y="2916"/>
                    <a:pt x="967" y="2762"/>
                    <a:pt x="46" y="2557"/>
                  </a:cubicBezTo>
                  <a:lnTo>
                    <a:pt x="0" y="2557"/>
                  </a:lnTo>
                  <a:cubicBezTo>
                    <a:pt x="46" y="3105"/>
                    <a:pt x="69" y="3630"/>
                    <a:pt x="115" y="4178"/>
                  </a:cubicBezTo>
                  <a:cubicBezTo>
                    <a:pt x="1061" y="4360"/>
                    <a:pt x="2239" y="4490"/>
                    <a:pt x="3533" y="4490"/>
                  </a:cubicBezTo>
                  <a:cubicBezTo>
                    <a:pt x="4674" y="4490"/>
                    <a:pt x="5904" y="4389"/>
                    <a:pt x="7145" y="4132"/>
                  </a:cubicBezTo>
                  <a:cubicBezTo>
                    <a:pt x="9062" y="3744"/>
                    <a:pt x="11025" y="2991"/>
                    <a:pt x="12737" y="1690"/>
                  </a:cubicBezTo>
                  <a:cubicBezTo>
                    <a:pt x="12669" y="1142"/>
                    <a:pt x="12577" y="571"/>
                    <a:pt x="12509" y="1"/>
                  </a:cubicBezTo>
                  <a:close/>
                </a:path>
              </a:pathLst>
            </a:custGeom>
            <a:solidFill>
              <a:srgbClr val="2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48"/>
            <p:cNvSpPr/>
            <p:nvPr/>
          </p:nvSpPr>
          <p:spPr>
            <a:xfrm>
              <a:off x="6845475" y="4117150"/>
              <a:ext cx="348100" cy="101425"/>
            </a:xfrm>
            <a:custGeom>
              <a:avLst/>
              <a:gdLst/>
              <a:ahLst/>
              <a:cxnLst/>
              <a:rect l="l" t="t" r="r" b="b"/>
              <a:pathLst>
                <a:path w="13924" h="4057" extrusionOk="0">
                  <a:moveTo>
                    <a:pt x="13787" y="1"/>
                  </a:moveTo>
                  <a:cubicBezTo>
                    <a:pt x="13718" y="24"/>
                    <a:pt x="13650" y="46"/>
                    <a:pt x="13604" y="92"/>
                  </a:cubicBezTo>
                  <a:cubicBezTo>
                    <a:pt x="11732" y="1416"/>
                    <a:pt x="9587" y="2101"/>
                    <a:pt x="7487" y="2352"/>
                  </a:cubicBezTo>
                  <a:cubicBezTo>
                    <a:pt x="6748" y="2446"/>
                    <a:pt x="6016" y="2487"/>
                    <a:pt x="5305" y="2487"/>
                  </a:cubicBezTo>
                  <a:cubicBezTo>
                    <a:pt x="3248" y="2487"/>
                    <a:pt x="1375" y="2143"/>
                    <a:pt x="69" y="1735"/>
                  </a:cubicBezTo>
                  <a:cubicBezTo>
                    <a:pt x="46" y="1735"/>
                    <a:pt x="23" y="1713"/>
                    <a:pt x="0" y="1713"/>
                  </a:cubicBezTo>
                  <a:cubicBezTo>
                    <a:pt x="0" y="2260"/>
                    <a:pt x="23" y="2808"/>
                    <a:pt x="23" y="3356"/>
                  </a:cubicBezTo>
                  <a:cubicBezTo>
                    <a:pt x="1421" y="3743"/>
                    <a:pt x="3302" y="4056"/>
                    <a:pt x="5366" y="4056"/>
                  </a:cubicBezTo>
                  <a:cubicBezTo>
                    <a:pt x="6100" y="4056"/>
                    <a:pt x="6857" y="4017"/>
                    <a:pt x="7624" y="3927"/>
                  </a:cubicBezTo>
                  <a:cubicBezTo>
                    <a:pt x="9747" y="3653"/>
                    <a:pt x="11961" y="2991"/>
                    <a:pt x="13924" y="1690"/>
                  </a:cubicBezTo>
                  <a:cubicBezTo>
                    <a:pt x="13878" y="1119"/>
                    <a:pt x="13832" y="571"/>
                    <a:pt x="13787" y="1"/>
                  </a:cubicBezTo>
                  <a:close/>
                </a:path>
              </a:pathLst>
            </a:custGeom>
            <a:solidFill>
              <a:srgbClr val="2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48"/>
            <p:cNvSpPr/>
            <p:nvPr/>
          </p:nvSpPr>
          <p:spPr>
            <a:xfrm>
              <a:off x="6831775" y="4683225"/>
              <a:ext cx="387475" cy="93075"/>
            </a:xfrm>
            <a:custGeom>
              <a:avLst/>
              <a:gdLst/>
              <a:ahLst/>
              <a:cxnLst/>
              <a:rect l="l" t="t" r="r" b="b"/>
              <a:pathLst>
                <a:path w="15499" h="3723" extrusionOk="0">
                  <a:moveTo>
                    <a:pt x="15453" y="0"/>
                  </a:moveTo>
                  <a:cubicBezTo>
                    <a:pt x="15408" y="23"/>
                    <a:pt x="15362" y="46"/>
                    <a:pt x="15316" y="69"/>
                  </a:cubicBezTo>
                  <a:cubicBezTo>
                    <a:pt x="13148" y="1416"/>
                    <a:pt x="10705" y="1986"/>
                    <a:pt x="8354" y="2123"/>
                  </a:cubicBezTo>
                  <a:cubicBezTo>
                    <a:pt x="8041" y="2139"/>
                    <a:pt x="7729" y="2146"/>
                    <a:pt x="7420" y="2146"/>
                  </a:cubicBezTo>
                  <a:cubicBezTo>
                    <a:pt x="4528" y="2146"/>
                    <a:pt x="1844" y="1505"/>
                    <a:pt x="92" y="845"/>
                  </a:cubicBezTo>
                  <a:cubicBezTo>
                    <a:pt x="69" y="1370"/>
                    <a:pt x="23" y="1918"/>
                    <a:pt x="0" y="2466"/>
                  </a:cubicBezTo>
                  <a:cubicBezTo>
                    <a:pt x="1866" y="3121"/>
                    <a:pt x="4541" y="3722"/>
                    <a:pt x="7431" y="3722"/>
                  </a:cubicBezTo>
                  <a:cubicBezTo>
                    <a:pt x="7759" y="3722"/>
                    <a:pt x="8090" y="3714"/>
                    <a:pt x="8423" y="3698"/>
                  </a:cubicBezTo>
                  <a:cubicBezTo>
                    <a:pt x="10797" y="3561"/>
                    <a:pt x="13262" y="3013"/>
                    <a:pt x="15499" y="1735"/>
                  </a:cubicBezTo>
                  <a:cubicBezTo>
                    <a:pt x="15476" y="1165"/>
                    <a:pt x="15476" y="571"/>
                    <a:pt x="15453" y="0"/>
                  </a:cubicBezTo>
                  <a:close/>
                </a:path>
              </a:pathLst>
            </a:custGeom>
            <a:solidFill>
              <a:srgbClr val="2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48"/>
            <p:cNvSpPr/>
            <p:nvPr/>
          </p:nvSpPr>
          <p:spPr>
            <a:xfrm>
              <a:off x="6332475" y="546150"/>
              <a:ext cx="652825" cy="1338725"/>
            </a:xfrm>
            <a:custGeom>
              <a:avLst/>
              <a:gdLst/>
              <a:ahLst/>
              <a:cxnLst/>
              <a:rect l="l" t="t" r="r" b="b"/>
              <a:pathLst>
                <a:path w="26113" h="53549" extrusionOk="0">
                  <a:moveTo>
                    <a:pt x="26112" y="0"/>
                  </a:moveTo>
                  <a:cubicBezTo>
                    <a:pt x="26112" y="1"/>
                    <a:pt x="8400" y="7533"/>
                    <a:pt x="4200" y="16252"/>
                  </a:cubicBezTo>
                  <a:cubicBezTo>
                    <a:pt x="0" y="24971"/>
                    <a:pt x="3241" y="53548"/>
                    <a:pt x="3241" y="53548"/>
                  </a:cubicBezTo>
                  <a:cubicBezTo>
                    <a:pt x="11481" y="45286"/>
                    <a:pt x="17621" y="29673"/>
                    <a:pt x="21456" y="17416"/>
                  </a:cubicBezTo>
                  <a:lnTo>
                    <a:pt x="21456" y="17416"/>
                  </a:lnTo>
                  <a:cubicBezTo>
                    <a:pt x="20603" y="17551"/>
                    <a:pt x="19697" y="17598"/>
                    <a:pt x="18853" y="17598"/>
                  </a:cubicBezTo>
                  <a:cubicBezTo>
                    <a:pt x="16988" y="17598"/>
                    <a:pt x="15430" y="17370"/>
                    <a:pt x="15430" y="17370"/>
                  </a:cubicBezTo>
                  <a:lnTo>
                    <a:pt x="22255" y="14837"/>
                  </a:lnTo>
                  <a:cubicBezTo>
                    <a:pt x="22803" y="13034"/>
                    <a:pt x="23282" y="11322"/>
                    <a:pt x="23693" y="9769"/>
                  </a:cubicBezTo>
                  <a:lnTo>
                    <a:pt x="23693" y="9769"/>
                  </a:lnTo>
                  <a:cubicBezTo>
                    <a:pt x="22281" y="10140"/>
                    <a:pt x="21182" y="10415"/>
                    <a:pt x="20335" y="10415"/>
                  </a:cubicBezTo>
                  <a:cubicBezTo>
                    <a:pt x="20086" y="10415"/>
                    <a:pt x="19860" y="10392"/>
                    <a:pt x="19653" y="10340"/>
                  </a:cubicBezTo>
                  <a:cubicBezTo>
                    <a:pt x="22004" y="9062"/>
                    <a:pt x="23373" y="8491"/>
                    <a:pt x="24264" y="7715"/>
                  </a:cubicBezTo>
                  <a:cubicBezTo>
                    <a:pt x="25473" y="3013"/>
                    <a:pt x="26112" y="1"/>
                    <a:pt x="261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48"/>
            <p:cNvSpPr/>
            <p:nvPr/>
          </p:nvSpPr>
          <p:spPr>
            <a:xfrm>
              <a:off x="6357000" y="546150"/>
              <a:ext cx="628300" cy="1240000"/>
            </a:xfrm>
            <a:custGeom>
              <a:avLst/>
              <a:gdLst/>
              <a:ahLst/>
              <a:cxnLst/>
              <a:rect l="l" t="t" r="r" b="b"/>
              <a:pathLst>
                <a:path w="25132" h="49600" extrusionOk="0">
                  <a:moveTo>
                    <a:pt x="25131" y="0"/>
                  </a:moveTo>
                  <a:cubicBezTo>
                    <a:pt x="25128" y="2"/>
                    <a:pt x="7419" y="7534"/>
                    <a:pt x="3219" y="16252"/>
                  </a:cubicBezTo>
                  <a:cubicBezTo>
                    <a:pt x="1" y="22962"/>
                    <a:pt x="1165" y="41428"/>
                    <a:pt x="1872" y="49600"/>
                  </a:cubicBezTo>
                  <a:cubicBezTo>
                    <a:pt x="1872" y="49531"/>
                    <a:pt x="1211" y="22917"/>
                    <a:pt x="7602" y="13969"/>
                  </a:cubicBezTo>
                  <a:cubicBezTo>
                    <a:pt x="14015" y="4977"/>
                    <a:pt x="25129" y="2"/>
                    <a:pt x="25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48"/>
            <p:cNvSpPr/>
            <p:nvPr/>
          </p:nvSpPr>
          <p:spPr>
            <a:xfrm>
              <a:off x="5462250" y="794950"/>
              <a:ext cx="1028875" cy="1112900"/>
            </a:xfrm>
            <a:custGeom>
              <a:avLst/>
              <a:gdLst/>
              <a:ahLst/>
              <a:cxnLst/>
              <a:rect l="l" t="t" r="r" b="b"/>
              <a:pathLst>
                <a:path w="41155" h="44516" extrusionOk="0">
                  <a:moveTo>
                    <a:pt x="1" y="0"/>
                  </a:moveTo>
                  <a:cubicBezTo>
                    <a:pt x="1" y="1"/>
                    <a:pt x="10090" y="22757"/>
                    <a:pt x="20909" y="32709"/>
                  </a:cubicBezTo>
                  <a:cubicBezTo>
                    <a:pt x="31396" y="42333"/>
                    <a:pt x="37380" y="44516"/>
                    <a:pt x="40835" y="44516"/>
                  </a:cubicBezTo>
                  <a:cubicBezTo>
                    <a:pt x="40944" y="44516"/>
                    <a:pt x="41050" y="44514"/>
                    <a:pt x="41155" y="44509"/>
                  </a:cubicBezTo>
                  <a:cubicBezTo>
                    <a:pt x="41155" y="44509"/>
                    <a:pt x="32207" y="18922"/>
                    <a:pt x="23671" y="11184"/>
                  </a:cubicBezTo>
                  <a:cubicBezTo>
                    <a:pt x="15111" y="3424"/>
                    <a:pt x="1" y="0"/>
                    <a:pt x="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48"/>
            <p:cNvSpPr/>
            <p:nvPr/>
          </p:nvSpPr>
          <p:spPr>
            <a:xfrm>
              <a:off x="5462250" y="794950"/>
              <a:ext cx="1013475" cy="1071100"/>
            </a:xfrm>
            <a:custGeom>
              <a:avLst/>
              <a:gdLst/>
              <a:ahLst/>
              <a:cxnLst/>
              <a:rect l="l" t="t" r="r" b="b"/>
              <a:pathLst>
                <a:path w="40539" h="42844" extrusionOk="0">
                  <a:moveTo>
                    <a:pt x="1" y="0"/>
                  </a:moveTo>
                  <a:lnTo>
                    <a:pt x="1" y="0"/>
                  </a:lnTo>
                  <a:cubicBezTo>
                    <a:pt x="1" y="0"/>
                    <a:pt x="17394" y="7533"/>
                    <a:pt x="22438" y="13216"/>
                  </a:cubicBezTo>
                  <a:cubicBezTo>
                    <a:pt x="27472" y="18865"/>
                    <a:pt x="40487" y="42726"/>
                    <a:pt x="40538" y="42843"/>
                  </a:cubicBezTo>
                  <a:lnTo>
                    <a:pt x="40538" y="42843"/>
                  </a:lnTo>
                  <a:cubicBezTo>
                    <a:pt x="38415" y="37067"/>
                    <a:pt x="30906" y="17735"/>
                    <a:pt x="23671" y="11184"/>
                  </a:cubicBezTo>
                  <a:cubicBezTo>
                    <a:pt x="15111" y="3424"/>
                    <a:pt x="2" y="0"/>
                    <a:pt x="1" y="0"/>
                  </a:cubicBezTo>
                  <a:close/>
                  <a:moveTo>
                    <a:pt x="40538" y="42843"/>
                  </a:moveTo>
                  <a:cubicBezTo>
                    <a:pt x="40538" y="42843"/>
                    <a:pt x="40538" y="42843"/>
                    <a:pt x="40538" y="42843"/>
                  </a:cubicBezTo>
                  <a:cubicBezTo>
                    <a:pt x="40538" y="42843"/>
                    <a:pt x="40538" y="42843"/>
                    <a:pt x="40538" y="42843"/>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48"/>
            <p:cNvSpPr/>
            <p:nvPr/>
          </p:nvSpPr>
          <p:spPr>
            <a:xfrm>
              <a:off x="6430050" y="1097925"/>
              <a:ext cx="1462550" cy="869700"/>
            </a:xfrm>
            <a:custGeom>
              <a:avLst/>
              <a:gdLst/>
              <a:ahLst/>
              <a:cxnLst/>
              <a:rect l="l" t="t" r="r" b="b"/>
              <a:pathLst>
                <a:path w="58502" h="34788" extrusionOk="0">
                  <a:moveTo>
                    <a:pt x="36176" y="1"/>
                  </a:moveTo>
                  <a:cubicBezTo>
                    <a:pt x="33284" y="1"/>
                    <a:pt x="30405" y="319"/>
                    <a:pt x="27665" y="1006"/>
                  </a:cubicBezTo>
                  <a:cubicBezTo>
                    <a:pt x="16686" y="3745"/>
                    <a:pt x="5250" y="21366"/>
                    <a:pt x="1621" y="26593"/>
                  </a:cubicBezTo>
                  <a:cubicBezTo>
                    <a:pt x="0" y="28944"/>
                    <a:pt x="343" y="31820"/>
                    <a:pt x="754" y="34787"/>
                  </a:cubicBezTo>
                  <a:cubicBezTo>
                    <a:pt x="8126" y="30382"/>
                    <a:pt x="14494" y="26753"/>
                    <a:pt x="20201" y="23694"/>
                  </a:cubicBezTo>
                  <a:cubicBezTo>
                    <a:pt x="19219" y="22553"/>
                    <a:pt x="18466" y="20498"/>
                    <a:pt x="18261" y="18969"/>
                  </a:cubicBezTo>
                  <a:lnTo>
                    <a:pt x="18261" y="18969"/>
                  </a:lnTo>
                  <a:cubicBezTo>
                    <a:pt x="18672" y="19426"/>
                    <a:pt x="22324" y="22530"/>
                    <a:pt x="22324" y="22575"/>
                  </a:cubicBezTo>
                  <a:cubicBezTo>
                    <a:pt x="23374" y="22005"/>
                    <a:pt x="31317" y="18033"/>
                    <a:pt x="31317" y="18033"/>
                  </a:cubicBezTo>
                  <a:lnTo>
                    <a:pt x="28235" y="11323"/>
                  </a:lnTo>
                  <a:lnTo>
                    <a:pt x="33211" y="17143"/>
                  </a:lnTo>
                  <a:cubicBezTo>
                    <a:pt x="35060" y="16253"/>
                    <a:pt x="42980" y="12783"/>
                    <a:pt x="42980" y="12783"/>
                  </a:cubicBezTo>
                  <a:lnTo>
                    <a:pt x="39032" y="7967"/>
                  </a:lnTo>
                  <a:lnTo>
                    <a:pt x="39032" y="7967"/>
                  </a:lnTo>
                  <a:cubicBezTo>
                    <a:pt x="41406" y="8127"/>
                    <a:pt x="42524" y="8469"/>
                    <a:pt x="46473" y="11437"/>
                  </a:cubicBezTo>
                  <a:cubicBezTo>
                    <a:pt x="50170" y="9953"/>
                    <a:pt x="54553" y="8218"/>
                    <a:pt x="58502" y="6780"/>
                  </a:cubicBezTo>
                  <a:cubicBezTo>
                    <a:pt x="52991" y="2660"/>
                    <a:pt x="44532" y="1"/>
                    <a:pt x="361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48"/>
            <p:cNvSpPr/>
            <p:nvPr/>
          </p:nvSpPr>
          <p:spPr>
            <a:xfrm>
              <a:off x="6440325" y="1098000"/>
              <a:ext cx="1304475" cy="776025"/>
            </a:xfrm>
            <a:custGeom>
              <a:avLst/>
              <a:gdLst/>
              <a:ahLst/>
              <a:cxnLst/>
              <a:rect l="l" t="t" r="r" b="b"/>
              <a:pathLst>
                <a:path w="52179" h="31041" extrusionOk="0">
                  <a:moveTo>
                    <a:pt x="35750" y="1"/>
                  </a:moveTo>
                  <a:cubicBezTo>
                    <a:pt x="32866" y="1"/>
                    <a:pt x="29993" y="318"/>
                    <a:pt x="27254" y="1003"/>
                  </a:cubicBezTo>
                  <a:cubicBezTo>
                    <a:pt x="16275" y="3742"/>
                    <a:pt x="4839" y="21363"/>
                    <a:pt x="1210" y="26590"/>
                  </a:cubicBezTo>
                  <a:cubicBezTo>
                    <a:pt x="297" y="27936"/>
                    <a:pt x="0" y="29443"/>
                    <a:pt x="0" y="31041"/>
                  </a:cubicBezTo>
                  <a:cubicBezTo>
                    <a:pt x="594" y="30721"/>
                    <a:pt x="1210" y="30356"/>
                    <a:pt x="1895" y="29922"/>
                  </a:cubicBezTo>
                  <a:cubicBezTo>
                    <a:pt x="1895" y="29922"/>
                    <a:pt x="5090" y="19331"/>
                    <a:pt x="19425" y="7736"/>
                  </a:cubicBezTo>
                  <a:cubicBezTo>
                    <a:pt x="25782" y="2592"/>
                    <a:pt x="32956" y="1163"/>
                    <a:pt x="38967" y="1163"/>
                  </a:cubicBezTo>
                  <a:cubicBezTo>
                    <a:pt x="46292" y="1163"/>
                    <a:pt x="51891" y="3286"/>
                    <a:pt x="52179" y="3399"/>
                  </a:cubicBezTo>
                  <a:cubicBezTo>
                    <a:pt x="47325" y="1269"/>
                    <a:pt x="41517" y="1"/>
                    <a:pt x="357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48"/>
            <p:cNvSpPr/>
            <p:nvPr/>
          </p:nvSpPr>
          <p:spPr>
            <a:xfrm>
              <a:off x="4772925" y="1492875"/>
              <a:ext cx="1831200" cy="484775"/>
            </a:xfrm>
            <a:custGeom>
              <a:avLst/>
              <a:gdLst/>
              <a:ahLst/>
              <a:cxnLst/>
              <a:rect l="l" t="t" r="r" b="b"/>
              <a:pathLst>
                <a:path w="73248" h="19391" extrusionOk="0">
                  <a:moveTo>
                    <a:pt x="31439" y="0"/>
                  </a:moveTo>
                  <a:cubicBezTo>
                    <a:pt x="29492" y="0"/>
                    <a:pt x="27681" y="246"/>
                    <a:pt x="26067" y="797"/>
                  </a:cubicBezTo>
                  <a:cubicBezTo>
                    <a:pt x="11025" y="5933"/>
                    <a:pt x="6072" y="9950"/>
                    <a:pt x="1" y="13739"/>
                  </a:cubicBezTo>
                  <a:cubicBezTo>
                    <a:pt x="5570" y="14835"/>
                    <a:pt x="10866" y="15816"/>
                    <a:pt x="16001" y="16638"/>
                  </a:cubicBezTo>
                  <a:lnTo>
                    <a:pt x="24013" y="12141"/>
                  </a:lnTo>
                  <a:lnTo>
                    <a:pt x="19859" y="17231"/>
                  </a:lnTo>
                  <a:cubicBezTo>
                    <a:pt x="23146" y="17734"/>
                    <a:pt x="26410" y="18144"/>
                    <a:pt x="29628" y="18487"/>
                  </a:cubicBezTo>
                  <a:lnTo>
                    <a:pt x="40013" y="12644"/>
                  </a:lnTo>
                  <a:lnTo>
                    <a:pt x="34878" y="18943"/>
                  </a:lnTo>
                  <a:cubicBezTo>
                    <a:pt x="38768" y="19234"/>
                    <a:pt x="42656" y="19391"/>
                    <a:pt x="46600" y="19391"/>
                  </a:cubicBezTo>
                  <a:cubicBezTo>
                    <a:pt x="55036" y="19391"/>
                    <a:pt x="63728" y="18675"/>
                    <a:pt x="73247" y="17026"/>
                  </a:cubicBezTo>
                  <a:cubicBezTo>
                    <a:pt x="73247" y="17026"/>
                    <a:pt x="47636" y="0"/>
                    <a:pt x="314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48"/>
            <p:cNvSpPr/>
            <p:nvPr/>
          </p:nvSpPr>
          <p:spPr>
            <a:xfrm>
              <a:off x="5424600" y="1492950"/>
              <a:ext cx="1079650" cy="362900"/>
            </a:xfrm>
            <a:custGeom>
              <a:avLst/>
              <a:gdLst/>
              <a:ahLst/>
              <a:cxnLst/>
              <a:rect l="l" t="t" r="r" b="b"/>
              <a:pathLst>
                <a:path w="43186" h="14516" extrusionOk="0">
                  <a:moveTo>
                    <a:pt x="5364" y="0"/>
                  </a:moveTo>
                  <a:cubicBezTo>
                    <a:pt x="3421" y="0"/>
                    <a:pt x="1613" y="245"/>
                    <a:pt x="0" y="794"/>
                  </a:cubicBezTo>
                  <a:cubicBezTo>
                    <a:pt x="0" y="794"/>
                    <a:pt x="10294" y="1479"/>
                    <a:pt x="21136" y="6364"/>
                  </a:cubicBezTo>
                  <a:cubicBezTo>
                    <a:pt x="29877" y="10296"/>
                    <a:pt x="35875" y="14515"/>
                    <a:pt x="42853" y="14515"/>
                  </a:cubicBezTo>
                  <a:cubicBezTo>
                    <a:pt x="42964" y="14515"/>
                    <a:pt x="43075" y="14514"/>
                    <a:pt x="43186" y="14512"/>
                  </a:cubicBezTo>
                  <a:cubicBezTo>
                    <a:pt x="35323" y="9783"/>
                    <a:pt x="17643" y="0"/>
                    <a:pt x="53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48"/>
            <p:cNvSpPr/>
            <p:nvPr/>
          </p:nvSpPr>
          <p:spPr>
            <a:xfrm>
              <a:off x="5067950" y="1838625"/>
              <a:ext cx="1438575" cy="1001475"/>
            </a:xfrm>
            <a:custGeom>
              <a:avLst/>
              <a:gdLst/>
              <a:ahLst/>
              <a:cxnLst/>
              <a:rect l="l" t="t" r="r" b="b"/>
              <a:pathLst>
                <a:path w="57543" h="40059" extrusionOk="0">
                  <a:moveTo>
                    <a:pt x="57543" y="1"/>
                  </a:moveTo>
                  <a:lnTo>
                    <a:pt x="57543" y="1"/>
                  </a:lnTo>
                  <a:cubicBezTo>
                    <a:pt x="25108" y="5616"/>
                    <a:pt x="8377" y="5136"/>
                    <a:pt x="0" y="40059"/>
                  </a:cubicBezTo>
                  <a:cubicBezTo>
                    <a:pt x="2739" y="38940"/>
                    <a:pt x="6688" y="37434"/>
                    <a:pt x="11276" y="35539"/>
                  </a:cubicBezTo>
                  <a:lnTo>
                    <a:pt x="12646" y="30472"/>
                  </a:lnTo>
                  <a:lnTo>
                    <a:pt x="13627" y="34558"/>
                  </a:lnTo>
                  <a:cubicBezTo>
                    <a:pt x="17644" y="32846"/>
                    <a:pt x="22050" y="30883"/>
                    <a:pt x="26455" y="28623"/>
                  </a:cubicBezTo>
                  <a:lnTo>
                    <a:pt x="27687" y="20064"/>
                  </a:lnTo>
                  <a:lnTo>
                    <a:pt x="29696" y="26934"/>
                  </a:lnTo>
                  <a:cubicBezTo>
                    <a:pt x="42547" y="20041"/>
                    <a:pt x="54804" y="10957"/>
                    <a:pt x="575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48"/>
            <p:cNvSpPr/>
            <p:nvPr/>
          </p:nvSpPr>
          <p:spPr>
            <a:xfrm>
              <a:off x="5067950" y="1846625"/>
              <a:ext cx="1391800" cy="993475"/>
            </a:xfrm>
            <a:custGeom>
              <a:avLst/>
              <a:gdLst/>
              <a:ahLst/>
              <a:cxnLst/>
              <a:rect l="l" t="t" r="r" b="b"/>
              <a:pathLst>
                <a:path w="55672" h="39739" extrusionOk="0">
                  <a:moveTo>
                    <a:pt x="55671" y="0"/>
                  </a:moveTo>
                  <a:cubicBezTo>
                    <a:pt x="46404" y="1529"/>
                    <a:pt x="36201" y="3081"/>
                    <a:pt x="29468" y="4976"/>
                  </a:cubicBezTo>
                  <a:cubicBezTo>
                    <a:pt x="14631" y="9130"/>
                    <a:pt x="5524" y="16777"/>
                    <a:pt x="0" y="39739"/>
                  </a:cubicBezTo>
                  <a:cubicBezTo>
                    <a:pt x="366" y="39602"/>
                    <a:pt x="731" y="39442"/>
                    <a:pt x="1119" y="39282"/>
                  </a:cubicBezTo>
                  <a:cubicBezTo>
                    <a:pt x="10911" y="9815"/>
                    <a:pt x="30107" y="7601"/>
                    <a:pt x="556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48"/>
            <p:cNvSpPr/>
            <p:nvPr/>
          </p:nvSpPr>
          <p:spPr>
            <a:xfrm>
              <a:off x="5785225" y="1838050"/>
              <a:ext cx="716750" cy="1567550"/>
            </a:xfrm>
            <a:custGeom>
              <a:avLst/>
              <a:gdLst/>
              <a:ahLst/>
              <a:cxnLst/>
              <a:rect l="l" t="t" r="r" b="b"/>
              <a:pathLst>
                <a:path w="28670" h="62702" extrusionOk="0">
                  <a:moveTo>
                    <a:pt x="28510" y="1"/>
                  </a:moveTo>
                  <a:lnTo>
                    <a:pt x="28510" y="1"/>
                  </a:lnTo>
                  <a:cubicBezTo>
                    <a:pt x="3288" y="18398"/>
                    <a:pt x="1" y="33326"/>
                    <a:pt x="12897" y="62702"/>
                  </a:cubicBezTo>
                  <a:cubicBezTo>
                    <a:pt x="12897" y="62702"/>
                    <a:pt x="16138" y="55352"/>
                    <a:pt x="19676" y="44944"/>
                  </a:cubicBezTo>
                  <a:cubicBezTo>
                    <a:pt x="20247" y="43323"/>
                    <a:pt x="18238" y="40173"/>
                    <a:pt x="17553" y="38553"/>
                  </a:cubicBezTo>
                  <a:lnTo>
                    <a:pt x="17553" y="38553"/>
                  </a:lnTo>
                  <a:cubicBezTo>
                    <a:pt x="18440" y="39084"/>
                    <a:pt x="19986" y="40387"/>
                    <a:pt x="20805" y="40387"/>
                  </a:cubicBezTo>
                  <a:cubicBezTo>
                    <a:pt x="21040" y="40387"/>
                    <a:pt x="21215" y="40279"/>
                    <a:pt x="21297" y="40013"/>
                  </a:cubicBezTo>
                  <a:cubicBezTo>
                    <a:pt x="22233" y="37023"/>
                    <a:pt x="26090" y="27414"/>
                    <a:pt x="24629" y="24972"/>
                  </a:cubicBezTo>
                  <a:lnTo>
                    <a:pt x="20863" y="18626"/>
                  </a:lnTo>
                  <a:lnTo>
                    <a:pt x="20863" y="18626"/>
                  </a:lnTo>
                  <a:cubicBezTo>
                    <a:pt x="22115" y="19151"/>
                    <a:pt x="24433" y="20565"/>
                    <a:pt x="25688" y="20565"/>
                  </a:cubicBezTo>
                  <a:cubicBezTo>
                    <a:pt x="26126" y="20565"/>
                    <a:pt x="26435" y="20393"/>
                    <a:pt x="26524" y="19950"/>
                  </a:cubicBezTo>
                  <a:cubicBezTo>
                    <a:pt x="27871" y="13125"/>
                    <a:pt x="28669" y="6232"/>
                    <a:pt x="28510"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48"/>
            <p:cNvSpPr/>
            <p:nvPr/>
          </p:nvSpPr>
          <p:spPr>
            <a:xfrm>
              <a:off x="5785225" y="1838625"/>
              <a:ext cx="712750" cy="1566975"/>
            </a:xfrm>
            <a:custGeom>
              <a:avLst/>
              <a:gdLst/>
              <a:ahLst/>
              <a:cxnLst/>
              <a:rect l="l" t="t" r="r" b="b"/>
              <a:pathLst>
                <a:path w="28510" h="62679" extrusionOk="0">
                  <a:moveTo>
                    <a:pt x="28487" y="1"/>
                  </a:moveTo>
                  <a:cubicBezTo>
                    <a:pt x="3288" y="18375"/>
                    <a:pt x="1" y="33303"/>
                    <a:pt x="12897" y="62679"/>
                  </a:cubicBezTo>
                  <a:cubicBezTo>
                    <a:pt x="12897" y="62679"/>
                    <a:pt x="12988" y="62473"/>
                    <a:pt x="13148" y="62108"/>
                  </a:cubicBezTo>
                  <a:cubicBezTo>
                    <a:pt x="13148" y="62108"/>
                    <a:pt x="9565" y="54416"/>
                    <a:pt x="9131" y="36064"/>
                  </a:cubicBezTo>
                  <a:cubicBezTo>
                    <a:pt x="8789" y="22392"/>
                    <a:pt x="22507" y="7396"/>
                    <a:pt x="28510" y="46"/>
                  </a:cubicBezTo>
                  <a:lnTo>
                    <a:pt x="2851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48"/>
            <p:cNvSpPr/>
            <p:nvPr/>
          </p:nvSpPr>
          <p:spPr>
            <a:xfrm>
              <a:off x="6476275" y="1776475"/>
              <a:ext cx="1766700" cy="829100"/>
            </a:xfrm>
            <a:custGeom>
              <a:avLst/>
              <a:gdLst/>
              <a:ahLst/>
              <a:cxnLst/>
              <a:rect l="l" t="t" r="r" b="b"/>
              <a:pathLst>
                <a:path w="70668" h="33164" extrusionOk="0">
                  <a:moveTo>
                    <a:pt x="22527" y="0"/>
                  </a:moveTo>
                  <a:cubicBezTo>
                    <a:pt x="15849" y="0"/>
                    <a:pt x="8422" y="976"/>
                    <a:pt x="0" y="2783"/>
                  </a:cubicBezTo>
                  <a:cubicBezTo>
                    <a:pt x="2580" y="8375"/>
                    <a:pt x="8834" y="13237"/>
                    <a:pt x="16754" y="17323"/>
                  </a:cubicBezTo>
                  <a:lnTo>
                    <a:pt x="16868" y="10749"/>
                  </a:lnTo>
                  <a:lnTo>
                    <a:pt x="19721" y="18784"/>
                  </a:lnTo>
                  <a:cubicBezTo>
                    <a:pt x="23990" y="20792"/>
                    <a:pt x="28623" y="22618"/>
                    <a:pt x="33348" y="24216"/>
                  </a:cubicBezTo>
                  <a:lnTo>
                    <a:pt x="32983" y="17506"/>
                  </a:lnTo>
                  <a:lnTo>
                    <a:pt x="37525" y="25563"/>
                  </a:lnTo>
                  <a:cubicBezTo>
                    <a:pt x="38895" y="25997"/>
                    <a:pt x="40287" y="26430"/>
                    <a:pt x="41679" y="26818"/>
                  </a:cubicBezTo>
                  <a:lnTo>
                    <a:pt x="38643" y="14698"/>
                  </a:lnTo>
                  <a:lnTo>
                    <a:pt x="38643" y="14698"/>
                  </a:lnTo>
                  <a:cubicBezTo>
                    <a:pt x="42798" y="21614"/>
                    <a:pt x="43597" y="23509"/>
                    <a:pt x="45674" y="27937"/>
                  </a:cubicBezTo>
                  <a:cubicBezTo>
                    <a:pt x="50216" y="29146"/>
                    <a:pt x="54621" y="30174"/>
                    <a:pt x="58661" y="31018"/>
                  </a:cubicBezTo>
                  <a:lnTo>
                    <a:pt x="54621" y="22299"/>
                  </a:lnTo>
                  <a:lnTo>
                    <a:pt x="62450" y="31771"/>
                  </a:lnTo>
                  <a:cubicBezTo>
                    <a:pt x="65532" y="32365"/>
                    <a:pt x="68316" y="32821"/>
                    <a:pt x="70667" y="33164"/>
                  </a:cubicBezTo>
                  <a:cubicBezTo>
                    <a:pt x="56984" y="9567"/>
                    <a:pt x="43431" y="0"/>
                    <a:pt x="225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48"/>
            <p:cNvSpPr/>
            <p:nvPr/>
          </p:nvSpPr>
          <p:spPr>
            <a:xfrm>
              <a:off x="6503100" y="1776375"/>
              <a:ext cx="1425450" cy="386975"/>
            </a:xfrm>
            <a:custGeom>
              <a:avLst/>
              <a:gdLst/>
              <a:ahLst/>
              <a:cxnLst/>
              <a:rect l="l" t="t" r="r" b="b"/>
              <a:pathLst>
                <a:path w="57018" h="15479" extrusionOk="0">
                  <a:moveTo>
                    <a:pt x="21467" y="1"/>
                  </a:moveTo>
                  <a:cubicBezTo>
                    <a:pt x="15072" y="1"/>
                    <a:pt x="7988" y="896"/>
                    <a:pt x="0" y="2559"/>
                  </a:cubicBezTo>
                  <a:cubicBezTo>
                    <a:pt x="1626" y="2420"/>
                    <a:pt x="5483" y="2141"/>
                    <a:pt x="10551" y="2141"/>
                  </a:cubicBezTo>
                  <a:cubicBezTo>
                    <a:pt x="23833" y="2141"/>
                    <a:pt x="45436" y="4062"/>
                    <a:pt x="57018" y="15478"/>
                  </a:cubicBezTo>
                  <a:cubicBezTo>
                    <a:pt x="47053" y="4656"/>
                    <a:pt x="36051" y="1"/>
                    <a:pt x="214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24" name="Google Shape;4824;p48"/>
          <p:cNvSpPr/>
          <p:nvPr/>
        </p:nvSpPr>
        <p:spPr>
          <a:xfrm>
            <a:off x="931925" y="1857600"/>
            <a:ext cx="221700" cy="202700"/>
          </a:xfrm>
          <a:custGeom>
            <a:avLst/>
            <a:gdLst/>
            <a:ahLst/>
            <a:cxnLst/>
            <a:rect l="l" t="t" r="r" b="b"/>
            <a:pathLst>
              <a:path w="8868" h="8108" extrusionOk="0">
                <a:moveTo>
                  <a:pt x="4341" y="0"/>
                </a:moveTo>
                <a:cubicBezTo>
                  <a:pt x="3713" y="0"/>
                  <a:pt x="3079" y="165"/>
                  <a:pt x="2489" y="498"/>
                </a:cubicBezTo>
                <a:cubicBezTo>
                  <a:pt x="693" y="1503"/>
                  <a:pt x="1" y="3711"/>
                  <a:pt x="1154" y="5772"/>
                </a:cubicBezTo>
                <a:cubicBezTo>
                  <a:pt x="1990" y="7255"/>
                  <a:pt x="3456" y="8107"/>
                  <a:pt x="4881" y="8107"/>
                </a:cubicBezTo>
                <a:cubicBezTo>
                  <a:pt x="5451" y="8107"/>
                  <a:pt x="6014" y="7971"/>
                  <a:pt x="6527" y="7683"/>
                </a:cubicBezTo>
                <a:cubicBezTo>
                  <a:pt x="8340" y="6662"/>
                  <a:pt x="8868" y="4173"/>
                  <a:pt x="7697" y="2113"/>
                </a:cubicBezTo>
                <a:cubicBezTo>
                  <a:pt x="6919" y="711"/>
                  <a:pt x="5645" y="0"/>
                  <a:pt x="4341" y="0"/>
                </a:cubicBezTo>
                <a:close/>
              </a:path>
            </a:pathLst>
          </a:custGeom>
          <a:solidFill>
            <a:srgbClr val="60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48"/>
          <p:cNvSpPr/>
          <p:nvPr/>
        </p:nvSpPr>
        <p:spPr>
          <a:xfrm>
            <a:off x="764650" y="1799800"/>
            <a:ext cx="243125" cy="190100"/>
          </a:xfrm>
          <a:custGeom>
            <a:avLst/>
            <a:gdLst/>
            <a:ahLst/>
            <a:cxnLst/>
            <a:rect l="l" t="t" r="r" b="b"/>
            <a:pathLst>
              <a:path w="9725" h="7604" extrusionOk="0">
                <a:moveTo>
                  <a:pt x="5219" y="1"/>
                </a:moveTo>
                <a:cubicBezTo>
                  <a:pt x="3649" y="1"/>
                  <a:pt x="2090" y="788"/>
                  <a:pt x="1203" y="2282"/>
                </a:cubicBezTo>
                <a:cubicBezTo>
                  <a:pt x="0" y="4309"/>
                  <a:pt x="676" y="6584"/>
                  <a:pt x="2687" y="7342"/>
                </a:cubicBezTo>
                <a:cubicBezTo>
                  <a:pt x="3150" y="7519"/>
                  <a:pt x="3645" y="7603"/>
                  <a:pt x="4147" y="7603"/>
                </a:cubicBezTo>
                <a:cubicBezTo>
                  <a:pt x="5838" y="7603"/>
                  <a:pt x="7606" y="6648"/>
                  <a:pt x="8521" y="5084"/>
                </a:cubicBezTo>
                <a:cubicBezTo>
                  <a:pt x="9724" y="3057"/>
                  <a:pt x="8884" y="1079"/>
                  <a:pt x="6873" y="305"/>
                </a:cubicBezTo>
                <a:cubicBezTo>
                  <a:pt x="6340" y="101"/>
                  <a:pt x="5779" y="1"/>
                  <a:pt x="5219" y="1"/>
                </a:cubicBezTo>
                <a:close/>
              </a:path>
            </a:pathLst>
          </a:custGeom>
          <a:solidFill>
            <a:srgbClr val="60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48"/>
          <p:cNvSpPr/>
          <p:nvPr/>
        </p:nvSpPr>
        <p:spPr>
          <a:xfrm>
            <a:off x="908450" y="1713700"/>
            <a:ext cx="217975" cy="184650"/>
          </a:xfrm>
          <a:custGeom>
            <a:avLst/>
            <a:gdLst/>
            <a:ahLst/>
            <a:cxnLst/>
            <a:rect l="l" t="t" r="r" b="b"/>
            <a:pathLst>
              <a:path w="8719" h="7386" extrusionOk="0">
                <a:moveTo>
                  <a:pt x="4002" y="0"/>
                </a:moveTo>
                <a:cubicBezTo>
                  <a:pt x="2806" y="0"/>
                  <a:pt x="1711" y="605"/>
                  <a:pt x="1055" y="1655"/>
                </a:cubicBezTo>
                <a:cubicBezTo>
                  <a:pt x="0" y="3320"/>
                  <a:pt x="412" y="5479"/>
                  <a:pt x="2324" y="6682"/>
                </a:cubicBezTo>
                <a:cubicBezTo>
                  <a:pt x="3072" y="7157"/>
                  <a:pt x="3900" y="7386"/>
                  <a:pt x="4693" y="7386"/>
                </a:cubicBezTo>
                <a:cubicBezTo>
                  <a:pt x="5909" y="7386"/>
                  <a:pt x="7042" y="6849"/>
                  <a:pt x="7680" y="5842"/>
                </a:cubicBezTo>
                <a:cubicBezTo>
                  <a:pt x="8719" y="4177"/>
                  <a:pt x="8043" y="1853"/>
                  <a:pt x="6131" y="650"/>
                </a:cubicBezTo>
                <a:cubicBezTo>
                  <a:pt x="5432" y="206"/>
                  <a:pt x="4700" y="0"/>
                  <a:pt x="4002" y="0"/>
                </a:cubicBezTo>
                <a:close/>
              </a:path>
            </a:pathLst>
          </a:custGeom>
          <a:solidFill>
            <a:srgbClr val="60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 name="Picture 1" descr="A group of native american indian people&#10;&#10;Description automatically generated">
            <a:extLst>
              <a:ext uri="{FF2B5EF4-FFF2-40B4-BE49-F238E27FC236}">
                <a16:creationId xmlns:a16="http://schemas.microsoft.com/office/drawing/2014/main" id="{52423FED-6AA8-5D9B-7B79-2BDF0D1C8519}"/>
              </a:ext>
            </a:extLst>
          </p:cNvPr>
          <p:cNvPicPr>
            <a:picLocks noChangeAspect="1"/>
          </p:cNvPicPr>
          <p:nvPr/>
        </p:nvPicPr>
        <p:blipFill rotWithShape="1">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63756" b="97933" l="55089" r="96778">
                        <a14:foregroundMark x1="59467" y1="63756" x2="71778" y2="82311"/>
                        <a14:foregroundMark x1="56556" y1="77733" x2="61356" y2="89600"/>
                        <a14:foregroundMark x1="61356" y1="89600" x2="61356" y2="89600"/>
                        <a14:foregroundMark x1="88022" y1="81067" x2="95311" y2="85222"/>
                        <a14:foregroundMark x1="85733" y1="80022" x2="90933" y2="81467"/>
                        <a14:foregroundMark x1="59467" y1="64178" x2="68444" y2="81689"/>
                        <a14:foregroundMark x1="68444" y1="81689" x2="68444" y2="81689"/>
                        <a14:foregroundMark x1="68444" y1="81689" x2="68444" y2="81689"/>
                        <a14:foregroundMark x1="64467" y1="73133" x2="69689" y2="77311"/>
                        <a14:foregroundMark x1="63644" y1="77733" x2="61356" y2="80444"/>
                        <a14:foregroundMark x1="60311" y1="80844" x2="60311" y2="80844"/>
                        <a14:foregroundMark x1="59067" y1="81467" x2="59067" y2="81467"/>
                        <a14:foregroundMark x1="58844" y1="81689" x2="58844" y2="81689"/>
                        <a14:foregroundMark x1="55711" y1="81467" x2="55711" y2="81467"/>
                        <a14:foregroundMark x1="55711" y1="81467" x2="55711" y2="81467"/>
                        <a14:foregroundMark x1="55711" y1="81467" x2="55711" y2="81467"/>
                        <a14:foregroundMark x1="55711" y1="81467" x2="55711" y2="81467"/>
                        <a14:foregroundMark x1="55511" y1="81267" x2="57600" y2="84600"/>
                        <a14:foregroundMark x1="55311" y1="80644" x2="59067" y2="83978"/>
                        <a14:foregroundMark x1="55933" y1="81267" x2="55089" y2="81889"/>
                        <a14:foregroundMark x1="91778" y1="95867" x2="96778" y2="97933"/>
                        <a14:foregroundMark x1="71978" y1="71467" x2="79889" y2="85022"/>
                        <a14:foregroundMark x1="79889" y1="85022" x2="79889" y2="85022"/>
                        <a14:foregroundMark x1="76556" y1="77111" x2="79689" y2="84178"/>
                        <a14:foregroundMark x1="76778" y1="79600" x2="76778" y2="79600"/>
                        <a14:foregroundMark x1="76778" y1="79600" x2="76778" y2="79600"/>
                        <a14:foregroundMark x1="74689" y1="85444" x2="80311" y2="91689"/>
                        <a14:foregroundMark x1="74889" y1="86489" x2="74889" y2="86489"/>
                        <a14:foregroundMark x1="75511" y1="86889" x2="75511" y2="86889"/>
                        <a14:foregroundMark x1="75511" y1="86889" x2="75511" y2="86889"/>
                        <a14:foregroundMark x1="74689" y1="86489" x2="79067" y2="88978"/>
                        <a14:foregroundMark x1="76356" y1="86489" x2="76356" y2="86489"/>
                        <a14:foregroundMark x1="75111" y1="87311" x2="75111" y2="87311"/>
                        <a14:foregroundMark x1="75511" y1="86489" x2="75511" y2="86489"/>
                        <a14:foregroundMark x1="75733" y1="86489" x2="75733" y2="86489"/>
                        <a14:foregroundMark x1="75733" y1="86489" x2="75733" y2="86489"/>
                        <a14:foregroundMark x1="76356" y1="86889" x2="76356" y2="86889"/>
                        <a14:foregroundMark x1="76556" y1="87111" x2="76556" y2="87111"/>
                        <a14:foregroundMark x1="75933" y1="86889" x2="72822" y2="86689"/>
                        <a14:foregroundMark x1="76556" y1="86889" x2="76556" y2="86889"/>
                        <a14:foregroundMark x1="74267" y1="87733" x2="74267" y2="87733"/>
                        <a14:foregroundMark x1="75511" y1="87111" x2="75511" y2="87111"/>
                        <a14:foregroundMark x1="76356" y1="86489" x2="76356" y2="86489"/>
                        <a14:foregroundMark x1="76778" y1="86067" x2="76778" y2="86067"/>
                        <a14:foregroundMark x1="76978" y1="86067" x2="76978" y2="86067"/>
                        <a14:foregroundMark x1="77178" y1="86067" x2="77178" y2="86067"/>
                        <a14:foregroundMark x1="77178" y1="86067" x2="77178" y2="86067"/>
                        <a14:foregroundMark x1="77178" y1="86067" x2="77178" y2="86067"/>
                      </a14:backgroundRemoval>
                    </a14:imgEffect>
                  </a14:imgLayer>
                </a14:imgProps>
              </a:ext>
            </a:extLst>
          </a:blip>
          <a:srcRect l="53356" t="62105"/>
          <a:stretch/>
        </p:blipFill>
        <p:spPr>
          <a:xfrm>
            <a:off x="5620026" y="1767282"/>
            <a:ext cx="4627711" cy="3759679"/>
          </a:xfrm>
          <a:prstGeom prst="rect">
            <a:avLst/>
          </a:prstGeom>
        </p:spPr>
      </p:pic>
      <p:grpSp>
        <p:nvGrpSpPr>
          <p:cNvPr id="4629" name="Google Shape;4629;p48"/>
          <p:cNvGrpSpPr/>
          <p:nvPr/>
        </p:nvGrpSpPr>
        <p:grpSpPr>
          <a:xfrm>
            <a:off x="7731900" y="4412150"/>
            <a:ext cx="1246400" cy="1325325"/>
            <a:chOff x="5961600" y="3796300"/>
            <a:chExt cx="1246400" cy="1325325"/>
          </a:xfrm>
        </p:grpSpPr>
        <p:sp>
          <p:nvSpPr>
            <p:cNvPr id="4630" name="Google Shape;4630;p48"/>
            <p:cNvSpPr/>
            <p:nvPr/>
          </p:nvSpPr>
          <p:spPr>
            <a:xfrm>
              <a:off x="5961600" y="3796300"/>
              <a:ext cx="1227050" cy="1009250"/>
            </a:xfrm>
            <a:custGeom>
              <a:avLst/>
              <a:gdLst/>
              <a:ahLst/>
              <a:cxnLst/>
              <a:rect l="l" t="t" r="r" b="b"/>
              <a:pathLst>
                <a:path w="49082" h="40370" extrusionOk="0">
                  <a:moveTo>
                    <a:pt x="7309" y="1"/>
                  </a:moveTo>
                  <a:cubicBezTo>
                    <a:pt x="5269" y="1"/>
                    <a:pt x="2882" y="200"/>
                    <a:pt x="1" y="626"/>
                  </a:cubicBezTo>
                  <a:cubicBezTo>
                    <a:pt x="940" y="7070"/>
                    <a:pt x="3181" y="11817"/>
                    <a:pt x="6428" y="15047"/>
                  </a:cubicBezTo>
                  <a:lnTo>
                    <a:pt x="12658" y="14289"/>
                  </a:lnTo>
                  <a:lnTo>
                    <a:pt x="7862" y="16333"/>
                  </a:lnTo>
                  <a:cubicBezTo>
                    <a:pt x="13087" y="19876"/>
                    <a:pt x="14998" y="24853"/>
                    <a:pt x="18838" y="26782"/>
                  </a:cubicBezTo>
                  <a:lnTo>
                    <a:pt x="24887" y="25760"/>
                  </a:lnTo>
                  <a:lnTo>
                    <a:pt x="24887" y="25760"/>
                  </a:lnTo>
                  <a:lnTo>
                    <a:pt x="19728" y="27985"/>
                  </a:lnTo>
                  <a:cubicBezTo>
                    <a:pt x="24260" y="34027"/>
                    <a:pt x="29653" y="40370"/>
                    <a:pt x="39148" y="40370"/>
                  </a:cubicBezTo>
                  <a:cubicBezTo>
                    <a:pt x="40323" y="40370"/>
                    <a:pt x="41561" y="40272"/>
                    <a:pt x="42868" y="40065"/>
                  </a:cubicBezTo>
                  <a:cubicBezTo>
                    <a:pt x="49081" y="27128"/>
                    <a:pt x="39028" y="16596"/>
                    <a:pt x="28595" y="10449"/>
                  </a:cubicBezTo>
                  <a:lnTo>
                    <a:pt x="27063" y="15987"/>
                  </a:lnTo>
                  <a:lnTo>
                    <a:pt x="27409" y="9724"/>
                  </a:lnTo>
                  <a:cubicBezTo>
                    <a:pt x="18687" y="4094"/>
                    <a:pt x="16557" y="1"/>
                    <a:pt x="7309"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p48"/>
            <p:cNvSpPr/>
            <p:nvPr/>
          </p:nvSpPr>
          <p:spPr>
            <a:xfrm>
              <a:off x="6075325" y="3878100"/>
              <a:ext cx="1132675" cy="1243525"/>
            </a:xfrm>
            <a:custGeom>
              <a:avLst/>
              <a:gdLst/>
              <a:ahLst/>
              <a:cxnLst/>
              <a:rect l="l" t="t" r="r" b="b"/>
              <a:pathLst>
                <a:path w="45307" h="49741" extrusionOk="0">
                  <a:moveTo>
                    <a:pt x="291" y="0"/>
                  </a:moveTo>
                  <a:cubicBezTo>
                    <a:pt x="198" y="0"/>
                    <a:pt x="110" y="52"/>
                    <a:pt x="66" y="140"/>
                  </a:cubicBezTo>
                  <a:cubicBezTo>
                    <a:pt x="0" y="271"/>
                    <a:pt x="50" y="436"/>
                    <a:pt x="182" y="502"/>
                  </a:cubicBezTo>
                  <a:cubicBezTo>
                    <a:pt x="264" y="552"/>
                    <a:pt x="30474" y="16489"/>
                    <a:pt x="44780" y="49583"/>
                  </a:cubicBezTo>
                  <a:cubicBezTo>
                    <a:pt x="44816" y="49679"/>
                    <a:pt x="44905" y="49740"/>
                    <a:pt x="45008" y="49740"/>
                  </a:cubicBezTo>
                  <a:cubicBezTo>
                    <a:pt x="45046" y="49740"/>
                    <a:pt x="45086" y="49732"/>
                    <a:pt x="45126" y="49715"/>
                  </a:cubicBezTo>
                  <a:cubicBezTo>
                    <a:pt x="45258" y="49665"/>
                    <a:pt x="45307" y="49500"/>
                    <a:pt x="45258" y="49369"/>
                  </a:cubicBezTo>
                  <a:cubicBezTo>
                    <a:pt x="30886" y="16110"/>
                    <a:pt x="511" y="74"/>
                    <a:pt x="429" y="41"/>
                  </a:cubicBezTo>
                  <a:cubicBezTo>
                    <a:pt x="385" y="13"/>
                    <a:pt x="337" y="0"/>
                    <a:pt x="29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p48"/>
            <p:cNvSpPr/>
            <p:nvPr/>
          </p:nvSpPr>
          <p:spPr>
            <a:xfrm>
              <a:off x="6556975" y="4024100"/>
              <a:ext cx="30925" cy="221775"/>
            </a:xfrm>
            <a:custGeom>
              <a:avLst/>
              <a:gdLst/>
              <a:ahLst/>
              <a:cxnLst/>
              <a:rect l="l" t="t" r="r" b="b"/>
              <a:pathLst>
                <a:path w="1237" h="8871" extrusionOk="0">
                  <a:moveTo>
                    <a:pt x="961" y="1"/>
                  </a:moveTo>
                  <a:cubicBezTo>
                    <a:pt x="825" y="1"/>
                    <a:pt x="709" y="109"/>
                    <a:pt x="709" y="233"/>
                  </a:cubicBezTo>
                  <a:lnTo>
                    <a:pt x="17" y="8589"/>
                  </a:lnTo>
                  <a:cubicBezTo>
                    <a:pt x="1" y="8737"/>
                    <a:pt x="116" y="8852"/>
                    <a:pt x="264" y="8869"/>
                  </a:cubicBezTo>
                  <a:cubicBezTo>
                    <a:pt x="273" y="8870"/>
                    <a:pt x="281" y="8870"/>
                    <a:pt x="290" y="8870"/>
                  </a:cubicBezTo>
                  <a:cubicBezTo>
                    <a:pt x="413" y="8870"/>
                    <a:pt x="529" y="8760"/>
                    <a:pt x="545" y="8622"/>
                  </a:cubicBezTo>
                  <a:lnTo>
                    <a:pt x="1237" y="282"/>
                  </a:lnTo>
                  <a:cubicBezTo>
                    <a:pt x="1237" y="134"/>
                    <a:pt x="1138" y="2"/>
                    <a:pt x="990" y="2"/>
                  </a:cubicBezTo>
                  <a:cubicBezTo>
                    <a:pt x="980" y="1"/>
                    <a:pt x="971" y="1"/>
                    <a:pt x="961"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p48"/>
            <p:cNvSpPr/>
            <p:nvPr/>
          </p:nvSpPr>
          <p:spPr>
            <a:xfrm>
              <a:off x="6493125" y="4056650"/>
              <a:ext cx="28450" cy="132375"/>
            </a:xfrm>
            <a:custGeom>
              <a:avLst/>
              <a:gdLst/>
              <a:ahLst/>
              <a:cxnLst/>
              <a:rect l="l" t="t" r="r" b="b"/>
              <a:pathLst>
                <a:path w="1138" h="5295" extrusionOk="0">
                  <a:moveTo>
                    <a:pt x="845" y="0"/>
                  </a:moveTo>
                  <a:cubicBezTo>
                    <a:pt x="723" y="0"/>
                    <a:pt x="609" y="95"/>
                    <a:pt x="594" y="233"/>
                  </a:cubicBezTo>
                  <a:lnTo>
                    <a:pt x="17" y="5012"/>
                  </a:lnTo>
                  <a:cubicBezTo>
                    <a:pt x="0" y="5144"/>
                    <a:pt x="99" y="5276"/>
                    <a:pt x="247" y="5292"/>
                  </a:cubicBezTo>
                  <a:cubicBezTo>
                    <a:pt x="258" y="5294"/>
                    <a:pt x="269" y="5294"/>
                    <a:pt x="280" y="5294"/>
                  </a:cubicBezTo>
                  <a:cubicBezTo>
                    <a:pt x="414" y="5294"/>
                    <a:pt x="529" y="5199"/>
                    <a:pt x="544" y="5062"/>
                  </a:cubicBezTo>
                  <a:lnTo>
                    <a:pt x="1121" y="299"/>
                  </a:lnTo>
                  <a:cubicBezTo>
                    <a:pt x="1137" y="150"/>
                    <a:pt x="1022" y="19"/>
                    <a:pt x="874" y="2"/>
                  </a:cubicBezTo>
                  <a:cubicBezTo>
                    <a:pt x="864" y="1"/>
                    <a:pt x="854" y="0"/>
                    <a:pt x="845"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48"/>
            <p:cNvSpPr/>
            <p:nvPr/>
          </p:nvSpPr>
          <p:spPr>
            <a:xfrm>
              <a:off x="6376525" y="3886900"/>
              <a:ext cx="24325" cy="206475"/>
            </a:xfrm>
            <a:custGeom>
              <a:avLst/>
              <a:gdLst/>
              <a:ahLst/>
              <a:cxnLst/>
              <a:rect l="l" t="t" r="r" b="b"/>
              <a:pathLst>
                <a:path w="973" h="8259" extrusionOk="0">
                  <a:moveTo>
                    <a:pt x="681" y="0"/>
                  </a:moveTo>
                  <a:cubicBezTo>
                    <a:pt x="546" y="0"/>
                    <a:pt x="444" y="110"/>
                    <a:pt x="429" y="249"/>
                  </a:cubicBezTo>
                  <a:lnTo>
                    <a:pt x="0" y="7979"/>
                  </a:lnTo>
                  <a:cubicBezTo>
                    <a:pt x="0" y="8127"/>
                    <a:pt x="115" y="8259"/>
                    <a:pt x="247" y="8259"/>
                  </a:cubicBezTo>
                  <a:cubicBezTo>
                    <a:pt x="396" y="8259"/>
                    <a:pt x="527" y="8160"/>
                    <a:pt x="527" y="8012"/>
                  </a:cubicBezTo>
                  <a:lnTo>
                    <a:pt x="956" y="282"/>
                  </a:lnTo>
                  <a:cubicBezTo>
                    <a:pt x="972" y="134"/>
                    <a:pt x="857" y="2"/>
                    <a:pt x="709" y="2"/>
                  </a:cubicBezTo>
                  <a:cubicBezTo>
                    <a:pt x="699" y="1"/>
                    <a:pt x="690" y="0"/>
                    <a:pt x="68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48"/>
            <p:cNvSpPr/>
            <p:nvPr/>
          </p:nvSpPr>
          <p:spPr>
            <a:xfrm>
              <a:off x="6251250" y="3871250"/>
              <a:ext cx="14875" cy="131075"/>
            </a:xfrm>
            <a:custGeom>
              <a:avLst/>
              <a:gdLst/>
              <a:ahLst/>
              <a:cxnLst/>
              <a:rect l="l" t="t" r="r" b="b"/>
              <a:pathLst>
                <a:path w="595" h="5243" extrusionOk="0">
                  <a:moveTo>
                    <a:pt x="290" y="0"/>
                  </a:moveTo>
                  <a:cubicBezTo>
                    <a:pt x="281" y="0"/>
                    <a:pt x="273" y="1"/>
                    <a:pt x="264" y="2"/>
                  </a:cubicBezTo>
                  <a:cubicBezTo>
                    <a:pt x="116" y="2"/>
                    <a:pt x="1" y="117"/>
                    <a:pt x="1" y="265"/>
                  </a:cubicBezTo>
                  <a:lnTo>
                    <a:pt x="67" y="4979"/>
                  </a:lnTo>
                  <a:cubicBezTo>
                    <a:pt x="67" y="5127"/>
                    <a:pt x="182" y="5243"/>
                    <a:pt x="330" y="5243"/>
                  </a:cubicBezTo>
                  <a:cubicBezTo>
                    <a:pt x="479" y="5243"/>
                    <a:pt x="594" y="5127"/>
                    <a:pt x="594" y="4979"/>
                  </a:cubicBezTo>
                  <a:lnTo>
                    <a:pt x="528" y="249"/>
                  </a:lnTo>
                  <a:cubicBezTo>
                    <a:pt x="528" y="110"/>
                    <a:pt x="413" y="0"/>
                    <a:pt x="290"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48"/>
            <p:cNvSpPr/>
            <p:nvPr/>
          </p:nvSpPr>
          <p:spPr>
            <a:xfrm>
              <a:off x="6101700" y="4078900"/>
              <a:ext cx="283075" cy="46775"/>
            </a:xfrm>
            <a:custGeom>
              <a:avLst/>
              <a:gdLst/>
              <a:ahLst/>
              <a:cxnLst/>
              <a:rect l="l" t="t" r="r" b="b"/>
              <a:pathLst>
                <a:path w="11323" h="1871" extrusionOk="0">
                  <a:moveTo>
                    <a:pt x="11038" y="0"/>
                  </a:moveTo>
                  <a:cubicBezTo>
                    <a:pt x="11028" y="0"/>
                    <a:pt x="11019" y="1"/>
                    <a:pt x="11010" y="2"/>
                  </a:cubicBezTo>
                  <a:lnTo>
                    <a:pt x="247" y="1337"/>
                  </a:lnTo>
                  <a:cubicBezTo>
                    <a:pt x="115" y="1370"/>
                    <a:pt x="0" y="1502"/>
                    <a:pt x="17" y="1634"/>
                  </a:cubicBezTo>
                  <a:cubicBezTo>
                    <a:pt x="31" y="1765"/>
                    <a:pt x="149" y="1870"/>
                    <a:pt x="267" y="1870"/>
                  </a:cubicBezTo>
                  <a:cubicBezTo>
                    <a:pt x="282" y="1870"/>
                    <a:pt x="298" y="1868"/>
                    <a:pt x="313" y="1864"/>
                  </a:cubicBezTo>
                  <a:lnTo>
                    <a:pt x="11075" y="529"/>
                  </a:lnTo>
                  <a:cubicBezTo>
                    <a:pt x="11224" y="513"/>
                    <a:pt x="11323" y="381"/>
                    <a:pt x="11306" y="249"/>
                  </a:cubicBezTo>
                  <a:cubicBezTo>
                    <a:pt x="11291" y="110"/>
                    <a:pt x="11174" y="0"/>
                    <a:pt x="11038"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48"/>
            <p:cNvSpPr/>
            <p:nvPr/>
          </p:nvSpPr>
          <p:spPr>
            <a:xfrm>
              <a:off x="6133825" y="4028225"/>
              <a:ext cx="183800" cy="25200"/>
            </a:xfrm>
            <a:custGeom>
              <a:avLst/>
              <a:gdLst/>
              <a:ahLst/>
              <a:cxnLst/>
              <a:rect l="l" t="t" r="r" b="b"/>
              <a:pathLst>
                <a:path w="7352" h="1008" extrusionOk="0">
                  <a:moveTo>
                    <a:pt x="7083" y="0"/>
                  </a:moveTo>
                  <a:cubicBezTo>
                    <a:pt x="7073" y="0"/>
                    <a:pt x="7064" y="1"/>
                    <a:pt x="7055" y="2"/>
                  </a:cubicBezTo>
                  <a:lnTo>
                    <a:pt x="264" y="463"/>
                  </a:lnTo>
                  <a:cubicBezTo>
                    <a:pt x="116" y="480"/>
                    <a:pt x="1" y="612"/>
                    <a:pt x="17" y="760"/>
                  </a:cubicBezTo>
                  <a:cubicBezTo>
                    <a:pt x="17" y="892"/>
                    <a:pt x="149" y="1007"/>
                    <a:pt x="297" y="1007"/>
                  </a:cubicBezTo>
                  <a:lnTo>
                    <a:pt x="7104" y="529"/>
                  </a:lnTo>
                  <a:cubicBezTo>
                    <a:pt x="7236" y="513"/>
                    <a:pt x="7351" y="397"/>
                    <a:pt x="7351" y="249"/>
                  </a:cubicBezTo>
                  <a:cubicBezTo>
                    <a:pt x="7336" y="110"/>
                    <a:pt x="7219" y="0"/>
                    <a:pt x="7083"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48"/>
            <p:cNvSpPr/>
            <p:nvPr/>
          </p:nvSpPr>
          <p:spPr>
            <a:xfrm>
              <a:off x="6693375" y="4131925"/>
              <a:ext cx="51525" cy="245500"/>
            </a:xfrm>
            <a:custGeom>
              <a:avLst/>
              <a:gdLst/>
              <a:ahLst/>
              <a:cxnLst/>
              <a:rect l="l" t="t" r="r" b="b"/>
              <a:pathLst>
                <a:path w="2061" h="9820" extrusionOk="0">
                  <a:moveTo>
                    <a:pt x="1772" y="1"/>
                  </a:moveTo>
                  <a:cubicBezTo>
                    <a:pt x="1648" y="1"/>
                    <a:pt x="1545" y="92"/>
                    <a:pt x="1516" y="221"/>
                  </a:cubicBezTo>
                  <a:lnTo>
                    <a:pt x="33" y="9517"/>
                  </a:lnTo>
                  <a:cubicBezTo>
                    <a:pt x="0" y="9665"/>
                    <a:pt x="99" y="9797"/>
                    <a:pt x="247" y="9813"/>
                  </a:cubicBezTo>
                  <a:cubicBezTo>
                    <a:pt x="267" y="9818"/>
                    <a:pt x="286" y="9820"/>
                    <a:pt x="304" y="9820"/>
                  </a:cubicBezTo>
                  <a:cubicBezTo>
                    <a:pt x="428" y="9820"/>
                    <a:pt x="530" y="9728"/>
                    <a:pt x="544" y="9599"/>
                  </a:cubicBezTo>
                  <a:lnTo>
                    <a:pt x="2044" y="304"/>
                  </a:lnTo>
                  <a:cubicBezTo>
                    <a:pt x="2060" y="155"/>
                    <a:pt x="1961" y="24"/>
                    <a:pt x="1829" y="7"/>
                  </a:cubicBezTo>
                  <a:cubicBezTo>
                    <a:pt x="1810" y="3"/>
                    <a:pt x="1791" y="1"/>
                    <a:pt x="1772"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48"/>
            <p:cNvSpPr/>
            <p:nvPr/>
          </p:nvSpPr>
          <p:spPr>
            <a:xfrm>
              <a:off x="6807075" y="4251425"/>
              <a:ext cx="72950" cy="259925"/>
            </a:xfrm>
            <a:custGeom>
              <a:avLst/>
              <a:gdLst/>
              <a:ahLst/>
              <a:cxnLst/>
              <a:rect l="l" t="t" r="r" b="b"/>
              <a:pathLst>
                <a:path w="2918" h="10397" extrusionOk="0">
                  <a:moveTo>
                    <a:pt x="2630" y="0"/>
                  </a:moveTo>
                  <a:cubicBezTo>
                    <a:pt x="2506" y="0"/>
                    <a:pt x="2403" y="90"/>
                    <a:pt x="2374" y="204"/>
                  </a:cubicBezTo>
                  <a:lnTo>
                    <a:pt x="34" y="10077"/>
                  </a:lnTo>
                  <a:cubicBezTo>
                    <a:pt x="1" y="10208"/>
                    <a:pt x="83" y="10357"/>
                    <a:pt x="232" y="10390"/>
                  </a:cubicBezTo>
                  <a:cubicBezTo>
                    <a:pt x="251" y="10395"/>
                    <a:pt x="271" y="10397"/>
                    <a:pt x="291" y="10397"/>
                  </a:cubicBezTo>
                  <a:cubicBezTo>
                    <a:pt x="405" y="10397"/>
                    <a:pt x="517" y="10318"/>
                    <a:pt x="545" y="10192"/>
                  </a:cubicBezTo>
                  <a:lnTo>
                    <a:pt x="2885" y="336"/>
                  </a:lnTo>
                  <a:cubicBezTo>
                    <a:pt x="2918" y="188"/>
                    <a:pt x="2836" y="40"/>
                    <a:pt x="2687" y="7"/>
                  </a:cubicBezTo>
                  <a:cubicBezTo>
                    <a:pt x="2668" y="2"/>
                    <a:pt x="2649" y="0"/>
                    <a:pt x="2630"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p48"/>
            <p:cNvSpPr/>
            <p:nvPr/>
          </p:nvSpPr>
          <p:spPr>
            <a:xfrm>
              <a:off x="6397950" y="4328450"/>
              <a:ext cx="263300" cy="71250"/>
            </a:xfrm>
            <a:custGeom>
              <a:avLst/>
              <a:gdLst/>
              <a:ahLst/>
              <a:cxnLst/>
              <a:rect l="l" t="t" r="r" b="b"/>
              <a:pathLst>
                <a:path w="10532" h="2850" extrusionOk="0">
                  <a:moveTo>
                    <a:pt x="10250" y="0"/>
                  </a:moveTo>
                  <a:cubicBezTo>
                    <a:pt x="10229" y="0"/>
                    <a:pt x="10207" y="3"/>
                    <a:pt x="10185" y="8"/>
                  </a:cubicBezTo>
                  <a:lnTo>
                    <a:pt x="231" y="2331"/>
                  </a:lnTo>
                  <a:cubicBezTo>
                    <a:pt x="99" y="2364"/>
                    <a:pt x="0" y="2496"/>
                    <a:pt x="33" y="2645"/>
                  </a:cubicBezTo>
                  <a:cubicBezTo>
                    <a:pt x="61" y="2771"/>
                    <a:pt x="173" y="2850"/>
                    <a:pt x="297" y="2850"/>
                  </a:cubicBezTo>
                  <a:cubicBezTo>
                    <a:pt x="319" y="2850"/>
                    <a:pt x="341" y="2847"/>
                    <a:pt x="363" y="2842"/>
                  </a:cubicBezTo>
                  <a:lnTo>
                    <a:pt x="10301" y="518"/>
                  </a:lnTo>
                  <a:cubicBezTo>
                    <a:pt x="10449" y="486"/>
                    <a:pt x="10532" y="354"/>
                    <a:pt x="10499" y="205"/>
                  </a:cubicBezTo>
                  <a:cubicBezTo>
                    <a:pt x="10470" y="79"/>
                    <a:pt x="10370" y="0"/>
                    <a:pt x="10250"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48"/>
            <p:cNvSpPr/>
            <p:nvPr/>
          </p:nvSpPr>
          <p:spPr>
            <a:xfrm>
              <a:off x="6256625" y="4211050"/>
              <a:ext cx="284725" cy="58850"/>
            </a:xfrm>
            <a:custGeom>
              <a:avLst/>
              <a:gdLst/>
              <a:ahLst/>
              <a:cxnLst/>
              <a:rect l="l" t="t" r="r" b="b"/>
              <a:pathLst>
                <a:path w="11389" h="2354" extrusionOk="0">
                  <a:moveTo>
                    <a:pt x="11116" y="0"/>
                  </a:moveTo>
                  <a:cubicBezTo>
                    <a:pt x="11097" y="0"/>
                    <a:pt x="11078" y="2"/>
                    <a:pt x="11059" y="6"/>
                  </a:cubicBezTo>
                  <a:lnTo>
                    <a:pt x="231" y="1819"/>
                  </a:lnTo>
                  <a:cubicBezTo>
                    <a:pt x="82" y="1852"/>
                    <a:pt x="0" y="1984"/>
                    <a:pt x="16" y="2133"/>
                  </a:cubicBezTo>
                  <a:cubicBezTo>
                    <a:pt x="31" y="2262"/>
                    <a:pt x="145" y="2353"/>
                    <a:pt x="272" y="2353"/>
                  </a:cubicBezTo>
                  <a:cubicBezTo>
                    <a:pt x="291" y="2353"/>
                    <a:pt x="310" y="2351"/>
                    <a:pt x="330" y="2347"/>
                  </a:cubicBezTo>
                  <a:lnTo>
                    <a:pt x="11141" y="517"/>
                  </a:lnTo>
                  <a:cubicBezTo>
                    <a:pt x="11290" y="501"/>
                    <a:pt x="11388" y="369"/>
                    <a:pt x="11372" y="221"/>
                  </a:cubicBezTo>
                  <a:cubicBezTo>
                    <a:pt x="11343" y="92"/>
                    <a:pt x="11240" y="0"/>
                    <a:pt x="11116"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48"/>
            <p:cNvSpPr/>
            <p:nvPr/>
          </p:nvSpPr>
          <p:spPr>
            <a:xfrm>
              <a:off x="6532675" y="4468350"/>
              <a:ext cx="263725" cy="88100"/>
            </a:xfrm>
            <a:custGeom>
              <a:avLst/>
              <a:gdLst/>
              <a:ahLst/>
              <a:cxnLst/>
              <a:rect l="l" t="t" r="r" b="b"/>
              <a:pathLst>
                <a:path w="10549" h="3524" extrusionOk="0">
                  <a:moveTo>
                    <a:pt x="10256" y="1"/>
                  </a:moveTo>
                  <a:cubicBezTo>
                    <a:pt x="10228" y="1"/>
                    <a:pt x="10199" y="5"/>
                    <a:pt x="10169" y="15"/>
                  </a:cubicBezTo>
                  <a:lnTo>
                    <a:pt x="231" y="2998"/>
                  </a:lnTo>
                  <a:cubicBezTo>
                    <a:pt x="83" y="3048"/>
                    <a:pt x="0" y="3196"/>
                    <a:pt x="50" y="3328"/>
                  </a:cubicBezTo>
                  <a:cubicBezTo>
                    <a:pt x="76" y="3447"/>
                    <a:pt x="177" y="3523"/>
                    <a:pt x="293" y="3523"/>
                  </a:cubicBezTo>
                  <a:cubicBezTo>
                    <a:pt x="321" y="3523"/>
                    <a:pt x="350" y="3519"/>
                    <a:pt x="379" y="3509"/>
                  </a:cubicBezTo>
                  <a:lnTo>
                    <a:pt x="10334" y="526"/>
                  </a:lnTo>
                  <a:cubicBezTo>
                    <a:pt x="10466" y="477"/>
                    <a:pt x="10548" y="328"/>
                    <a:pt x="10499" y="196"/>
                  </a:cubicBezTo>
                  <a:cubicBezTo>
                    <a:pt x="10472" y="77"/>
                    <a:pt x="10372" y="1"/>
                    <a:pt x="10256"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48"/>
            <p:cNvSpPr/>
            <p:nvPr/>
          </p:nvSpPr>
          <p:spPr>
            <a:xfrm>
              <a:off x="6608900" y="4431050"/>
              <a:ext cx="163175" cy="52025"/>
            </a:xfrm>
            <a:custGeom>
              <a:avLst/>
              <a:gdLst/>
              <a:ahLst/>
              <a:cxnLst/>
              <a:rect l="l" t="t" r="r" b="b"/>
              <a:pathLst>
                <a:path w="6527" h="2081" extrusionOk="0">
                  <a:moveTo>
                    <a:pt x="6230" y="0"/>
                  </a:moveTo>
                  <a:cubicBezTo>
                    <a:pt x="6208" y="0"/>
                    <a:pt x="6186" y="2"/>
                    <a:pt x="6164" y="7"/>
                  </a:cubicBezTo>
                  <a:lnTo>
                    <a:pt x="231" y="1557"/>
                  </a:lnTo>
                  <a:cubicBezTo>
                    <a:pt x="83" y="1606"/>
                    <a:pt x="0" y="1738"/>
                    <a:pt x="33" y="1886"/>
                  </a:cubicBezTo>
                  <a:cubicBezTo>
                    <a:pt x="74" y="1994"/>
                    <a:pt x="170" y="2080"/>
                    <a:pt x="285" y="2080"/>
                  </a:cubicBezTo>
                  <a:cubicBezTo>
                    <a:pt x="310" y="2080"/>
                    <a:pt x="336" y="2076"/>
                    <a:pt x="363" y="2067"/>
                  </a:cubicBezTo>
                  <a:lnTo>
                    <a:pt x="6296" y="535"/>
                  </a:lnTo>
                  <a:cubicBezTo>
                    <a:pt x="6445" y="485"/>
                    <a:pt x="6527" y="353"/>
                    <a:pt x="6494" y="205"/>
                  </a:cubicBezTo>
                  <a:cubicBezTo>
                    <a:pt x="6466" y="79"/>
                    <a:pt x="6354" y="0"/>
                    <a:pt x="6230"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48"/>
            <p:cNvSpPr/>
            <p:nvPr/>
          </p:nvSpPr>
          <p:spPr>
            <a:xfrm>
              <a:off x="6917500" y="4426700"/>
              <a:ext cx="98925" cy="218800"/>
            </a:xfrm>
            <a:custGeom>
              <a:avLst/>
              <a:gdLst/>
              <a:ahLst/>
              <a:cxnLst/>
              <a:rect l="l" t="t" r="r" b="b"/>
              <a:pathLst>
                <a:path w="3957" h="8752" extrusionOk="0">
                  <a:moveTo>
                    <a:pt x="3659" y="0"/>
                  </a:moveTo>
                  <a:cubicBezTo>
                    <a:pt x="3548" y="0"/>
                    <a:pt x="3451" y="63"/>
                    <a:pt x="3412" y="165"/>
                  </a:cubicBezTo>
                  <a:lnTo>
                    <a:pt x="67" y="8389"/>
                  </a:lnTo>
                  <a:cubicBezTo>
                    <a:pt x="1" y="8521"/>
                    <a:pt x="67" y="8686"/>
                    <a:pt x="215" y="8735"/>
                  </a:cubicBezTo>
                  <a:cubicBezTo>
                    <a:pt x="245" y="8746"/>
                    <a:pt x="275" y="8751"/>
                    <a:pt x="305" y="8751"/>
                  </a:cubicBezTo>
                  <a:cubicBezTo>
                    <a:pt x="409" y="8751"/>
                    <a:pt x="510" y="8689"/>
                    <a:pt x="561" y="8587"/>
                  </a:cubicBezTo>
                  <a:lnTo>
                    <a:pt x="3907" y="363"/>
                  </a:lnTo>
                  <a:cubicBezTo>
                    <a:pt x="3956" y="231"/>
                    <a:pt x="3890" y="82"/>
                    <a:pt x="3758" y="17"/>
                  </a:cubicBezTo>
                  <a:cubicBezTo>
                    <a:pt x="3725" y="5"/>
                    <a:pt x="3692" y="0"/>
                    <a:pt x="3659"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45" name="Google Shape;4645;p48"/>
          <p:cNvGrpSpPr/>
          <p:nvPr/>
        </p:nvGrpSpPr>
        <p:grpSpPr>
          <a:xfrm>
            <a:off x="8712525" y="3321100"/>
            <a:ext cx="649375" cy="1799100"/>
            <a:chOff x="6942225" y="2705250"/>
            <a:chExt cx="649375" cy="1799100"/>
          </a:xfrm>
        </p:grpSpPr>
        <p:sp>
          <p:nvSpPr>
            <p:cNvPr id="4646" name="Google Shape;4646;p48"/>
            <p:cNvSpPr/>
            <p:nvPr/>
          </p:nvSpPr>
          <p:spPr>
            <a:xfrm>
              <a:off x="6942225" y="2705250"/>
              <a:ext cx="649375" cy="1440875"/>
            </a:xfrm>
            <a:custGeom>
              <a:avLst/>
              <a:gdLst/>
              <a:ahLst/>
              <a:cxnLst/>
              <a:rect l="l" t="t" r="r" b="b"/>
              <a:pathLst>
                <a:path w="25975" h="57635" extrusionOk="0">
                  <a:moveTo>
                    <a:pt x="4582" y="0"/>
                  </a:moveTo>
                  <a:cubicBezTo>
                    <a:pt x="1253" y="5587"/>
                    <a:pt x="1" y="10680"/>
                    <a:pt x="479" y="15229"/>
                  </a:cubicBezTo>
                  <a:lnTo>
                    <a:pt x="5786" y="18574"/>
                  </a:lnTo>
                  <a:lnTo>
                    <a:pt x="775" y="17141"/>
                  </a:lnTo>
                  <a:lnTo>
                    <a:pt x="775" y="17141"/>
                  </a:lnTo>
                  <a:cubicBezTo>
                    <a:pt x="2605" y="23173"/>
                    <a:pt x="940" y="28249"/>
                    <a:pt x="2720" y="32171"/>
                  </a:cubicBezTo>
                  <a:lnTo>
                    <a:pt x="8060" y="35187"/>
                  </a:lnTo>
                  <a:lnTo>
                    <a:pt x="2654" y="33671"/>
                  </a:lnTo>
                  <a:lnTo>
                    <a:pt x="2654" y="33671"/>
                  </a:lnTo>
                  <a:cubicBezTo>
                    <a:pt x="2324" y="42142"/>
                    <a:pt x="2588" y="51602"/>
                    <a:pt x="13004" y="57634"/>
                  </a:cubicBezTo>
                  <a:cubicBezTo>
                    <a:pt x="25975" y="51504"/>
                    <a:pt x="24805" y="36984"/>
                    <a:pt x="20586" y="25645"/>
                  </a:cubicBezTo>
                  <a:lnTo>
                    <a:pt x="20586" y="25645"/>
                  </a:lnTo>
                  <a:lnTo>
                    <a:pt x="15905" y="28974"/>
                  </a:lnTo>
                  <a:lnTo>
                    <a:pt x="20124" y="24326"/>
                  </a:lnTo>
                  <a:cubicBezTo>
                    <a:pt x="16202" y="12295"/>
                    <a:pt x="18443" y="8208"/>
                    <a:pt x="4582"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48"/>
            <p:cNvSpPr/>
            <p:nvPr/>
          </p:nvSpPr>
          <p:spPr>
            <a:xfrm>
              <a:off x="7097575" y="2831325"/>
              <a:ext cx="351475" cy="1673025"/>
            </a:xfrm>
            <a:custGeom>
              <a:avLst/>
              <a:gdLst/>
              <a:ahLst/>
              <a:cxnLst/>
              <a:rect l="l" t="t" r="r" b="b"/>
              <a:pathLst>
                <a:path w="14059" h="66921" extrusionOk="0">
                  <a:moveTo>
                    <a:pt x="288" y="1"/>
                  </a:moveTo>
                  <a:cubicBezTo>
                    <a:pt x="258" y="1"/>
                    <a:pt x="227" y="6"/>
                    <a:pt x="198" y="17"/>
                  </a:cubicBezTo>
                  <a:cubicBezTo>
                    <a:pt x="66" y="83"/>
                    <a:pt x="0" y="231"/>
                    <a:pt x="49" y="363"/>
                  </a:cubicBezTo>
                  <a:cubicBezTo>
                    <a:pt x="99" y="462"/>
                    <a:pt x="13482" y="31875"/>
                    <a:pt x="3725" y="66584"/>
                  </a:cubicBezTo>
                  <a:cubicBezTo>
                    <a:pt x="3692" y="66716"/>
                    <a:pt x="3774" y="66864"/>
                    <a:pt x="3923" y="66913"/>
                  </a:cubicBezTo>
                  <a:cubicBezTo>
                    <a:pt x="3942" y="66918"/>
                    <a:pt x="3962" y="66921"/>
                    <a:pt x="3982" y="66921"/>
                  </a:cubicBezTo>
                  <a:cubicBezTo>
                    <a:pt x="4096" y="66921"/>
                    <a:pt x="4208" y="66844"/>
                    <a:pt x="4236" y="66732"/>
                  </a:cubicBezTo>
                  <a:cubicBezTo>
                    <a:pt x="14058" y="31842"/>
                    <a:pt x="577" y="264"/>
                    <a:pt x="544" y="165"/>
                  </a:cubicBezTo>
                  <a:cubicBezTo>
                    <a:pt x="493" y="63"/>
                    <a:pt x="392" y="1"/>
                    <a:pt x="288"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48"/>
            <p:cNvSpPr/>
            <p:nvPr/>
          </p:nvSpPr>
          <p:spPr>
            <a:xfrm>
              <a:off x="7247550" y="3258650"/>
              <a:ext cx="159475" cy="164525"/>
            </a:xfrm>
            <a:custGeom>
              <a:avLst/>
              <a:gdLst/>
              <a:ahLst/>
              <a:cxnLst/>
              <a:rect l="l" t="t" r="r" b="b"/>
              <a:pathLst>
                <a:path w="6379" h="6581" extrusionOk="0">
                  <a:moveTo>
                    <a:pt x="6092" y="0"/>
                  </a:moveTo>
                  <a:cubicBezTo>
                    <a:pt x="6021" y="0"/>
                    <a:pt x="5952" y="29"/>
                    <a:pt x="5900" y="81"/>
                  </a:cubicBezTo>
                  <a:lnTo>
                    <a:pt x="99" y="6129"/>
                  </a:lnTo>
                  <a:cubicBezTo>
                    <a:pt x="0" y="6228"/>
                    <a:pt x="0" y="6393"/>
                    <a:pt x="116" y="6508"/>
                  </a:cubicBezTo>
                  <a:cubicBezTo>
                    <a:pt x="163" y="6556"/>
                    <a:pt x="226" y="6581"/>
                    <a:pt x="291" y="6581"/>
                  </a:cubicBezTo>
                  <a:cubicBezTo>
                    <a:pt x="361" y="6581"/>
                    <a:pt x="435" y="6552"/>
                    <a:pt x="495" y="6492"/>
                  </a:cubicBezTo>
                  <a:lnTo>
                    <a:pt x="6279" y="443"/>
                  </a:lnTo>
                  <a:cubicBezTo>
                    <a:pt x="6378" y="344"/>
                    <a:pt x="6378" y="180"/>
                    <a:pt x="6279" y="81"/>
                  </a:cubicBezTo>
                  <a:cubicBezTo>
                    <a:pt x="6224" y="25"/>
                    <a:pt x="6157" y="0"/>
                    <a:pt x="6092"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48"/>
            <p:cNvSpPr/>
            <p:nvPr/>
          </p:nvSpPr>
          <p:spPr>
            <a:xfrm>
              <a:off x="7233950" y="3241900"/>
              <a:ext cx="100975" cy="96850"/>
            </a:xfrm>
            <a:custGeom>
              <a:avLst/>
              <a:gdLst/>
              <a:ahLst/>
              <a:cxnLst/>
              <a:rect l="l" t="t" r="r" b="b"/>
              <a:pathLst>
                <a:path w="4039" h="3874" extrusionOk="0">
                  <a:moveTo>
                    <a:pt x="3744" y="1"/>
                  </a:moveTo>
                  <a:cubicBezTo>
                    <a:pt x="3676" y="1"/>
                    <a:pt x="3610" y="26"/>
                    <a:pt x="3560" y="75"/>
                  </a:cubicBezTo>
                  <a:lnTo>
                    <a:pt x="99" y="3421"/>
                  </a:lnTo>
                  <a:cubicBezTo>
                    <a:pt x="0" y="3520"/>
                    <a:pt x="0" y="3684"/>
                    <a:pt x="99" y="3800"/>
                  </a:cubicBezTo>
                  <a:cubicBezTo>
                    <a:pt x="149" y="3849"/>
                    <a:pt x="215" y="3874"/>
                    <a:pt x="283" y="3874"/>
                  </a:cubicBezTo>
                  <a:cubicBezTo>
                    <a:pt x="351" y="3874"/>
                    <a:pt x="421" y="3849"/>
                    <a:pt x="478" y="3800"/>
                  </a:cubicBezTo>
                  <a:lnTo>
                    <a:pt x="3923" y="454"/>
                  </a:lnTo>
                  <a:cubicBezTo>
                    <a:pt x="4038" y="355"/>
                    <a:pt x="4038" y="174"/>
                    <a:pt x="3939" y="75"/>
                  </a:cubicBezTo>
                  <a:cubicBezTo>
                    <a:pt x="3882" y="26"/>
                    <a:pt x="3812" y="1"/>
                    <a:pt x="3744"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48"/>
            <p:cNvSpPr/>
            <p:nvPr/>
          </p:nvSpPr>
          <p:spPr>
            <a:xfrm>
              <a:off x="7203450" y="3034300"/>
              <a:ext cx="145075" cy="156500"/>
            </a:xfrm>
            <a:custGeom>
              <a:avLst/>
              <a:gdLst/>
              <a:ahLst/>
              <a:cxnLst/>
              <a:rect l="l" t="t" r="r" b="b"/>
              <a:pathLst>
                <a:path w="5803" h="6260" extrusionOk="0">
                  <a:moveTo>
                    <a:pt x="5499" y="0"/>
                  </a:moveTo>
                  <a:cubicBezTo>
                    <a:pt x="5428" y="0"/>
                    <a:pt x="5359" y="29"/>
                    <a:pt x="5308" y="89"/>
                  </a:cubicBezTo>
                  <a:lnTo>
                    <a:pt x="100" y="5808"/>
                  </a:lnTo>
                  <a:cubicBezTo>
                    <a:pt x="1" y="5923"/>
                    <a:pt x="1" y="6088"/>
                    <a:pt x="116" y="6187"/>
                  </a:cubicBezTo>
                  <a:cubicBezTo>
                    <a:pt x="172" y="6235"/>
                    <a:pt x="238" y="6259"/>
                    <a:pt x="304" y="6259"/>
                  </a:cubicBezTo>
                  <a:cubicBezTo>
                    <a:pt x="375" y="6259"/>
                    <a:pt x="444" y="6230"/>
                    <a:pt x="495" y="6171"/>
                  </a:cubicBezTo>
                  <a:lnTo>
                    <a:pt x="5703" y="435"/>
                  </a:lnTo>
                  <a:cubicBezTo>
                    <a:pt x="5802" y="336"/>
                    <a:pt x="5786" y="171"/>
                    <a:pt x="5687" y="73"/>
                  </a:cubicBezTo>
                  <a:cubicBezTo>
                    <a:pt x="5631" y="25"/>
                    <a:pt x="5564" y="0"/>
                    <a:pt x="5499"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p48"/>
            <p:cNvSpPr/>
            <p:nvPr/>
          </p:nvSpPr>
          <p:spPr>
            <a:xfrm>
              <a:off x="7164725" y="2936000"/>
              <a:ext cx="87775" cy="105950"/>
            </a:xfrm>
            <a:custGeom>
              <a:avLst/>
              <a:gdLst/>
              <a:ahLst/>
              <a:cxnLst/>
              <a:rect l="l" t="t" r="r" b="b"/>
              <a:pathLst>
                <a:path w="3511" h="4238" extrusionOk="0">
                  <a:moveTo>
                    <a:pt x="3208" y="1"/>
                  </a:moveTo>
                  <a:cubicBezTo>
                    <a:pt x="3134" y="1"/>
                    <a:pt x="3062" y="34"/>
                    <a:pt x="3017" y="99"/>
                  </a:cubicBezTo>
                  <a:lnTo>
                    <a:pt x="83" y="3807"/>
                  </a:lnTo>
                  <a:cubicBezTo>
                    <a:pt x="0" y="3922"/>
                    <a:pt x="17" y="4087"/>
                    <a:pt x="132" y="4186"/>
                  </a:cubicBezTo>
                  <a:cubicBezTo>
                    <a:pt x="180" y="4220"/>
                    <a:pt x="237" y="4237"/>
                    <a:pt x="294" y="4237"/>
                  </a:cubicBezTo>
                  <a:cubicBezTo>
                    <a:pt x="374" y="4237"/>
                    <a:pt x="454" y="4204"/>
                    <a:pt x="511" y="4136"/>
                  </a:cubicBezTo>
                  <a:lnTo>
                    <a:pt x="3429" y="428"/>
                  </a:lnTo>
                  <a:cubicBezTo>
                    <a:pt x="3511" y="313"/>
                    <a:pt x="3494" y="148"/>
                    <a:pt x="3379" y="66"/>
                  </a:cubicBezTo>
                  <a:cubicBezTo>
                    <a:pt x="3328" y="22"/>
                    <a:pt x="3267" y="1"/>
                    <a:pt x="3208"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48"/>
            <p:cNvSpPr/>
            <p:nvPr/>
          </p:nvSpPr>
          <p:spPr>
            <a:xfrm>
              <a:off x="6969825" y="3029625"/>
              <a:ext cx="244775" cy="156900"/>
            </a:xfrm>
            <a:custGeom>
              <a:avLst/>
              <a:gdLst/>
              <a:ahLst/>
              <a:cxnLst/>
              <a:rect l="l" t="t" r="r" b="b"/>
              <a:pathLst>
                <a:path w="9791" h="6276" extrusionOk="0">
                  <a:moveTo>
                    <a:pt x="294" y="0"/>
                  </a:moveTo>
                  <a:cubicBezTo>
                    <a:pt x="206" y="0"/>
                    <a:pt x="125" y="44"/>
                    <a:pt x="83" y="128"/>
                  </a:cubicBezTo>
                  <a:cubicBezTo>
                    <a:pt x="1" y="243"/>
                    <a:pt x="34" y="408"/>
                    <a:pt x="166" y="490"/>
                  </a:cubicBezTo>
                  <a:lnTo>
                    <a:pt x="9362" y="6242"/>
                  </a:lnTo>
                  <a:cubicBezTo>
                    <a:pt x="9401" y="6264"/>
                    <a:pt x="9445" y="6275"/>
                    <a:pt x="9489" y="6275"/>
                  </a:cubicBezTo>
                  <a:cubicBezTo>
                    <a:pt x="9578" y="6275"/>
                    <a:pt x="9670" y="6231"/>
                    <a:pt x="9725" y="6143"/>
                  </a:cubicBezTo>
                  <a:cubicBezTo>
                    <a:pt x="9791" y="6028"/>
                    <a:pt x="9758" y="5863"/>
                    <a:pt x="9642" y="5781"/>
                  </a:cubicBezTo>
                  <a:lnTo>
                    <a:pt x="446" y="45"/>
                  </a:lnTo>
                  <a:cubicBezTo>
                    <a:pt x="398" y="15"/>
                    <a:pt x="345" y="0"/>
                    <a:pt x="294"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48"/>
            <p:cNvSpPr/>
            <p:nvPr/>
          </p:nvSpPr>
          <p:spPr>
            <a:xfrm>
              <a:off x="7040300" y="2993350"/>
              <a:ext cx="154525" cy="111500"/>
            </a:xfrm>
            <a:custGeom>
              <a:avLst/>
              <a:gdLst/>
              <a:ahLst/>
              <a:cxnLst/>
              <a:rect l="l" t="t" r="r" b="b"/>
              <a:pathLst>
                <a:path w="6181" h="4460" extrusionOk="0">
                  <a:moveTo>
                    <a:pt x="304" y="0"/>
                  </a:moveTo>
                  <a:cubicBezTo>
                    <a:pt x="217" y="0"/>
                    <a:pt x="134" y="40"/>
                    <a:pt x="83" y="112"/>
                  </a:cubicBezTo>
                  <a:cubicBezTo>
                    <a:pt x="0" y="244"/>
                    <a:pt x="33" y="409"/>
                    <a:pt x="148" y="491"/>
                  </a:cubicBezTo>
                  <a:lnTo>
                    <a:pt x="5736" y="4413"/>
                  </a:lnTo>
                  <a:cubicBezTo>
                    <a:pt x="5779" y="4445"/>
                    <a:pt x="5830" y="4459"/>
                    <a:pt x="5880" y="4459"/>
                  </a:cubicBezTo>
                  <a:cubicBezTo>
                    <a:pt x="5964" y="4459"/>
                    <a:pt x="6047" y="4419"/>
                    <a:pt x="6098" y="4348"/>
                  </a:cubicBezTo>
                  <a:cubicBezTo>
                    <a:pt x="6181" y="4216"/>
                    <a:pt x="6148" y="4051"/>
                    <a:pt x="6032" y="3968"/>
                  </a:cubicBezTo>
                  <a:lnTo>
                    <a:pt x="462" y="46"/>
                  </a:lnTo>
                  <a:cubicBezTo>
                    <a:pt x="412" y="15"/>
                    <a:pt x="357" y="0"/>
                    <a:pt x="304"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48"/>
            <p:cNvSpPr/>
            <p:nvPr/>
          </p:nvSpPr>
          <p:spPr>
            <a:xfrm>
              <a:off x="7270625" y="3441325"/>
              <a:ext cx="190375" cy="170000"/>
            </a:xfrm>
            <a:custGeom>
              <a:avLst/>
              <a:gdLst/>
              <a:ahLst/>
              <a:cxnLst/>
              <a:rect l="l" t="t" r="r" b="b"/>
              <a:pathLst>
                <a:path w="7615" h="6800" extrusionOk="0">
                  <a:moveTo>
                    <a:pt x="7315" y="0"/>
                  </a:moveTo>
                  <a:cubicBezTo>
                    <a:pt x="7253" y="0"/>
                    <a:pt x="7189" y="21"/>
                    <a:pt x="7136" y="58"/>
                  </a:cubicBezTo>
                  <a:lnTo>
                    <a:pt x="115" y="6338"/>
                  </a:lnTo>
                  <a:cubicBezTo>
                    <a:pt x="17" y="6436"/>
                    <a:pt x="0" y="6601"/>
                    <a:pt x="99" y="6717"/>
                  </a:cubicBezTo>
                  <a:cubicBezTo>
                    <a:pt x="153" y="6770"/>
                    <a:pt x="225" y="6800"/>
                    <a:pt x="299" y="6800"/>
                  </a:cubicBezTo>
                  <a:cubicBezTo>
                    <a:pt x="362" y="6800"/>
                    <a:pt x="425" y="6779"/>
                    <a:pt x="478" y="6733"/>
                  </a:cubicBezTo>
                  <a:lnTo>
                    <a:pt x="7499" y="454"/>
                  </a:lnTo>
                  <a:cubicBezTo>
                    <a:pt x="7598" y="355"/>
                    <a:pt x="7614" y="190"/>
                    <a:pt x="7516" y="91"/>
                  </a:cubicBezTo>
                  <a:cubicBezTo>
                    <a:pt x="7462" y="29"/>
                    <a:pt x="7389" y="0"/>
                    <a:pt x="7315"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48"/>
            <p:cNvSpPr/>
            <p:nvPr/>
          </p:nvSpPr>
          <p:spPr>
            <a:xfrm>
              <a:off x="7274325" y="3619075"/>
              <a:ext cx="215925" cy="167825"/>
            </a:xfrm>
            <a:custGeom>
              <a:avLst/>
              <a:gdLst/>
              <a:ahLst/>
              <a:cxnLst/>
              <a:rect l="l" t="t" r="r" b="b"/>
              <a:pathLst>
                <a:path w="8637" h="6713" extrusionOk="0">
                  <a:moveTo>
                    <a:pt x="8337" y="0"/>
                  </a:moveTo>
                  <a:cubicBezTo>
                    <a:pt x="8280" y="0"/>
                    <a:pt x="8223" y="17"/>
                    <a:pt x="8175" y="52"/>
                  </a:cubicBezTo>
                  <a:lnTo>
                    <a:pt x="149" y="6232"/>
                  </a:lnTo>
                  <a:cubicBezTo>
                    <a:pt x="33" y="6331"/>
                    <a:pt x="0" y="6496"/>
                    <a:pt x="99" y="6611"/>
                  </a:cubicBezTo>
                  <a:cubicBezTo>
                    <a:pt x="147" y="6678"/>
                    <a:pt x="224" y="6712"/>
                    <a:pt x="301" y="6712"/>
                  </a:cubicBezTo>
                  <a:cubicBezTo>
                    <a:pt x="357" y="6712"/>
                    <a:pt x="414" y="6695"/>
                    <a:pt x="462" y="6661"/>
                  </a:cubicBezTo>
                  <a:lnTo>
                    <a:pt x="8505" y="480"/>
                  </a:lnTo>
                  <a:cubicBezTo>
                    <a:pt x="8620" y="381"/>
                    <a:pt x="8637" y="216"/>
                    <a:pt x="8554" y="101"/>
                  </a:cubicBezTo>
                  <a:cubicBezTo>
                    <a:pt x="8496" y="34"/>
                    <a:pt x="8416" y="0"/>
                    <a:pt x="8337"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48"/>
            <p:cNvSpPr/>
            <p:nvPr/>
          </p:nvSpPr>
          <p:spPr>
            <a:xfrm>
              <a:off x="7027525" y="3429275"/>
              <a:ext cx="244775" cy="125075"/>
            </a:xfrm>
            <a:custGeom>
              <a:avLst/>
              <a:gdLst/>
              <a:ahLst/>
              <a:cxnLst/>
              <a:rect l="l" t="t" r="r" b="b"/>
              <a:pathLst>
                <a:path w="9791" h="5003" extrusionOk="0">
                  <a:moveTo>
                    <a:pt x="289" y="0"/>
                  </a:moveTo>
                  <a:cubicBezTo>
                    <a:pt x="191" y="0"/>
                    <a:pt x="96" y="52"/>
                    <a:pt x="50" y="145"/>
                  </a:cubicBezTo>
                  <a:cubicBezTo>
                    <a:pt x="0" y="277"/>
                    <a:pt x="50" y="441"/>
                    <a:pt x="182" y="507"/>
                  </a:cubicBezTo>
                  <a:lnTo>
                    <a:pt x="9362" y="4974"/>
                  </a:lnTo>
                  <a:cubicBezTo>
                    <a:pt x="9401" y="4993"/>
                    <a:pt x="9443" y="5003"/>
                    <a:pt x="9485" y="5003"/>
                  </a:cubicBezTo>
                  <a:cubicBezTo>
                    <a:pt x="9583" y="5003"/>
                    <a:pt x="9678" y="4951"/>
                    <a:pt x="9724" y="4858"/>
                  </a:cubicBezTo>
                  <a:cubicBezTo>
                    <a:pt x="9790" y="4727"/>
                    <a:pt x="9724" y="4562"/>
                    <a:pt x="9592" y="4496"/>
                  </a:cubicBezTo>
                  <a:lnTo>
                    <a:pt x="412" y="29"/>
                  </a:lnTo>
                  <a:cubicBezTo>
                    <a:pt x="373" y="10"/>
                    <a:pt x="331" y="0"/>
                    <a:pt x="289"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48"/>
            <p:cNvSpPr/>
            <p:nvPr/>
          </p:nvSpPr>
          <p:spPr>
            <a:xfrm>
              <a:off x="6999100" y="3239050"/>
              <a:ext cx="254225" cy="148450"/>
            </a:xfrm>
            <a:custGeom>
              <a:avLst/>
              <a:gdLst/>
              <a:ahLst/>
              <a:cxnLst/>
              <a:rect l="l" t="t" r="r" b="b"/>
              <a:pathLst>
                <a:path w="10169" h="5938" extrusionOk="0">
                  <a:moveTo>
                    <a:pt x="302" y="0"/>
                  </a:moveTo>
                  <a:cubicBezTo>
                    <a:pt x="212" y="0"/>
                    <a:pt x="121" y="52"/>
                    <a:pt x="66" y="140"/>
                  </a:cubicBezTo>
                  <a:cubicBezTo>
                    <a:pt x="0" y="255"/>
                    <a:pt x="49" y="420"/>
                    <a:pt x="165" y="502"/>
                  </a:cubicBezTo>
                  <a:lnTo>
                    <a:pt x="9724" y="5908"/>
                  </a:lnTo>
                  <a:cubicBezTo>
                    <a:pt x="9764" y="5928"/>
                    <a:pt x="9808" y="5937"/>
                    <a:pt x="9850" y="5937"/>
                  </a:cubicBezTo>
                  <a:cubicBezTo>
                    <a:pt x="9947" y="5937"/>
                    <a:pt x="10041" y="5889"/>
                    <a:pt x="10086" y="5809"/>
                  </a:cubicBezTo>
                  <a:cubicBezTo>
                    <a:pt x="10169" y="5677"/>
                    <a:pt x="10119" y="5512"/>
                    <a:pt x="9988" y="5446"/>
                  </a:cubicBezTo>
                  <a:lnTo>
                    <a:pt x="429" y="41"/>
                  </a:lnTo>
                  <a:cubicBezTo>
                    <a:pt x="390" y="13"/>
                    <a:pt x="346" y="0"/>
                    <a:pt x="302"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48"/>
            <p:cNvSpPr/>
            <p:nvPr/>
          </p:nvSpPr>
          <p:spPr>
            <a:xfrm>
              <a:off x="7033275" y="3635950"/>
              <a:ext cx="255075" cy="111975"/>
            </a:xfrm>
            <a:custGeom>
              <a:avLst/>
              <a:gdLst/>
              <a:ahLst/>
              <a:cxnLst/>
              <a:rect l="l" t="t" r="r" b="b"/>
              <a:pathLst>
                <a:path w="10203" h="4479" extrusionOk="0">
                  <a:moveTo>
                    <a:pt x="296" y="1"/>
                  </a:moveTo>
                  <a:cubicBezTo>
                    <a:pt x="196" y="1"/>
                    <a:pt x="100" y="57"/>
                    <a:pt x="50" y="168"/>
                  </a:cubicBezTo>
                  <a:cubicBezTo>
                    <a:pt x="1" y="300"/>
                    <a:pt x="67" y="448"/>
                    <a:pt x="199" y="514"/>
                  </a:cubicBezTo>
                  <a:lnTo>
                    <a:pt x="9807" y="4453"/>
                  </a:lnTo>
                  <a:cubicBezTo>
                    <a:pt x="9843" y="4470"/>
                    <a:pt x="9880" y="4479"/>
                    <a:pt x="9917" y="4479"/>
                  </a:cubicBezTo>
                  <a:cubicBezTo>
                    <a:pt x="10019" y="4479"/>
                    <a:pt x="10117" y="4417"/>
                    <a:pt x="10153" y="4321"/>
                  </a:cubicBezTo>
                  <a:cubicBezTo>
                    <a:pt x="10203" y="4173"/>
                    <a:pt x="10137" y="4024"/>
                    <a:pt x="10005" y="3975"/>
                  </a:cubicBezTo>
                  <a:lnTo>
                    <a:pt x="397" y="19"/>
                  </a:lnTo>
                  <a:cubicBezTo>
                    <a:pt x="364" y="7"/>
                    <a:pt x="330" y="1"/>
                    <a:pt x="296"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48"/>
            <p:cNvSpPr/>
            <p:nvPr/>
          </p:nvSpPr>
          <p:spPr>
            <a:xfrm>
              <a:off x="7138350" y="3626900"/>
              <a:ext cx="154950" cy="76950"/>
            </a:xfrm>
            <a:custGeom>
              <a:avLst/>
              <a:gdLst/>
              <a:ahLst/>
              <a:cxnLst/>
              <a:rect l="l" t="t" r="r" b="b"/>
              <a:pathLst>
                <a:path w="6198" h="3078" extrusionOk="0">
                  <a:moveTo>
                    <a:pt x="310" y="0"/>
                  </a:moveTo>
                  <a:cubicBezTo>
                    <a:pt x="210" y="0"/>
                    <a:pt x="116" y="53"/>
                    <a:pt x="67" y="151"/>
                  </a:cubicBezTo>
                  <a:cubicBezTo>
                    <a:pt x="1" y="283"/>
                    <a:pt x="67" y="447"/>
                    <a:pt x="198" y="513"/>
                  </a:cubicBezTo>
                  <a:lnTo>
                    <a:pt x="5786" y="3051"/>
                  </a:lnTo>
                  <a:cubicBezTo>
                    <a:pt x="5821" y="3069"/>
                    <a:pt x="5859" y="3077"/>
                    <a:pt x="5896" y="3077"/>
                  </a:cubicBezTo>
                  <a:cubicBezTo>
                    <a:pt x="5997" y="3077"/>
                    <a:pt x="6095" y="3016"/>
                    <a:pt x="6132" y="2920"/>
                  </a:cubicBezTo>
                  <a:cubicBezTo>
                    <a:pt x="6198" y="2788"/>
                    <a:pt x="6132" y="2623"/>
                    <a:pt x="6000" y="2573"/>
                  </a:cubicBezTo>
                  <a:lnTo>
                    <a:pt x="413" y="19"/>
                  </a:lnTo>
                  <a:cubicBezTo>
                    <a:pt x="379" y="6"/>
                    <a:pt x="344" y="0"/>
                    <a:pt x="310"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48"/>
            <p:cNvSpPr/>
            <p:nvPr/>
          </p:nvSpPr>
          <p:spPr>
            <a:xfrm>
              <a:off x="7037825" y="3802825"/>
              <a:ext cx="250525" cy="118150"/>
            </a:xfrm>
            <a:custGeom>
              <a:avLst/>
              <a:gdLst/>
              <a:ahLst/>
              <a:cxnLst/>
              <a:rect l="l" t="t" r="r" b="b"/>
              <a:pathLst>
                <a:path w="10021" h="4726" extrusionOk="0">
                  <a:moveTo>
                    <a:pt x="312" y="1"/>
                  </a:moveTo>
                  <a:cubicBezTo>
                    <a:pt x="211" y="1"/>
                    <a:pt x="116" y="56"/>
                    <a:pt x="66" y="168"/>
                  </a:cubicBezTo>
                  <a:cubicBezTo>
                    <a:pt x="0" y="299"/>
                    <a:pt x="66" y="448"/>
                    <a:pt x="198" y="514"/>
                  </a:cubicBezTo>
                  <a:lnTo>
                    <a:pt x="9609" y="4700"/>
                  </a:lnTo>
                  <a:cubicBezTo>
                    <a:pt x="9644" y="4718"/>
                    <a:pt x="9681" y="4726"/>
                    <a:pt x="9716" y="4726"/>
                  </a:cubicBezTo>
                  <a:cubicBezTo>
                    <a:pt x="9814" y="4726"/>
                    <a:pt x="9907" y="4665"/>
                    <a:pt x="9955" y="4568"/>
                  </a:cubicBezTo>
                  <a:cubicBezTo>
                    <a:pt x="10021" y="4436"/>
                    <a:pt x="9955" y="4288"/>
                    <a:pt x="9823" y="4222"/>
                  </a:cubicBezTo>
                  <a:lnTo>
                    <a:pt x="412" y="19"/>
                  </a:lnTo>
                  <a:cubicBezTo>
                    <a:pt x="379" y="7"/>
                    <a:pt x="345" y="1"/>
                    <a:pt x="312"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48"/>
            <p:cNvSpPr/>
            <p:nvPr/>
          </p:nvSpPr>
          <p:spPr>
            <a:xfrm>
              <a:off x="7275975" y="3840875"/>
              <a:ext cx="209750" cy="120150"/>
            </a:xfrm>
            <a:custGeom>
              <a:avLst/>
              <a:gdLst/>
              <a:ahLst/>
              <a:cxnLst/>
              <a:rect l="l" t="t" r="r" b="b"/>
              <a:pathLst>
                <a:path w="8390" h="4806" extrusionOk="0">
                  <a:moveTo>
                    <a:pt x="8068" y="1"/>
                  </a:moveTo>
                  <a:cubicBezTo>
                    <a:pt x="8026" y="1"/>
                    <a:pt x="7984" y="10"/>
                    <a:pt x="7944" y="30"/>
                  </a:cubicBezTo>
                  <a:lnTo>
                    <a:pt x="182" y="4315"/>
                  </a:lnTo>
                  <a:cubicBezTo>
                    <a:pt x="50" y="4381"/>
                    <a:pt x="0" y="4546"/>
                    <a:pt x="66" y="4661"/>
                  </a:cubicBezTo>
                  <a:cubicBezTo>
                    <a:pt x="113" y="4754"/>
                    <a:pt x="207" y="4806"/>
                    <a:pt x="306" y="4806"/>
                  </a:cubicBezTo>
                  <a:cubicBezTo>
                    <a:pt x="347" y="4806"/>
                    <a:pt x="390" y="4796"/>
                    <a:pt x="429" y="4777"/>
                  </a:cubicBezTo>
                  <a:lnTo>
                    <a:pt x="8208" y="491"/>
                  </a:lnTo>
                  <a:cubicBezTo>
                    <a:pt x="8340" y="426"/>
                    <a:pt x="8389" y="261"/>
                    <a:pt x="8307" y="145"/>
                  </a:cubicBezTo>
                  <a:cubicBezTo>
                    <a:pt x="8261" y="53"/>
                    <a:pt x="8166" y="1"/>
                    <a:pt x="8068"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4" descr="A group of native american indian people&#10;&#10;Description automatically generated">
            <a:extLst>
              <a:ext uri="{FF2B5EF4-FFF2-40B4-BE49-F238E27FC236}">
                <a16:creationId xmlns:a16="http://schemas.microsoft.com/office/drawing/2014/main" id="{718D30D6-5C41-4452-A227-27F89E5D8C4C}"/>
              </a:ext>
            </a:extLst>
          </p:cNvPr>
          <p:cNvPicPr>
            <a:picLocks noChangeAspect="1"/>
          </p:cNvPicPr>
          <p:nvPr/>
        </p:nvPicPr>
        <p:blipFill rotWithShape="1">
          <a:blip r:embed="rId5">
            <a:clrChange>
              <a:clrFrom>
                <a:srgbClr val="FFFFFF"/>
              </a:clrFrom>
              <a:clrTo>
                <a:srgbClr val="FFFFFF">
                  <a:alpha val="0"/>
                </a:srgbClr>
              </a:clrTo>
            </a:clrChange>
          </a:blip>
          <a:srcRect l="28078" t="32354" r="3717" b="36066"/>
          <a:stretch/>
        </p:blipFill>
        <p:spPr>
          <a:xfrm>
            <a:off x="623413" y="3757351"/>
            <a:ext cx="3056158" cy="1415094"/>
          </a:xfrm>
          <a:prstGeom prst="rect">
            <a:avLst/>
          </a:prstGeom>
        </p:spPr>
      </p:pic>
    </p:spTree>
    <p:extLst>
      <p:ext uri="{BB962C8B-B14F-4D97-AF65-F5344CB8AC3E}">
        <p14:creationId xmlns:p14="http://schemas.microsoft.com/office/powerpoint/2010/main" val="3068961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512"/>
                                        </p:tgtEl>
                                        <p:attrNameLst>
                                          <p:attrName>style.visibility</p:attrName>
                                        </p:attrNameLst>
                                      </p:cBhvr>
                                      <p:to>
                                        <p:strVal val="visible"/>
                                      </p:to>
                                    </p:set>
                                    <p:anim calcmode="lin" valueType="num">
                                      <p:cBhvr>
                                        <p:cTn id="7" dur="500" fill="hold"/>
                                        <p:tgtEl>
                                          <p:spTgt spid="4512"/>
                                        </p:tgtEl>
                                        <p:attrNameLst>
                                          <p:attrName>ppt_w</p:attrName>
                                        </p:attrNameLst>
                                      </p:cBhvr>
                                      <p:tavLst>
                                        <p:tav tm="0">
                                          <p:val>
                                            <p:fltVal val="0"/>
                                          </p:val>
                                        </p:tav>
                                        <p:tav tm="100000">
                                          <p:val>
                                            <p:strVal val="#ppt_w"/>
                                          </p:val>
                                        </p:tav>
                                      </p:tavLst>
                                    </p:anim>
                                    <p:anim calcmode="lin" valueType="num">
                                      <p:cBhvr>
                                        <p:cTn id="8" dur="500" fill="hold"/>
                                        <p:tgtEl>
                                          <p:spTgt spid="4512"/>
                                        </p:tgtEl>
                                        <p:attrNameLst>
                                          <p:attrName>ppt_h</p:attrName>
                                        </p:attrNameLst>
                                      </p:cBhvr>
                                      <p:tavLst>
                                        <p:tav tm="0">
                                          <p:val>
                                            <p:fltVal val="0"/>
                                          </p:val>
                                        </p:tav>
                                        <p:tav tm="100000">
                                          <p:val>
                                            <p:strVal val="#ppt_h"/>
                                          </p:val>
                                        </p:tav>
                                      </p:tavLst>
                                    </p:anim>
                                    <p:animEffect transition="in" filter="fade">
                                      <p:cBhvr>
                                        <p:cTn id="9" dur="500"/>
                                        <p:tgtEl>
                                          <p:spTgt spid="451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516"/>
                                        </p:tgtEl>
                                        <p:attrNameLst>
                                          <p:attrName>style.visibility</p:attrName>
                                        </p:attrNameLst>
                                      </p:cBhvr>
                                      <p:to>
                                        <p:strVal val="visible"/>
                                      </p:to>
                                    </p:set>
                                    <p:anim calcmode="lin" valueType="num">
                                      <p:cBhvr>
                                        <p:cTn id="12" dur="500" fill="hold"/>
                                        <p:tgtEl>
                                          <p:spTgt spid="4516"/>
                                        </p:tgtEl>
                                        <p:attrNameLst>
                                          <p:attrName>ppt_w</p:attrName>
                                        </p:attrNameLst>
                                      </p:cBhvr>
                                      <p:tavLst>
                                        <p:tav tm="0">
                                          <p:val>
                                            <p:fltVal val="0"/>
                                          </p:val>
                                        </p:tav>
                                        <p:tav tm="100000">
                                          <p:val>
                                            <p:strVal val="#ppt_w"/>
                                          </p:val>
                                        </p:tav>
                                      </p:tavLst>
                                    </p:anim>
                                    <p:anim calcmode="lin" valueType="num">
                                      <p:cBhvr>
                                        <p:cTn id="13" dur="500" fill="hold"/>
                                        <p:tgtEl>
                                          <p:spTgt spid="4516"/>
                                        </p:tgtEl>
                                        <p:attrNameLst>
                                          <p:attrName>ppt_h</p:attrName>
                                        </p:attrNameLst>
                                      </p:cBhvr>
                                      <p:tavLst>
                                        <p:tav tm="0">
                                          <p:val>
                                            <p:fltVal val="0"/>
                                          </p:val>
                                        </p:tav>
                                        <p:tav tm="100000">
                                          <p:val>
                                            <p:strVal val="#ppt_h"/>
                                          </p:val>
                                        </p:tav>
                                      </p:tavLst>
                                    </p:anim>
                                    <p:animEffect transition="in" filter="fade">
                                      <p:cBhvr>
                                        <p:cTn id="14" dur="500"/>
                                        <p:tgtEl>
                                          <p:spTgt spid="4516"/>
                                        </p:tgtEl>
                                      </p:cBhvr>
                                    </p:animEffect>
                                  </p:childTnLst>
                                </p:cTn>
                              </p:par>
                              <p:par>
                                <p:cTn id="15" presetID="53" presetClass="entr" presetSubtype="16" fill="hold" nodeType="withEffect">
                                  <p:stCondLst>
                                    <p:cond delay="0"/>
                                  </p:stCondLst>
                                  <p:childTnLst>
                                    <p:set>
                                      <p:cBhvr>
                                        <p:cTn id="16" dur="1" fill="hold">
                                          <p:stCondLst>
                                            <p:cond delay="0"/>
                                          </p:stCondLst>
                                        </p:cTn>
                                        <p:tgtEl>
                                          <p:spTgt spid="4662"/>
                                        </p:tgtEl>
                                        <p:attrNameLst>
                                          <p:attrName>style.visibility</p:attrName>
                                        </p:attrNameLst>
                                      </p:cBhvr>
                                      <p:to>
                                        <p:strVal val="visible"/>
                                      </p:to>
                                    </p:set>
                                    <p:anim calcmode="lin" valueType="num">
                                      <p:cBhvr>
                                        <p:cTn id="17" dur="500" fill="hold"/>
                                        <p:tgtEl>
                                          <p:spTgt spid="4662"/>
                                        </p:tgtEl>
                                        <p:attrNameLst>
                                          <p:attrName>ppt_w</p:attrName>
                                        </p:attrNameLst>
                                      </p:cBhvr>
                                      <p:tavLst>
                                        <p:tav tm="0">
                                          <p:val>
                                            <p:fltVal val="0"/>
                                          </p:val>
                                        </p:tav>
                                        <p:tav tm="100000">
                                          <p:val>
                                            <p:strVal val="#ppt_w"/>
                                          </p:val>
                                        </p:tav>
                                      </p:tavLst>
                                    </p:anim>
                                    <p:anim calcmode="lin" valueType="num">
                                      <p:cBhvr>
                                        <p:cTn id="18" dur="500" fill="hold"/>
                                        <p:tgtEl>
                                          <p:spTgt spid="4662"/>
                                        </p:tgtEl>
                                        <p:attrNameLst>
                                          <p:attrName>ppt_h</p:attrName>
                                        </p:attrNameLst>
                                      </p:cBhvr>
                                      <p:tavLst>
                                        <p:tav tm="0">
                                          <p:val>
                                            <p:fltVal val="0"/>
                                          </p:val>
                                        </p:tav>
                                        <p:tav tm="100000">
                                          <p:val>
                                            <p:strVal val="#ppt_h"/>
                                          </p:val>
                                        </p:tav>
                                      </p:tavLst>
                                    </p:anim>
                                    <p:animEffect transition="in" filter="fade">
                                      <p:cBhvr>
                                        <p:cTn id="19" dur="500"/>
                                        <p:tgtEl>
                                          <p:spTgt spid="4662"/>
                                        </p:tgtEl>
                                      </p:cBhvr>
                                    </p:animEffect>
                                  </p:childTnLst>
                                </p:cTn>
                              </p:par>
                              <p:par>
                                <p:cTn id="20" presetID="53" presetClass="entr" presetSubtype="16" fill="hold" nodeType="withEffect">
                                  <p:stCondLst>
                                    <p:cond delay="0"/>
                                  </p:stCondLst>
                                  <p:childTnLst>
                                    <p:set>
                                      <p:cBhvr>
                                        <p:cTn id="21" dur="1" fill="hold">
                                          <p:stCondLst>
                                            <p:cond delay="0"/>
                                          </p:stCondLst>
                                        </p:cTn>
                                        <p:tgtEl>
                                          <p:spTgt spid="4677"/>
                                        </p:tgtEl>
                                        <p:attrNameLst>
                                          <p:attrName>style.visibility</p:attrName>
                                        </p:attrNameLst>
                                      </p:cBhvr>
                                      <p:to>
                                        <p:strVal val="visible"/>
                                      </p:to>
                                    </p:set>
                                    <p:anim calcmode="lin" valueType="num">
                                      <p:cBhvr>
                                        <p:cTn id="22" dur="500" fill="hold"/>
                                        <p:tgtEl>
                                          <p:spTgt spid="4677"/>
                                        </p:tgtEl>
                                        <p:attrNameLst>
                                          <p:attrName>ppt_w</p:attrName>
                                        </p:attrNameLst>
                                      </p:cBhvr>
                                      <p:tavLst>
                                        <p:tav tm="0">
                                          <p:val>
                                            <p:fltVal val="0"/>
                                          </p:val>
                                        </p:tav>
                                        <p:tav tm="100000">
                                          <p:val>
                                            <p:strVal val="#ppt_w"/>
                                          </p:val>
                                        </p:tav>
                                      </p:tavLst>
                                    </p:anim>
                                    <p:anim calcmode="lin" valueType="num">
                                      <p:cBhvr>
                                        <p:cTn id="23" dur="500" fill="hold"/>
                                        <p:tgtEl>
                                          <p:spTgt spid="4677"/>
                                        </p:tgtEl>
                                        <p:attrNameLst>
                                          <p:attrName>ppt_h</p:attrName>
                                        </p:attrNameLst>
                                      </p:cBhvr>
                                      <p:tavLst>
                                        <p:tav tm="0">
                                          <p:val>
                                            <p:fltVal val="0"/>
                                          </p:val>
                                        </p:tav>
                                        <p:tav tm="100000">
                                          <p:val>
                                            <p:strVal val="#ppt_h"/>
                                          </p:val>
                                        </p:tav>
                                      </p:tavLst>
                                    </p:anim>
                                    <p:animEffect transition="in" filter="fade">
                                      <p:cBhvr>
                                        <p:cTn id="24" dur="500"/>
                                        <p:tgtEl>
                                          <p:spTgt spid="4677"/>
                                        </p:tgtEl>
                                      </p:cBhvr>
                                    </p:animEffect>
                                  </p:childTnLst>
                                </p:cTn>
                              </p:par>
                              <p:par>
                                <p:cTn id="25" presetID="53" presetClass="entr" presetSubtype="16" fill="hold" nodeType="withEffect">
                                  <p:stCondLst>
                                    <p:cond delay="0"/>
                                  </p:stCondLst>
                                  <p:childTnLst>
                                    <p:set>
                                      <p:cBhvr>
                                        <p:cTn id="26" dur="1" fill="hold">
                                          <p:stCondLst>
                                            <p:cond delay="0"/>
                                          </p:stCondLst>
                                        </p:cTn>
                                        <p:tgtEl>
                                          <p:spTgt spid="4712"/>
                                        </p:tgtEl>
                                        <p:attrNameLst>
                                          <p:attrName>style.visibility</p:attrName>
                                        </p:attrNameLst>
                                      </p:cBhvr>
                                      <p:to>
                                        <p:strVal val="visible"/>
                                      </p:to>
                                    </p:set>
                                    <p:anim calcmode="lin" valueType="num">
                                      <p:cBhvr>
                                        <p:cTn id="27" dur="500" fill="hold"/>
                                        <p:tgtEl>
                                          <p:spTgt spid="4712"/>
                                        </p:tgtEl>
                                        <p:attrNameLst>
                                          <p:attrName>ppt_w</p:attrName>
                                        </p:attrNameLst>
                                      </p:cBhvr>
                                      <p:tavLst>
                                        <p:tav tm="0">
                                          <p:val>
                                            <p:fltVal val="0"/>
                                          </p:val>
                                        </p:tav>
                                        <p:tav tm="100000">
                                          <p:val>
                                            <p:strVal val="#ppt_w"/>
                                          </p:val>
                                        </p:tav>
                                      </p:tavLst>
                                    </p:anim>
                                    <p:anim calcmode="lin" valueType="num">
                                      <p:cBhvr>
                                        <p:cTn id="28" dur="500" fill="hold"/>
                                        <p:tgtEl>
                                          <p:spTgt spid="4712"/>
                                        </p:tgtEl>
                                        <p:attrNameLst>
                                          <p:attrName>ppt_h</p:attrName>
                                        </p:attrNameLst>
                                      </p:cBhvr>
                                      <p:tavLst>
                                        <p:tav tm="0">
                                          <p:val>
                                            <p:fltVal val="0"/>
                                          </p:val>
                                        </p:tav>
                                        <p:tav tm="100000">
                                          <p:val>
                                            <p:strVal val="#ppt_h"/>
                                          </p:val>
                                        </p:tav>
                                      </p:tavLst>
                                    </p:anim>
                                    <p:animEffect transition="in" filter="fade">
                                      <p:cBhvr>
                                        <p:cTn id="29" dur="500"/>
                                        <p:tgtEl>
                                          <p:spTgt spid="4712"/>
                                        </p:tgtEl>
                                      </p:cBhvr>
                                    </p:animEffect>
                                  </p:childTnLst>
                                </p:cTn>
                              </p:par>
                              <p:par>
                                <p:cTn id="30" presetID="53" presetClass="entr" presetSubtype="16" fill="hold" nodeType="withEffect">
                                  <p:stCondLst>
                                    <p:cond delay="0"/>
                                  </p:stCondLst>
                                  <p:childTnLst>
                                    <p:set>
                                      <p:cBhvr>
                                        <p:cTn id="31" dur="1" fill="hold">
                                          <p:stCondLst>
                                            <p:cond delay="0"/>
                                          </p:stCondLst>
                                        </p:cTn>
                                        <p:tgtEl>
                                          <p:spTgt spid="4747"/>
                                        </p:tgtEl>
                                        <p:attrNameLst>
                                          <p:attrName>style.visibility</p:attrName>
                                        </p:attrNameLst>
                                      </p:cBhvr>
                                      <p:to>
                                        <p:strVal val="visible"/>
                                      </p:to>
                                    </p:set>
                                    <p:anim calcmode="lin" valueType="num">
                                      <p:cBhvr>
                                        <p:cTn id="32" dur="500" fill="hold"/>
                                        <p:tgtEl>
                                          <p:spTgt spid="4747"/>
                                        </p:tgtEl>
                                        <p:attrNameLst>
                                          <p:attrName>ppt_w</p:attrName>
                                        </p:attrNameLst>
                                      </p:cBhvr>
                                      <p:tavLst>
                                        <p:tav tm="0">
                                          <p:val>
                                            <p:fltVal val="0"/>
                                          </p:val>
                                        </p:tav>
                                        <p:tav tm="100000">
                                          <p:val>
                                            <p:strVal val="#ppt_w"/>
                                          </p:val>
                                        </p:tav>
                                      </p:tavLst>
                                    </p:anim>
                                    <p:anim calcmode="lin" valueType="num">
                                      <p:cBhvr>
                                        <p:cTn id="33" dur="500" fill="hold"/>
                                        <p:tgtEl>
                                          <p:spTgt spid="4747"/>
                                        </p:tgtEl>
                                        <p:attrNameLst>
                                          <p:attrName>ppt_h</p:attrName>
                                        </p:attrNameLst>
                                      </p:cBhvr>
                                      <p:tavLst>
                                        <p:tav tm="0">
                                          <p:val>
                                            <p:fltVal val="0"/>
                                          </p:val>
                                        </p:tav>
                                        <p:tav tm="100000">
                                          <p:val>
                                            <p:strVal val="#ppt_h"/>
                                          </p:val>
                                        </p:tav>
                                      </p:tavLst>
                                    </p:anim>
                                    <p:animEffect transition="in" filter="fade">
                                      <p:cBhvr>
                                        <p:cTn id="34" dur="500"/>
                                        <p:tgtEl>
                                          <p:spTgt spid="474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4757"/>
                                        </p:tgtEl>
                                        <p:attrNameLst>
                                          <p:attrName>style.visibility</p:attrName>
                                        </p:attrNameLst>
                                      </p:cBhvr>
                                      <p:to>
                                        <p:strVal val="visible"/>
                                      </p:to>
                                    </p:set>
                                    <p:anim calcmode="lin" valueType="num">
                                      <p:cBhvr>
                                        <p:cTn id="37" dur="500" fill="hold"/>
                                        <p:tgtEl>
                                          <p:spTgt spid="4757"/>
                                        </p:tgtEl>
                                        <p:attrNameLst>
                                          <p:attrName>ppt_w</p:attrName>
                                        </p:attrNameLst>
                                      </p:cBhvr>
                                      <p:tavLst>
                                        <p:tav tm="0">
                                          <p:val>
                                            <p:fltVal val="0"/>
                                          </p:val>
                                        </p:tav>
                                        <p:tav tm="100000">
                                          <p:val>
                                            <p:strVal val="#ppt_w"/>
                                          </p:val>
                                        </p:tav>
                                      </p:tavLst>
                                    </p:anim>
                                    <p:anim calcmode="lin" valueType="num">
                                      <p:cBhvr>
                                        <p:cTn id="38" dur="500" fill="hold"/>
                                        <p:tgtEl>
                                          <p:spTgt spid="4757"/>
                                        </p:tgtEl>
                                        <p:attrNameLst>
                                          <p:attrName>ppt_h</p:attrName>
                                        </p:attrNameLst>
                                      </p:cBhvr>
                                      <p:tavLst>
                                        <p:tav tm="0">
                                          <p:val>
                                            <p:fltVal val="0"/>
                                          </p:val>
                                        </p:tav>
                                        <p:tav tm="100000">
                                          <p:val>
                                            <p:strVal val="#ppt_h"/>
                                          </p:val>
                                        </p:tav>
                                      </p:tavLst>
                                    </p:anim>
                                    <p:animEffect transition="in" filter="fade">
                                      <p:cBhvr>
                                        <p:cTn id="39" dur="500"/>
                                        <p:tgtEl>
                                          <p:spTgt spid="4757"/>
                                        </p:tgtEl>
                                      </p:cBhvr>
                                    </p:animEffect>
                                  </p:childTnLst>
                                </p:cTn>
                              </p:par>
                              <p:par>
                                <p:cTn id="40" presetID="53" presetClass="entr" presetSubtype="16" fill="hold" nodeType="withEffect">
                                  <p:stCondLst>
                                    <p:cond delay="0"/>
                                  </p:stCondLst>
                                  <p:childTnLst>
                                    <p:set>
                                      <p:cBhvr>
                                        <p:cTn id="41" dur="1" fill="hold">
                                          <p:stCondLst>
                                            <p:cond delay="0"/>
                                          </p:stCondLst>
                                        </p:cTn>
                                        <p:tgtEl>
                                          <p:spTgt spid="4758"/>
                                        </p:tgtEl>
                                        <p:attrNameLst>
                                          <p:attrName>style.visibility</p:attrName>
                                        </p:attrNameLst>
                                      </p:cBhvr>
                                      <p:to>
                                        <p:strVal val="visible"/>
                                      </p:to>
                                    </p:set>
                                    <p:anim calcmode="lin" valueType="num">
                                      <p:cBhvr>
                                        <p:cTn id="42" dur="500" fill="hold"/>
                                        <p:tgtEl>
                                          <p:spTgt spid="4758"/>
                                        </p:tgtEl>
                                        <p:attrNameLst>
                                          <p:attrName>ppt_w</p:attrName>
                                        </p:attrNameLst>
                                      </p:cBhvr>
                                      <p:tavLst>
                                        <p:tav tm="0">
                                          <p:val>
                                            <p:fltVal val="0"/>
                                          </p:val>
                                        </p:tav>
                                        <p:tav tm="100000">
                                          <p:val>
                                            <p:strVal val="#ppt_w"/>
                                          </p:val>
                                        </p:tav>
                                      </p:tavLst>
                                    </p:anim>
                                    <p:anim calcmode="lin" valueType="num">
                                      <p:cBhvr>
                                        <p:cTn id="43" dur="500" fill="hold"/>
                                        <p:tgtEl>
                                          <p:spTgt spid="4758"/>
                                        </p:tgtEl>
                                        <p:attrNameLst>
                                          <p:attrName>ppt_h</p:attrName>
                                        </p:attrNameLst>
                                      </p:cBhvr>
                                      <p:tavLst>
                                        <p:tav tm="0">
                                          <p:val>
                                            <p:fltVal val="0"/>
                                          </p:val>
                                        </p:tav>
                                        <p:tav tm="100000">
                                          <p:val>
                                            <p:strVal val="#ppt_h"/>
                                          </p:val>
                                        </p:tav>
                                      </p:tavLst>
                                    </p:anim>
                                    <p:animEffect transition="in" filter="fade">
                                      <p:cBhvr>
                                        <p:cTn id="44" dur="500"/>
                                        <p:tgtEl>
                                          <p:spTgt spid="4758"/>
                                        </p:tgtEl>
                                      </p:cBhvr>
                                    </p:animEffect>
                                  </p:childTnLst>
                                </p:cTn>
                              </p:par>
                              <p:par>
                                <p:cTn id="45" presetID="53" presetClass="entr" presetSubtype="16" fill="hold" nodeType="withEffect">
                                  <p:stCondLst>
                                    <p:cond delay="0"/>
                                  </p:stCondLst>
                                  <p:childTnLst>
                                    <p:set>
                                      <p:cBhvr>
                                        <p:cTn id="46" dur="1" fill="hold">
                                          <p:stCondLst>
                                            <p:cond delay="0"/>
                                          </p:stCondLst>
                                        </p:cTn>
                                        <p:tgtEl>
                                          <p:spTgt spid="4793"/>
                                        </p:tgtEl>
                                        <p:attrNameLst>
                                          <p:attrName>style.visibility</p:attrName>
                                        </p:attrNameLst>
                                      </p:cBhvr>
                                      <p:to>
                                        <p:strVal val="visible"/>
                                      </p:to>
                                    </p:set>
                                    <p:anim calcmode="lin" valueType="num">
                                      <p:cBhvr>
                                        <p:cTn id="47" dur="500" fill="hold"/>
                                        <p:tgtEl>
                                          <p:spTgt spid="4793"/>
                                        </p:tgtEl>
                                        <p:attrNameLst>
                                          <p:attrName>ppt_w</p:attrName>
                                        </p:attrNameLst>
                                      </p:cBhvr>
                                      <p:tavLst>
                                        <p:tav tm="0">
                                          <p:val>
                                            <p:fltVal val="0"/>
                                          </p:val>
                                        </p:tav>
                                        <p:tav tm="100000">
                                          <p:val>
                                            <p:strVal val="#ppt_w"/>
                                          </p:val>
                                        </p:tav>
                                      </p:tavLst>
                                    </p:anim>
                                    <p:anim calcmode="lin" valueType="num">
                                      <p:cBhvr>
                                        <p:cTn id="48" dur="500" fill="hold"/>
                                        <p:tgtEl>
                                          <p:spTgt spid="4793"/>
                                        </p:tgtEl>
                                        <p:attrNameLst>
                                          <p:attrName>ppt_h</p:attrName>
                                        </p:attrNameLst>
                                      </p:cBhvr>
                                      <p:tavLst>
                                        <p:tav tm="0">
                                          <p:val>
                                            <p:fltVal val="0"/>
                                          </p:val>
                                        </p:tav>
                                        <p:tav tm="100000">
                                          <p:val>
                                            <p:strVal val="#ppt_h"/>
                                          </p:val>
                                        </p:tav>
                                      </p:tavLst>
                                    </p:anim>
                                    <p:animEffect transition="in" filter="fade">
                                      <p:cBhvr>
                                        <p:cTn id="49" dur="500"/>
                                        <p:tgtEl>
                                          <p:spTgt spid="479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4824"/>
                                        </p:tgtEl>
                                        <p:attrNameLst>
                                          <p:attrName>style.visibility</p:attrName>
                                        </p:attrNameLst>
                                      </p:cBhvr>
                                      <p:to>
                                        <p:strVal val="visible"/>
                                      </p:to>
                                    </p:set>
                                    <p:anim calcmode="lin" valueType="num">
                                      <p:cBhvr>
                                        <p:cTn id="52" dur="500" fill="hold"/>
                                        <p:tgtEl>
                                          <p:spTgt spid="4824"/>
                                        </p:tgtEl>
                                        <p:attrNameLst>
                                          <p:attrName>ppt_w</p:attrName>
                                        </p:attrNameLst>
                                      </p:cBhvr>
                                      <p:tavLst>
                                        <p:tav tm="0">
                                          <p:val>
                                            <p:fltVal val="0"/>
                                          </p:val>
                                        </p:tav>
                                        <p:tav tm="100000">
                                          <p:val>
                                            <p:strVal val="#ppt_w"/>
                                          </p:val>
                                        </p:tav>
                                      </p:tavLst>
                                    </p:anim>
                                    <p:anim calcmode="lin" valueType="num">
                                      <p:cBhvr>
                                        <p:cTn id="53" dur="500" fill="hold"/>
                                        <p:tgtEl>
                                          <p:spTgt spid="4824"/>
                                        </p:tgtEl>
                                        <p:attrNameLst>
                                          <p:attrName>ppt_h</p:attrName>
                                        </p:attrNameLst>
                                      </p:cBhvr>
                                      <p:tavLst>
                                        <p:tav tm="0">
                                          <p:val>
                                            <p:fltVal val="0"/>
                                          </p:val>
                                        </p:tav>
                                        <p:tav tm="100000">
                                          <p:val>
                                            <p:strVal val="#ppt_h"/>
                                          </p:val>
                                        </p:tav>
                                      </p:tavLst>
                                    </p:anim>
                                    <p:animEffect transition="in" filter="fade">
                                      <p:cBhvr>
                                        <p:cTn id="54" dur="500"/>
                                        <p:tgtEl>
                                          <p:spTgt spid="4824"/>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4825"/>
                                        </p:tgtEl>
                                        <p:attrNameLst>
                                          <p:attrName>style.visibility</p:attrName>
                                        </p:attrNameLst>
                                      </p:cBhvr>
                                      <p:to>
                                        <p:strVal val="visible"/>
                                      </p:to>
                                    </p:set>
                                    <p:anim calcmode="lin" valueType="num">
                                      <p:cBhvr>
                                        <p:cTn id="57" dur="500" fill="hold"/>
                                        <p:tgtEl>
                                          <p:spTgt spid="4825"/>
                                        </p:tgtEl>
                                        <p:attrNameLst>
                                          <p:attrName>ppt_w</p:attrName>
                                        </p:attrNameLst>
                                      </p:cBhvr>
                                      <p:tavLst>
                                        <p:tav tm="0">
                                          <p:val>
                                            <p:fltVal val="0"/>
                                          </p:val>
                                        </p:tav>
                                        <p:tav tm="100000">
                                          <p:val>
                                            <p:strVal val="#ppt_w"/>
                                          </p:val>
                                        </p:tav>
                                      </p:tavLst>
                                    </p:anim>
                                    <p:anim calcmode="lin" valueType="num">
                                      <p:cBhvr>
                                        <p:cTn id="58" dur="500" fill="hold"/>
                                        <p:tgtEl>
                                          <p:spTgt spid="4825"/>
                                        </p:tgtEl>
                                        <p:attrNameLst>
                                          <p:attrName>ppt_h</p:attrName>
                                        </p:attrNameLst>
                                      </p:cBhvr>
                                      <p:tavLst>
                                        <p:tav tm="0">
                                          <p:val>
                                            <p:fltVal val="0"/>
                                          </p:val>
                                        </p:tav>
                                        <p:tav tm="100000">
                                          <p:val>
                                            <p:strVal val="#ppt_h"/>
                                          </p:val>
                                        </p:tav>
                                      </p:tavLst>
                                    </p:anim>
                                    <p:animEffect transition="in" filter="fade">
                                      <p:cBhvr>
                                        <p:cTn id="59" dur="500"/>
                                        <p:tgtEl>
                                          <p:spTgt spid="4825"/>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4826"/>
                                        </p:tgtEl>
                                        <p:attrNameLst>
                                          <p:attrName>style.visibility</p:attrName>
                                        </p:attrNameLst>
                                      </p:cBhvr>
                                      <p:to>
                                        <p:strVal val="visible"/>
                                      </p:to>
                                    </p:set>
                                    <p:anim calcmode="lin" valueType="num">
                                      <p:cBhvr>
                                        <p:cTn id="62" dur="500" fill="hold"/>
                                        <p:tgtEl>
                                          <p:spTgt spid="4826"/>
                                        </p:tgtEl>
                                        <p:attrNameLst>
                                          <p:attrName>ppt_w</p:attrName>
                                        </p:attrNameLst>
                                      </p:cBhvr>
                                      <p:tavLst>
                                        <p:tav tm="0">
                                          <p:val>
                                            <p:fltVal val="0"/>
                                          </p:val>
                                        </p:tav>
                                        <p:tav tm="100000">
                                          <p:val>
                                            <p:strVal val="#ppt_w"/>
                                          </p:val>
                                        </p:tav>
                                      </p:tavLst>
                                    </p:anim>
                                    <p:anim calcmode="lin" valueType="num">
                                      <p:cBhvr>
                                        <p:cTn id="63" dur="500" fill="hold"/>
                                        <p:tgtEl>
                                          <p:spTgt spid="4826"/>
                                        </p:tgtEl>
                                        <p:attrNameLst>
                                          <p:attrName>ppt_h</p:attrName>
                                        </p:attrNameLst>
                                      </p:cBhvr>
                                      <p:tavLst>
                                        <p:tav tm="0">
                                          <p:val>
                                            <p:fltVal val="0"/>
                                          </p:val>
                                        </p:tav>
                                        <p:tav tm="100000">
                                          <p:val>
                                            <p:strVal val="#ppt_h"/>
                                          </p:val>
                                        </p:tav>
                                      </p:tavLst>
                                    </p:anim>
                                    <p:animEffect transition="in" filter="fade">
                                      <p:cBhvr>
                                        <p:cTn id="64" dur="500"/>
                                        <p:tgtEl>
                                          <p:spTgt spid="4826"/>
                                        </p:tgtEl>
                                      </p:cBhvr>
                                    </p:animEffect>
                                  </p:childTnLst>
                                </p:cTn>
                              </p:par>
                              <p:par>
                                <p:cTn id="65" presetID="53" presetClass="entr" presetSubtype="16" fill="hold" nodeType="withEffect">
                                  <p:stCondLst>
                                    <p:cond delay="0"/>
                                  </p:stCondLst>
                                  <p:childTnLst>
                                    <p:set>
                                      <p:cBhvr>
                                        <p:cTn id="66" dur="1" fill="hold">
                                          <p:stCondLst>
                                            <p:cond delay="0"/>
                                          </p:stCondLst>
                                        </p:cTn>
                                        <p:tgtEl>
                                          <p:spTgt spid="2"/>
                                        </p:tgtEl>
                                        <p:attrNameLst>
                                          <p:attrName>style.visibility</p:attrName>
                                        </p:attrNameLst>
                                      </p:cBhvr>
                                      <p:to>
                                        <p:strVal val="visible"/>
                                      </p:to>
                                    </p:set>
                                    <p:anim calcmode="lin" valueType="num">
                                      <p:cBhvr>
                                        <p:cTn id="67" dur="500" fill="hold"/>
                                        <p:tgtEl>
                                          <p:spTgt spid="2"/>
                                        </p:tgtEl>
                                        <p:attrNameLst>
                                          <p:attrName>ppt_w</p:attrName>
                                        </p:attrNameLst>
                                      </p:cBhvr>
                                      <p:tavLst>
                                        <p:tav tm="0">
                                          <p:val>
                                            <p:fltVal val="0"/>
                                          </p:val>
                                        </p:tav>
                                        <p:tav tm="100000">
                                          <p:val>
                                            <p:strVal val="#ppt_w"/>
                                          </p:val>
                                        </p:tav>
                                      </p:tavLst>
                                    </p:anim>
                                    <p:anim calcmode="lin" valueType="num">
                                      <p:cBhvr>
                                        <p:cTn id="68" dur="500" fill="hold"/>
                                        <p:tgtEl>
                                          <p:spTgt spid="2"/>
                                        </p:tgtEl>
                                        <p:attrNameLst>
                                          <p:attrName>ppt_h</p:attrName>
                                        </p:attrNameLst>
                                      </p:cBhvr>
                                      <p:tavLst>
                                        <p:tav tm="0">
                                          <p:val>
                                            <p:fltVal val="0"/>
                                          </p:val>
                                        </p:tav>
                                        <p:tav tm="100000">
                                          <p:val>
                                            <p:strVal val="#ppt_h"/>
                                          </p:val>
                                        </p:tav>
                                      </p:tavLst>
                                    </p:anim>
                                    <p:animEffect transition="in" filter="fade">
                                      <p:cBhvr>
                                        <p:cTn id="69" dur="500"/>
                                        <p:tgtEl>
                                          <p:spTgt spid="2"/>
                                        </p:tgtEl>
                                      </p:cBhvr>
                                    </p:animEffect>
                                  </p:childTnLst>
                                </p:cTn>
                              </p:par>
                              <p:par>
                                <p:cTn id="70" presetID="53" presetClass="entr" presetSubtype="16" fill="hold" nodeType="withEffect">
                                  <p:stCondLst>
                                    <p:cond delay="0"/>
                                  </p:stCondLst>
                                  <p:childTnLst>
                                    <p:set>
                                      <p:cBhvr>
                                        <p:cTn id="71" dur="1" fill="hold">
                                          <p:stCondLst>
                                            <p:cond delay="0"/>
                                          </p:stCondLst>
                                        </p:cTn>
                                        <p:tgtEl>
                                          <p:spTgt spid="4629"/>
                                        </p:tgtEl>
                                        <p:attrNameLst>
                                          <p:attrName>style.visibility</p:attrName>
                                        </p:attrNameLst>
                                      </p:cBhvr>
                                      <p:to>
                                        <p:strVal val="visible"/>
                                      </p:to>
                                    </p:set>
                                    <p:anim calcmode="lin" valueType="num">
                                      <p:cBhvr>
                                        <p:cTn id="72" dur="500" fill="hold"/>
                                        <p:tgtEl>
                                          <p:spTgt spid="4629"/>
                                        </p:tgtEl>
                                        <p:attrNameLst>
                                          <p:attrName>ppt_w</p:attrName>
                                        </p:attrNameLst>
                                      </p:cBhvr>
                                      <p:tavLst>
                                        <p:tav tm="0">
                                          <p:val>
                                            <p:fltVal val="0"/>
                                          </p:val>
                                        </p:tav>
                                        <p:tav tm="100000">
                                          <p:val>
                                            <p:strVal val="#ppt_w"/>
                                          </p:val>
                                        </p:tav>
                                      </p:tavLst>
                                    </p:anim>
                                    <p:anim calcmode="lin" valueType="num">
                                      <p:cBhvr>
                                        <p:cTn id="73" dur="500" fill="hold"/>
                                        <p:tgtEl>
                                          <p:spTgt spid="4629"/>
                                        </p:tgtEl>
                                        <p:attrNameLst>
                                          <p:attrName>ppt_h</p:attrName>
                                        </p:attrNameLst>
                                      </p:cBhvr>
                                      <p:tavLst>
                                        <p:tav tm="0">
                                          <p:val>
                                            <p:fltVal val="0"/>
                                          </p:val>
                                        </p:tav>
                                        <p:tav tm="100000">
                                          <p:val>
                                            <p:strVal val="#ppt_h"/>
                                          </p:val>
                                        </p:tav>
                                      </p:tavLst>
                                    </p:anim>
                                    <p:animEffect transition="in" filter="fade">
                                      <p:cBhvr>
                                        <p:cTn id="74" dur="500"/>
                                        <p:tgtEl>
                                          <p:spTgt spid="4629"/>
                                        </p:tgtEl>
                                      </p:cBhvr>
                                    </p:animEffect>
                                  </p:childTnLst>
                                </p:cTn>
                              </p:par>
                              <p:par>
                                <p:cTn id="75" presetID="53" presetClass="entr" presetSubtype="16" fill="hold" nodeType="withEffect">
                                  <p:stCondLst>
                                    <p:cond delay="0"/>
                                  </p:stCondLst>
                                  <p:childTnLst>
                                    <p:set>
                                      <p:cBhvr>
                                        <p:cTn id="76" dur="1" fill="hold">
                                          <p:stCondLst>
                                            <p:cond delay="0"/>
                                          </p:stCondLst>
                                        </p:cTn>
                                        <p:tgtEl>
                                          <p:spTgt spid="4645"/>
                                        </p:tgtEl>
                                        <p:attrNameLst>
                                          <p:attrName>style.visibility</p:attrName>
                                        </p:attrNameLst>
                                      </p:cBhvr>
                                      <p:to>
                                        <p:strVal val="visible"/>
                                      </p:to>
                                    </p:set>
                                    <p:anim calcmode="lin" valueType="num">
                                      <p:cBhvr>
                                        <p:cTn id="77" dur="500" fill="hold"/>
                                        <p:tgtEl>
                                          <p:spTgt spid="4645"/>
                                        </p:tgtEl>
                                        <p:attrNameLst>
                                          <p:attrName>ppt_w</p:attrName>
                                        </p:attrNameLst>
                                      </p:cBhvr>
                                      <p:tavLst>
                                        <p:tav tm="0">
                                          <p:val>
                                            <p:fltVal val="0"/>
                                          </p:val>
                                        </p:tav>
                                        <p:tav tm="100000">
                                          <p:val>
                                            <p:strVal val="#ppt_w"/>
                                          </p:val>
                                        </p:tav>
                                      </p:tavLst>
                                    </p:anim>
                                    <p:anim calcmode="lin" valueType="num">
                                      <p:cBhvr>
                                        <p:cTn id="78" dur="500" fill="hold"/>
                                        <p:tgtEl>
                                          <p:spTgt spid="4645"/>
                                        </p:tgtEl>
                                        <p:attrNameLst>
                                          <p:attrName>ppt_h</p:attrName>
                                        </p:attrNameLst>
                                      </p:cBhvr>
                                      <p:tavLst>
                                        <p:tav tm="0">
                                          <p:val>
                                            <p:fltVal val="0"/>
                                          </p:val>
                                        </p:tav>
                                        <p:tav tm="100000">
                                          <p:val>
                                            <p:strVal val="#ppt_h"/>
                                          </p:val>
                                        </p:tav>
                                      </p:tavLst>
                                    </p:anim>
                                    <p:animEffect transition="in" filter="fade">
                                      <p:cBhvr>
                                        <p:cTn id="79" dur="500"/>
                                        <p:tgtEl>
                                          <p:spTgt spid="4645"/>
                                        </p:tgtEl>
                                      </p:cBhvr>
                                    </p:animEffect>
                                  </p:childTnLst>
                                </p:cTn>
                              </p:par>
                              <p:par>
                                <p:cTn id="80" presetID="53" presetClass="entr" presetSubtype="16" fill="hold" nodeType="withEffect">
                                  <p:stCondLst>
                                    <p:cond delay="0"/>
                                  </p:stCondLst>
                                  <p:childTnLst>
                                    <p:set>
                                      <p:cBhvr>
                                        <p:cTn id="81" dur="1" fill="hold">
                                          <p:stCondLst>
                                            <p:cond delay="0"/>
                                          </p:stCondLst>
                                        </p:cTn>
                                        <p:tgtEl>
                                          <p:spTgt spid="5"/>
                                        </p:tgtEl>
                                        <p:attrNameLst>
                                          <p:attrName>style.visibility</p:attrName>
                                        </p:attrNameLst>
                                      </p:cBhvr>
                                      <p:to>
                                        <p:strVal val="visible"/>
                                      </p:to>
                                    </p:set>
                                    <p:anim calcmode="lin" valueType="num">
                                      <p:cBhvr>
                                        <p:cTn id="82" dur="500" fill="hold"/>
                                        <p:tgtEl>
                                          <p:spTgt spid="5"/>
                                        </p:tgtEl>
                                        <p:attrNameLst>
                                          <p:attrName>ppt_w</p:attrName>
                                        </p:attrNameLst>
                                      </p:cBhvr>
                                      <p:tavLst>
                                        <p:tav tm="0">
                                          <p:val>
                                            <p:fltVal val="0"/>
                                          </p:val>
                                        </p:tav>
                                        <p:tav tm="100000">
                                          <p:val>
                                            <p:strVal val="#ppt_w"/>
                                          </p:val>
                                        </p:tav>
                                      </p:tavLst>
                                    </p:anim>
                                    <p:anim calcmode="lin" valueType="num">
                                      <p:cBhvr>
                                        <p:cTn id="83" dur="500" fill="hold"/>
                                        <p:tgtEl>
                                          <p:spTgt spid="5"/>
                                        </p:tgtEl>
                                        <p:attrNameLst>
                                          <p:attrName>ppt_h</p:attrName>
                                        </p:attrNameLst>
                                      </p:cBhvr>
                                      <p:tavLst>
                                        <p:tav tm="0">
                                          <p:val>
                                            <p:fltVal val="0"/>
                                          </p:val>
                                        </p:tav>
                                        <p:tav tm="100000">
                                          <p:val>
                                            <p:strVal val="#ppt_h"/>
                                          </p:val>
                                        </p:tav>
                                      </p:tavLst>
                                    </p:anim>
                                    <p:animEffect transition="in" filter="fade">
                                      <p:cBhvr>
                                        <p:cTn id="8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6" grpId="0"/>
      <p:bldP spid="4757" grpId="0" animBg="1"/>
      <p:bldP spid="4824" grpId="0" animBg="1"/>
      <p:bldP spid="4825" grpId="0" animBg="1"/>
      <p:bldP spid="482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20"/>
        <p:cNvGrpSpPr/>
        <p:nvPr/>
      </p:nvGrpSpPr>
      <p:grpSpPr>
        <a:xfrm>
          <a:off x="0" y="0"/>
          <a:ext cx="0" cy="0"/>
          <a:chOff x="0" y="0"/>
          <a:chExt cx="0" cy="0"/>
        </a:xfrm>
      </p:grpSpPr>
      <p:sp>
        <p:nvSpPr>
          <p:cNvPr id="4126" name="Google Shape;4126;p46"/>
          <p:cNvSpPr/>
          <p:nvPr/>
        </p:nvSpPr>
        <p:spPr>
          <a:xfrm>
            <a:off x="5849203" y="424775"/>
            <a:ext cx="1528667" cy="645053"/>
          </a:xfrm>
          <a:custGeom>
            <a:avLst/>
            <a:gdLst/>
            <a:ahLst/>
            <a:cxnLst/>
            <a:rect l="l" t="t" r="r" b="b"/>
            <a:pathLst>
              <a:path w="48847" h="20612" extrusionOk="0">
                <a:moveTo>
                  <a:pt x="44190" y="18786"/>
                </a:moveTo>
                <a:cubicBezTo>
                  <a:pt x="43939" y="18398"/>
                  <a:pt x="43642" y="17918"/>
                  <a:pt x="43323" y="17348"/>
                </a:cubicBezTo>
                <a:cubicBezTo>
                  <a:pt x="40698" y="12805"/>
                  <a:pt x="33325" y="14540"/>
                  <a:pt x="33325" y="14540"/>
                </a:cubicBezTo>
                <a:cubicBezTo>
                  <a:pt x="38826" y="4976"/>
                  <a:pt x="20794" y="0"/>
                  <a:pt x="20223" y="11322"/>
                </a:cubicBezTo>
                <a:cubicBezTo>
                  <a:pt x="15248" y="6049"/>
                  <a:pt x="7875" y="13148"/>
                  <a:pt x="11801" y="16298"/>
                </a:cubicBezTo>
                <a:cubicBezTo>
                  <a:pt x="11801" y="16298"/>
                  <a:pt x="6095" y="14951"/>
                  <a:pt x="4040" y="18466"/>
                </a:cubicBezTo>
                <a:cubicBezTo>
                  <a:pt x="3995" y="18580"/>
                  <a:pt x="3926" y="18694"/>
                  <a:pt x="3858" y="18786"/>
                </a:cubicBezTo>
                <a:lnTo>
                  <a:pt x="913" y="18786"/>
                </a:lnTo>
                <a:cubicBezTo>
                  <a:pt x="411" y="18786"/>
                  <a:pt x="0" y="19196"/>
                  <a:pt x="0" y="19699"/>
                </a:cubicBezTo>
                <a:cubicBezTo>
                  <a:pt x="0" y="20201"/>
                  <a:pt x="411" y="20612"/>
                  <a:pt x="913" y="20612"/>
                </a:cubicBezTo>
                <a:lnTo>
                  <a:pt x="47933" y="20612"/>
                </a:lnTo>
                <a:cubicBezTo>
                  <a:pt x="48436" y="20612"/>
                  <a:pt x="48846" y="20201"/>
                  <a:pt x="48846" y="19699"/>
                </a:cubicBezTo>
                <a:cubicBezTo>
                  <a:pt x="48846" y="19196"/>
                  <a:pt x="48436" y="18786"/>
                  <a:pt x="47933" y="18786"/>
                </a:cubicBezTo>
                <a:close/>
              </a:path>
            </a:pathLst>
          </a:custGeom>
          <a:solidFill>
            <a:srgbClr val="60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46"/>
          <p:cNvSpPr/>
          <p:nvPr/>
        </p:nvSpPr>
        <p:spPr>
          <a:xfrm>
            <a:off x="-368728" y="931138"/>
            <a:ext cx="1528667" cy="494085"/>
          </a:xfrm>
          <a:custGeom>
            <a:avLst/>
            <a:gdLst/>
            <a:ahLst/>
            <a:cxnLst/>
            <a:rect l="l" t="t" r="r" b="b"/>
            <a:pathLst>
              <a:path w="48847" h="15788" extrusionOk="0">
                <a:moveTo>
                  <a:pt x="26824" y="0"/>
                </a:moveTo>
                <a:cubicBezTo>
                  <a:pt x="23574" y="0"/>
                  <a:pt x="20455" y="1904"/>
                  <a:pt x="20223" y="6498"/>
                </a:cubicBezTo>
                <a:cubicBezTo>
                  <a:pt x="18956" y="5148"/>
                  <a:pt x="17528" y="4610"/>
                  <a:pt x="16171" y="4610"/>
                </a:cubicBezTo>
                <a:cubicBezTo>
                  <a:pt x="12226" y="4610"/>
                  <a:pt x="8880" y="9153"/>
                  <a:pt x="11801" y="11496"/>
                </a:cubicBezTo>
                <a:cubicBezTo>
                  <a:pt x="11801" y="11496"/>
                  <a:pt x="10727" y="11243"/>
                  <a:pt x="9345" y="11243"/>
                </a:cubicBezTo>
                <a:cubicBezTo>
                  <a:pt x="7541" y="11243"/>
                  <a:pt x="5213" y="11675"/>
                  <a:pt x="4063" y="13665"/>
                </a:cubicBezTo>
                <a:cubicBezTo>
                  <a:pt x="3995" y="13779"/>
                  <a:pt x="3926" y="13870"/>
                  <a:pt x="3880" y="13984"/>
                </a:cubicBezTo>
                <a:lnTo>
                  <a:pt x="913" y="13984"/>
                </a:lnTo>
                <a:cubicBezTo>
                  <a:pt x="411" y="13984"/>
                  <a:pt x="0" y="14395"/>
                  <a:pt x="0" y="14897"/>
                </a:cubicBezTo>
                <a:cubicBezTo>
                  <a:pt x="0" y="15399"/>
                  <a:pt x="411" y="15787"/>
                  <a:pt x="913" y="15787"/>
                </a:cubicBezTo>
                <a:lnTo>
                  <a:pt x="47933" y="15787"/>
                </a:lnTo>
                <a:cubicBezTo>
                  <a:pt x="48435" y="15787"/>
                  <a:pt x="48846" y="15399"/>
                  <a:pt x="48846" y="14897"/>
                </a:cubicBezTo>
                <a:cubicBezTo>
                  <a:pt x="48846" y="14395"/>
                  <a:pt x="48435" y="13984"/>
                  <a:pt x="47933" y="13984"/>
                </a:cubicBezTo>
                <a:lnTo>
                  <a:pt x="44190" y="13984"/>
                </a:lnTo>
                <a:cubicBezTo>
                  <a:pt x="43939" y="13596"/>
                  <a:pt x="43665" y="13117"/>
                  <a:pt x="43323" y="12546"/>
                </a:cubicBezTo>
                <a:cubicBezTo>
                  <a:pt x="41826" y="9956"/>
                  <a:pt x="38786" y="9400"/>
                  <a:pt x="36449" y="9400"/>
                </a:cubicBezTo>
                <a:cubicBezTo>
                  <a:pt x="34687" y="9400"/>
                  <a:pt x="33325" y="9716"/>
                  <a:pt x="33325" y="9716"/>
                </a:cubicBezTo>
                <a:lnTo>
                  <a:pt x="33325" y="9716"/>
                </a:lnTo>
                <a:cubicBezTo>
                  <a:pt x="36589" y="4054"/>
                  <a:pt x="31567" y="0"/>
                  <a:pt x="26824" y="0"/>
                </a:cubicBezTo>
                <a:close/>
              </a:path>
            </a:pathLst>
          </a:custGeom>
          <a:solidFill>
            <a:srgbClr val="60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46"/>
          <p:cNvSpPr txBox="1">
            <a:spLocks noGrp="1"/>
          </p:cNvSpPr>
          <p:nvPr>
            <p:ph type="title"/>
          </p:nvPr>
        </p:nvSpPr>
        <p:spPr>
          <a:xfrm>
            <a:off x="724593" y="204489"/>
            <a:ext cx="6827875" cy="572700"/>
          </a:xfrm>
          <a:prstGeom prst="rect">
            <a:avLst/>
          </a:prstGeom>
        </p:spPr>
        <p:txBody>
          <a:bodyPr spcFirstLastPara="1" wrap="square" lIns="91425" tIns="91425" rIns="91425" bIns="91425" anchor="t" anchorCtr="0">
            <a:noAutofit/>
          </a:bodyPr>
          <a:lstStyle/>
          <a:p>
            <a:r>
              <a:rPr lang="en-US" sz="3200" b="1">
                <a:effectLst/>
                <a:latin typeface="Times New Roman" panose="02020603050405020304" pitchFamily="18" charset="0"/>
                <a:ea typeface="Times New Roman" panose="02020603050405020304" pitchFamily="18" charset="0"/>
                <a:cs typeface="Times New Roman" panose="02020603050405020304" pitchFamily="18" charset="0"/>
              </a:rPr>
              <a:t>Hoạt động vận dụng</a:t>
            </a:r>
            <a:endParaRPr sz="3200" b="1">
              <a:latin typeface="Times New Roman" panose="02020603050405020304" pitchFamily="18" charset="0"/>
              <a:cs typeface="Times New Roman" panose="02020603050405020304" pitchFamily="18" charset="0"/>
            </a:endParaRPr>
          </a:p>
        </p:txBody>
      </p:sp>
      <p:grpSp>
        <p:nvGrpSpPr>
          <p:cNvPr id="4129" name="Google Shape;4129;p46"/>
          <p:cNvGrpSpPr/>
          <p:nvPr/>
        </p:nvGrpSpPr>
        <p:grpSpPr>
          <a:xfrm>
            <a:off x="242100" y="1154938"/>
            <a:ext cx="307025" cy="307025"/>
            <a:chOff x="462375" y="3055200"/>
            <a:chExt cx="307025" cy="307025"/>
          </a:xfrm>
        </p:grpSpPr>
        <p:sp>
          <p:nvSpPr>
            <p:cNvPr id="4130" name="Google Shape;4130;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1" name="Google Shape;4181;p46"/>
          <p:cNvGrpSpPr/>
          <p:nvPr/>
        </p:nvGrpSpPr>
        <p:grpSpPr>
          <a:xfrm>
            <a:off x="8297712" y="1729951"/>
            <a:ext cx="307025" cy="307025"/>
            <a:chOff x="462375" y="3055200"/>
            <a:chExt cx="307025" cy="307025"/>
          </a:xfrm>
        </p:grpSpPr>
        <p:sp>
          <p:nvSpPr>
            <p:cNvPr id="4182" name="Google Shape;4182;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7" name="Google Shape;4207;p46"/>
          <p:cNvGrpSpPr/>
          <p:nvPr/>
        </p:nvGrpSpPr>
        <p:grpSpPr>
          <a:xfrm>
            <a:off x="7203135" y="293062"/>
            <a:ext cx="307025" cy="307025"/>
            <a:chOff x="462375" y="3055200"/>
            <a:chExt cx="307025" cy="307025"/>
          </a:xfrm>
        </p:grpSpPr>
        <p:sp>
          <p:nvSpPr>
            <p:cNvPr id="4208" name="Google Shape;4208;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3" name="Google Shape;4233;p46"/>
          <p:cNvGrpSpPr/>
          <p:nvPr/>
        </p:nvGrpSpPr>
        <p:grpSpPr>
          <a:xfrm>
            <a:off x="437525" y="4117700"/>
            <a:ext cx="307025" cy="307025"/>
            <a:chOff x="462375" y="3055200"/>
            <a:chExt cx="307025" cy="307025"/>
          </a:xfrm>
        </p:grpSpPr>
        <p:sp>
          <p:nvSpPr>
            <p:cNvPr id="4234" name="Google Shape;4234;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9" name="Google Shape;4259;p46"/>
          <p:cNvSpPr/>
          <p:nvPr/>
        </p:nvSpPr>
        <p:spPr>
          <a:xfrm>
            <a:off x="6346475" y="835150"/>
            <a:ext cx="861675" cy="390900"/>
          </a:xfrm>
          <a:custGeom>
            <a:avLst/>
            <a:gdLst/>
            <a:ahLst/>
            <a:cxnLst/>
            <a:rect l="l" t="t" r="r" b="b"/>
            <a:pathLst>
              <a:path w="34467" h="15636" extrusionOk="0">
                <a:moveTo>
                  <a:pt x="31180" y="14334"/>
                </a:moveTo>
                <a:cubicBezTo>
                  <a:pt x="30997" y="14083"/>
                  <a:pt x="30792" y="13741"/>
                  <a:pt x="30564" y="13330"/>
                </a:cubicBezTo>
                <a:cubicBezTo>
                  <a:pt x="28715" y="10135"/>
                  <a:pt x="23511" y="11344"/>
                  <a:pt x="23511" y="11344"/>
                </a:cubicBezTo>
                <a:cubicBezTo>
                  <a:pt x="27391" y="4588"/>
                  <a:pt x="15431" y="0"/>
                  <a:pt x="14266" y="9062"/>
                </a:cubicBezTo>
                <a:cubicBezTo>
                  <a:pt x="10774" y="5341"/>
                  <a:pt x="5547" y="10363"/>
                  <a:pt x="8332" y="12577"/>
                </a:cubicBezTo>
                <a:cubicBezTo>
                  <a:pt x="8332" y="12577"/>
                  <a:pt x="4292" y="11641"/>
                  <a:pt x="2854" y="14129"/>
                </a:cubicBezTo>
                <a:cubicBezTo>
                  <a:pt x="2808" y="14197"/>
                  <a:pt x="2762" y="14266"/>
                  <a:pt x="2717" y="14334"/>
                </a:cubicBezTo>
                <a:lnTo>
                  <a:pt x="640" y="14334"/>
                </a:lnTo>
                <a:cubicBezTo>
                  <a:pt x="297" y="14334"/>
                  <a:pt x="1" y="14631"/>
                  <a:pt x="1" y="14973"/>
                </a:cubicBezTo>
                <a:cubicBezTo>
                  <a:pt x="1" y="15339"/>
                  <a:pt x="297" y="15635"/>
                  <a:pt x="640" y="15635"/>
                </a:cubicBezTo>
                <a:lnTo>
                  <a:pt x="33828" y="15635"/>
                </a:lnTo>
                <a:cubicBezTo>
                  <a:pt x="34170" y="15635"/>
                  <a:pt x="34467" y="15339"/>
                  <a:pt x="34467" y="14973"/>
                </a:cubicBezTo>
                <a:cubicBezTo>
                  <a:pt x="34467" y="14631"/>
                  <a:pt x="34170" y="14334"/>
                  <a:pt x="33828" y="14334"/>
                </a:cubicBezTo>
                <a:close/>
              </a:path>
            </a:pathLst>
          </a:custGeom>
          <a:solidFill>
            <a:srgbClr val="F3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60" name="Google Shape;4260;p46"/>
          <p:cNvGrpSpPr/>
          <p:nvPr/>
        </p:nvGrpSpPr>
        <p:grpSpPr>
          <a:xfrm flipH="1">
            <a:off x="7377875" y="-354425"/>
            <a:ext cx="1766125" cy="2169100"/>
            <a:chOff x="142825" y="-61675"/>
            <a:chExt cx="1766125" cy="2169100"/>
          </a:xfrm>
        </p:grpSpPr>
        <p:sp>
          <p:nvSpPr>
            <p:cNvPr id="4261" name="Google Shape;4261;p46"/>
            <p:cNvSpPr/>
            <p:nvPr/>
          </p:nvSpPr>
          <p:spPr>
            <a:xfrm>
              <a:off x="209575" y="-61675"/>
              <a:ext cx="1699375" cy="533125"/>
            </a:xfrm>
            <a:custGeom>
              <a:avLst/>
              <a:gdLst/>
              <a:ahLst/>
              <a:cxnLst/>
              <a:rect l="l" t="t" r="r" b="b"/>
              <a:pathLst>
                <a:path w="67975" h="21325" extrusionOk="0">
                  <a:moveTo>
                    <a:pt x="39695" y="1"/>
                  </a:moveTo>
                  <a:cubicBezTo>
                    <a:pt x="39588" y="1"/>
                    <a:pt x="39481" y="2"/>
                    <a:pt x="39374" y="4"/>
                  </a:cubicBezTo>
                  <a:cubicBezTo>
                    <a:pt x="28053" y="278"/>
                    <a:pt x="1" y="18881"/>
                    <a:pt x="1" y="18881"/>
                  </a:cubicBezTo>
                  <a:cubicBezTo>
                    <a:pt x="5507" y="20649"/>
                    <a:pt x="12181" y="21325"/>
                    <a:pt x="19171" y="21325"/>
                  </a:cubicBezTo>
                  <a:cubicBezTo>
                    <a:pt x="28698" y="21325"/>
                    <a:pt x="38809" y="20068"/>
                    <a:pt x="47340" y="18607"/>
                  </a:cubicBezTo>
                  <a:cubicBezTo>
                    <a:pt x="45446" y="15959"/>
                    <a:pt x="44191" y="12307"/>
                    <a:pt x="44191" y="12307"/>
                  </a:cubicBezTo>
                  <a:lnTo>
                    <a:pt x="44191" y="12307"/>
                  </a:lnTo>
                  <a:lnTo>
                    <a:pt x="50467" y="18036"/>
                  </a:lnTo>
                  <a:cubicBezTo>
                    <a:pt x="52636" y="17648"/>
                    <a:pt x="54667" y="17237"/>
                    <a:pt x="56516" y="16849"/>
                  </a:cubicBezTo>
                  <a:cubicBezTo>
                    <a:pt x="55033" y="15183"/>
                    <a:pt x="54028" y="14019"/>
                    <a:pt x="53754" y="12946"/>
                  </a:cubicBezTo>
                  <a:lnTo>
                    <a:pt x="53754" y="12946"/>
                  </a:lnTo>
                  <a:cubicBezTo>
                    <a:pt x="56334" y="14704"/>
                    <a:pt x="57680" y="15822"/>
                    <a:pt x="58959" y="16324"/>
                  </a:cubicBezTo>
                  <a:cubicBezTo>
                    <a:pt x="64482" y="15115"/>
                    <a:pt x="67974" y="14156"/>
                    <a:pt x="67974" y="14156"/>
                  </a:cubicBezTo>
                  <a:cubicBezTo>
                    <a:pt x="67974" y="14156"/>
                    <a:pt x="51019" y="1"/>
                    <a:pt x="39695"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46"/>
            <p:cNvSpPr/>
            <p:nvPr/>
          </p:nvSpPr>
          <p:spPr>
            <a:xfrm>
              <a:off x="142825" y="403075"/>
              <a:ext cx="1543575" cy="1218175"/>
            </a:xfrm>
            <a:custGeom>
              <a:avLst/>
              <a:gdLst/>
              <a:ahLst/>
              <a:cxnLst/>
              <a:rect l="l" t="t" r="r" b="b"/>
              <a:pathLst>
                <a:path w="61743" h="48727" extrusionOk="0">
                  <a:moveTo>
                    <a:pt x="8037" y="0"/>
                  </a:moveTo>
                  <a:cubicBezTo>
                    <a:pt x="5134" y="0"/>
                    <a:pt x="2595" y="1717"/>
                    <a:pt x="0" y="3509"/>
                  </a:cubicBezTo>
                  <a:cubicBezTo>
                    <a:pt x="8537" y="8850"/>
                    <a:pt x="15681" y="13552"/>
                    <a:pt x="21912" y="17866"/>
                  </a:cubicBezTo>
                  <a:cubicBezTo>
                    <a:pt x="22574" y="16223"/>
                    <a:pt x="24309" y="14351"/>
                    <a:pt x="25793" y="13324"/>
                  </a:cubicBezTo>
                  <a:lnTo>
                    <a:pt x="25793" y="13324"/>
                  </a:lnTo>
                  <a:cubicBezTo>
                    <a:pt x="25542" y="14009"/>
                    <a:pt x="24263" y="19464"/>
                    <a:pt x="24218" y="19487"/>
                  </a:cubicBezTo>
                  <a:cubicBezTo>
                    <a:pt x="25359" y="20286"/>
                    <a:pt x="33736" y="26426"/>
                    <a:pt x="33736" y="26426"/>
                  </a:cubicBezTo>
                  <a:lnTo>
                    <a:pt x="39077" y="19624"/>
                  </a:lnTo>
                  <a:lnTo>
                    <a:pt x="35676" y="27909"/>
                  </a:lnTo>
                  <a:cubicBezTo>
                    <a:pt x="37593" y="29370"/>
                    <a:pt x="45400" y="35761"/>
                    <a:pt x="45400" y="35761"/>
                  </a:cubicBezTo>
                  <a:lnTo>
                    <a:pt x="48321" y="29074"/>
                  </a:lnTo>
                  <a:cubicBezTo>
                    <a:pt x="49440" y="31653"/>
                    <a:pt x="49668" y="32999"/>
                    <a:pt x="48687" y="38683"/>
                  </a:cubicBezTo>
                  <a:cubicBezTo>
                    <a:pt x="52202" y="41742"/>
                    <a:pt x="56333" y="45394"/>
                    <a:pt x="59917" y="48726"/>
                  </a:cubicBezTo>
                  <a:cubicBezTo>
                    <a:pt x="61743" y="38044"/>
                    <a:pt x="57976" y="23230"/>
                    <a:pt x="49508" y="13552"/>
                  </a:cubicBezTo>
                  <a:cubicBezTo>
                    <a:pt x="40812" y="3578"/>
                    <a:pt x="16389" y="1067"/>
                    <a:pt x="8993" y="63"/>
                  </a:cubicBezTo>
                  <a:cubicBezTo>
                    <a:pt x="8670" y="20"/>
                    <a:pt x="8351" y="0"/>
                    <a:pt x="803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46"/>
            <p:cNvSpPr/>
            <p:nvPr/>
          </p:nvSpPr>
          <p:spPr>
            <a:xfrm>
              <a:off x="235825" y="403000"/>
              <a:ext cx="1414625" cy="1019650"/>
            </a:xfrm>
            <a:custGeom>
              <a:avLst/>
              <a:gdLst/>
              <a:ahLst/>
              <a:cxnLst/>
              <a:rect l="l" t="t" r="r" b="b"/>
              <a:pathLst>
                <a:path w="56585" h="40786" extrusionOk="0">
                  <a:moveTo>
                    <a:pt x="4306" y="1"/>
                  </a:moveTo>
                  <a:cubicBezTo>
                    <a:pt x="2798" y="1"/>
                    <a:pt x="1376" y="468"/>
                    <a:pt x="1" y="1184"/>
                  </a:cubicBezTo>
                  <a:cubicBezTo>
                    <a:pt x="640" y="1618"/>
                    <a:pt x="1370" y="2074"/>
                    <a:pt x="2169" y="2531"/>
                  </a:cubicBezTo>
                  <a:cubicBezTo>
                    <a:pt x="2169" y="2531"/>
                    <a:pt x="3673" y="2261"/>
                    <a:pt x="6447" y="2261"/>
                  </a:cubicBezTo>
                  <a:cubicBezTo>
                    <a:pt x="11745" y="2261"/>
                    <a:pt x="21675" y="3245"/>
                    <a:pt x="34604" y="8967"/>
                  </a:cubicBezTo>
                  <a:cubicBezTo>
                    <a:pt x="54005" y="17573"/>
                    <a:pt x="56516" y="40124"/>
                    <a:pt x="56585" y="40786"/>
                  </a:cubicBezTo>
                  <a:cubicBezTo>
                    <a:pt x="56037" y="31496"/>
                    <a:pt x="52316" y="20996"/>
                    <a:pt x="45788" y="13555"/>
                  </a:cubicBezTo>
                  <a:cubicBezTo>
                    <a:pt x="37092" y="3581"/>
                    <a:pt x="12669" y="1070"/>
                    <a:pt x="5273" y="66"/>
                  </a:cubicBezTo>
                  <a:cubicBezTo>
                    <a:pt x="4947" y="22"/>
                    <a:pt x="4624" y="1"/>
                    <a:pt x="4306"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46"/>
            <p:cNvSpPr/>
            <p:nvPr/>
          </p:nvSpPr>
          <p:spPr>
            <a:xfrm>
              <a:off x="144525" y="452000"/>
              <a:ext cx="645975" cy="1655425"/>
            </a:xfrm>
            <a:custGeom>
              <a:avLst/>
              <a:gdLst/>
              <a:ahLst/>
              <a:cxnLst/>
              <a:rect l="l" t="t" r="r" b="b"/>
              <a:pathLst>
                <a:path w="25839" h="66217" extrusionOk="0">
                  <a:moveTo>
                    <a:pt x="4589" y="0"/>
                  </a:moveTo>
                  <a:cubicBezTo>
                    <a:pt x="1302" y="4200"/>
                    <a:pt x="23" y="10911"/>
                    <a:pt x="1" y="18580"/>
                  </a:cubicBezTo>
                  <a:lnTo>
                    <a:pt x="5091" y="16092"/>
                  </a:lnTo>
                  <a:lnTo>
                    <a:pt x="46" y="21456"/>
                  </a:lnTo>
                  <a:cubicBezTo>
                    <a:pt x="183" y="25519"/>
                    <a:pt x="617" y="29787"/>
                    <a:pt x="1233" y="34055"/>
                  </a:cubicBezTo>
                  <a:lnTo>
                    <a:pt x="6255" y="31134"/>
                  </a:lnTo>
                  <a:lnTo>
                    <a:pt x="1827" y="37776"/>
                  </a:lnTo>
                  <a:cubicBezTo>
                    <a:pt x="2032" y="39008"/>
                    <a:pt x="2260" y="40241"/>
                    <a:pt x="2511" y="41474"/>
                  </a:cubicBezTo>
                  <a:lnTo>
                    <a:pt x="10637" y="34375"/>
                  </a:lnTo>
                  <a:lnTo>
                    <a:pt x="10637" y="34375"/>
                  </a:lnTo>
                  <a:cubicBezTo>
                    <a:pt x="6940" y="40287"/>
                    <a:pt x="5798" y="41633"/>
                    <a:pt x="3219" y="44966"/>
                  </a:cubicBezTo>
                  <a:cubicBezTo>
                    <a:pt x="4064" y="48937"/>
                    <a:pt x="5022" y="52726"/>
                    <a:pt x="5958" y="56173"/>
                  </a:cubicBezTo>
                  <a:lnTo>
                    <a:pt x="11048" y="49622"/>
                  </a:lnTo>
                  <a:lnTo>
                    <a:pt x="6871" y="59369"/>
                  </a:lnTo>
                  <a:cubicBezTo>
                    <a:pt x="7624" y="61971"/>
                    <a:pt x="8378" y="64299"/>
                    <a:pt x="9039" y="66216"/>
                  </a:cubicBezTo>
                  <a:cubicBezTo>
                    <a:pt x="25839" y="40127"/>
                    <a:pt x="23990" y="23784"/>
                    <a:pt x="4589"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46"/>
            <p:cNvSpPr/>
            <p:nvPr/>
          </p:nvSpPr>
          <p:spPr>
            <a:xfrm>
              <a:off x="274050" y="470825"/>
              <a:ext cx="470250" cy="1221750"/>
            </a:xfrm>
            <a:custGeom>
              <a:avLst/>
              <a:gdLst/>
              <a:ahLst/>
              <a:cxnLst/>
              <a:rect l="l" t="t" r="r" b="b"/>
              <a:pathLst>
                <a:path w="18810" h="48870" extrusionOk="0">
                  <a:moveTo>
                    <a:pt x="1" y="0"/>
                  </a:moveTo>
                  <a:lnTo>
                    <a:pt x="1" y="0"/>
                  </a:lnTo>
                  <a:cubicBezTo>
                    <a:pt x="2717" y="4314"/>
                    <a:pt x="18307" y="30358"/>
                    <a:pt x="12486" y="48869"/>
                  </a:cubicBezTo>
                  <a:cubicBezTo>
                    <a:pt x="18809" y="31727"/>
                    <a:pt x="14495" y="17964"/>
                    <a:pt x="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4270;p47">
            <a:extLst>
              <a:ext uri="{FF2B5EF4-FFF2-40B4-BE49-F238E27FC236}">
                <a16:creationId xmlns:a16="http://schemas.microsoft.com/office/drawing/2014/main" id="{4C696148-B5A0-DF2A-B7E9-BA90DA3DC256}"/>
              </a:ext>
            </a:extLst>
          </p:cNvPr>
          <p:cNvSpPr/>
          <p:nvPr/>
        </p:nvSpPr>
        <p:spPr>
          <a:xfrm>
            <a:off x="-294875" y="174362"/>
            <a:ext cx="1073950" cy="487350"/>
          </a:xfrm>
          <a:custGeom>
            <a:avLst/>
            <a:gdLst/>
            <a:ahLst/>
            <a:cxnLst/>
            <a:rect l="l" t="t" r="r" b="b"/>
            <a:pathLst>
              <a:path w="42958" h="19494" extrusionOk="0">
                <a:moveTo>
                  <a:pt x="38872" y="17896"/>
                </a:moveTo>
                <a:cubicBezTo>
                  <a:pt x="38644" y="17553"/>
                  <a:pt x="38392" y="17143"/>
                  <a:pt x="38096" y="16618"/>
                </a:cubicBezTo>
                <a:cubicBezTo>
                  <a:pt x="35790" y="12646"/>
                  <a:pt x="29308" y="14152"/>
                  <a:pt x="29308" y="14152"/>
                </a:cubicBezTo>
                <a:cubicBezTo>
                  <a:pt x="34147" y="5730"/>
                  <a:pt x="19242" y="1"/>
                  <a:pt x="17781" y="11322"/>
                </a:cubicBezTo>
                <a:cubicBezTo>
                  <a:pt x="13422" y="6666"/>
                  <a:pt x="6916" y="12943"/>
                  <a:pt x="10363" y="15705"/>
                </a:cubicBezTo>
                <a:cubicBezTo>
                  <a:pt x="10363" y="15705"/>
                  <a:pt x="5341" y="14518"/>
                  <a:pt x="3561" y="17622"/>
                </a:cubicBezTo>
                <a:cubicBezTo>
                  <a:pt x="3493" y="17713"/>
                  <a:pt x="3447" y="17804"/>
                  <a:pt x="3401" y="17896"/>
                </a:cubicBezTo>
                <a:lnTo>
                  <a:pt x="799" y="17896"/>
                </a:lnTo>
                <a:cubicBezTo>
                  <a:pt x="343" y="17896"/>
                  <a:pt x="0" y="18238"/>
                  <a:pt x="0" y="18695"/>
                </a:cubicBezTo>
                <a:cubicBezTo>
                  <a:pt x="0" y="19128"/>
                  <a:pt x="343" y="19494"/>
                  <a:pt x="799" y="19494"/>
                </a:cubicBezTo>
                <a:lnTo>
                  <a:pt x="42159" y="19494"/>
                </a:lnTo>
                <a:cubicBezTo>
                  <a:pt x="42615" y="19494"/>
                  <a:pt x="42957" y="19128"/>
                  <a:pt x="42957" y="18695"/>
                </a:cubicBezTo>
                <a:cubicBezTo>
                  <a:pt x="42957" y="18238"/>
                  <a:pt x="42615" y="17896"/>
                  <a:pt x="42159" y="17896"/>
                </a:cubicBezTo>
                <a:close/>
              </a:path>
            </a:pathLst>
          </a:custGeom>
          <a:solidFill>
            <a:srgbClr val="F3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4284;p47">
            <a:extLst>
              <a:ext uri="{FF2B5EF4-FFF2-40B4-BE49-F238E27FC236}">
                <a16:creationId xmlns:a16="http://schemas.microsoft.com/office/drawing/2014/main" id="{3D5FC324-1661-5336-97CA-39BF34D0AACE}"/>
              </a:ext>
            </a:extLst>
          </p:cNvPr>
          <p:cNvGrpSpPr/>
          <p:nvPr/>
        </p:nvGrpSpPr>
        <p:grpSpPr>
          <a:xfrm>
            <a:off x="-274232" y="62638"/>
            <a:ext cx="849101" cy="1067750"/>
            <a:chOff x="142825" y="-61675"/>
            <a:chExt cx="1766125" cy="2169100"/>
          </a:xfrm>
        </p:grpSpPr>
        <p:sp>
          <p:nvSpPr>
            <p:cNvPr id="4" name="Google Shape;4285;p47">
              <a:extLst>
                <a:ext uri="{FF2B5EF4-FFF2-40B4-BE49-F238E27FC236}">
                  <a16:creationId xmlns:a16="http://schemas.microsoft.com/office/drawing/2014/main" id="{CEC528BF-0902-BCE7-A72C-B8A65C5CFAFA}"/>
                </a:ext>
              </a:extLst>
            </p:cNvPr>
            <p:cNvSpPr/>
            <p:nvPr/>
          </p:nvSpPr>
          <p:spPr>
            <a:xfrm>
              <a:off x="209575" y="-61675"/>
              <a:ext cx="1699375" cy="533125"/>
            </a:xfrm>
            <a:custGeom>
              <a:avLst/>
              <a:gdLst/>
              <a:ahLst/>
              <a:cxnLst/>
              <a:rect l="l" t="t" r="r" b="b"/>
              <a:pathLst>
                <a:path w="67975" h="21325" extrusionOk="0">
                  <a:moveTo>
                    <a:pt x="39695" y="1"/>
                  </a:moveTo>
                  <a:cubicBezTo>
                    <a:pt x="39588" y="1"/>
                    <a:pt x="39481" y="2"/>
                    <a:pt x="39374" y="4"/>
                  </a:cubicBezTo>
                  <a:cubicBezTo>
                    <a:pt x="28053" y="278"/>
                    <a:pt x="1" y="18881"/>
                    <a:pt x="1" y="18881"/>
                  </a:cubicBezTo>
                  <a:cubicBezTo>
                    <a:pt x="5507" y="20649"/>
                    <a:pt x="12181" y="21325"/>
                    <a:pt x="19171" y="21325"/>
                  </a:cubicBezTo>
                  <a:cubicBezTo>
                    <a:pt x="28698" y="21325"/>
                    <a:pt x="38809" y="20068"/>
                    <a:pt x="47340" y="18607"/>
                  </a:cubicBezTo>
                  <a:cubicBezTo>
                    <a:pt x="45446" y="15959"/>
                    <a:pt x="44191" y="12307"/>
                    <a:pt x="44191" y="12307"/>
                  </a:cubicBezTo>
                  <a:lnTo>
                    <a:pt x="44191" y="12307"/>
                  </a:lnTo>
                  <a:lnTo>
                    <a:pt x="50467" y="18036"/>
                  </a:lnTo>
                  <a:cubicBezTo>
                    <a:pt x="52636" y="17648"/>
                    <a:pt x="54667" y="17237"/>
                    <a:pt x="56516" y="16849"/>
                  </a:cubicBezTo>
                  <a:cubicBezTo>
                    <a:pt x="55033" y="15183"/>
                    <a:pt x="54028" y="14019"/>
                    <a:pt x="53754" y="12946"/>
                  </a:cubicBezTo>
                  <a:lnTo>
                    <a:pt x="53754" y="12946"/>
                  </a:lnTo>
                  <a:cubicBezTo>
                    <a:pt x="56334" y="14704"/>
                    <a:pt x="57680" y="15822"/>
                    <a:pt x="58959" y="16324"/>
                  </a:cubicBezTo>
                  <a:cubicBezTo>
                    <a:pt x="64482" y="15115"/>
                    <a:pt x="67974" y="14156"/>
                    <a:pt x="67974" y="14156"/>
                  </a:cubicBezTo>
                  <a:cubicBezTo>
                    <a:pt x="67974" y="14156"/>
                    <a:pt x="51019" y="1"/>
                    <a:pt x="39695"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286;p47">
              <a:extLst>
                <a:ext uri="{FF2B5EF4-FFF2-40B4-BE49-F238E27FC236}">
                  <a16:creationId xmlns:a16="http://schemas.microsoft.com/office/drawing/2014/main" id="{2CD84A0F-0762-B805-CFD5-DD0961B9B97C}"/>
                </a:ext>
              </a:extLst>
            </p:cNvPr>
            <p:cNvSpPr/>
            <p:nvPr/>
          </p:nvSpPr>
          <p:spPr>
            <a:xfrm>
              <a:off x="142825" y="403075"/>
              <a:ext cx="1543575" cy="1218175"/>
            </a:xfrm>
            <a:custGeom>
              <a:avLst/>
              <a:gdLst/>
              <a:ahLst/>
              <a:cxnLst/>
              <a:rect l="l" t="t" r="r" b="b"/>
              <a:pathLst>
                <a:path w="61743" h="48727" extrusionOk="0">
                  <a:moveTo>
                    <a:pt x="8037" y="0"/>
                  </a:moveTo>
                  <a:cubicBezTo>
                    <a:pt x="5134" y="0"/>
                    <a:pt x="2595" y="1717"/>
                    <a:pt x="0" y="3509"/>
                  </a:cubicBezTo>
                  <a:cubicBezTo>
                    <a:pt x="8537" y="8850"/>
                    <a:pt x="15681" y="13552"/>
                    <a:pt x="21912" y="17866"/>
                  </a:cubicBezTo>
                  <a:cubicBezTo>
                    <a:pt x="22574" y="16223"/>
                    <a:pt x="24309" y="14351"/>
                    <a:pt x="25793" y="13324"/>
                  </a:cubicBezTo>
                  <a:lnTo>
                    <a:pt x="25793" y="13324"/>
                  </a:lnTo>
                  <a:cubicBezTo>
                    <a:pt x="25542" y="14009"/>
                    <a:pt x="24263" y="19464"/>
                    <a:pt x="24218" y="19487"/>
                  </a:cubicBezTo>
                  <a:cubicBezTo>
                    <a:pt x="25359" y="20286"/>
                    <a:pt x="33736" y="26426"/>
                    <a:pt x="33736" y="26426"/>
                  </a:cubicBezTo>
                  <a:lnTo>
                    <a:pt x="39077" y="19624"/>
                  </a:lnTo>
                  <a:lnTo>
                    <a:pt x="35676" y="27909"/>
                  </a:lnTo>
                  <a:cubicBezTo>
                    <a:pt x="37593" y="29370"/>
                    <a:pt x="45400" y="35761"/>
                    <a:pt x="45400" y="35761"/>
                  </a:cubicBezTo>
                  <a:lnTo>
                    <a:pt x="48321" y="29074"/>
                  </a:lnTo>
                  <a:cubicBezTo>
                    <a:pt x="49440" y="31653"/>
                    <a:pt x="49668" y="32999"/>
                    <a:pt x="48687" y="38683"/>
                  </a:cubicBezTo>
                  <a:cubicBezTo>
                    <a:pt x="52202" y="41742"/>
                    <a:pt x="56333" y="45394"/>
                    <a:pt x="59917" y="48726"/>
                  </a:cubicBezTo>
                  <a:cubicBezTo>
                    <a:pt x="61743" y="38044"/>
                    <a:pt x="57976" y="23230"/>
                    <a:pt x="49508" y="13552"/>
                  </a:cubicBezTo>
                  <a:cubicBezTo>
                    <a:pt x="40812" y="3578"/>
                    <a:pt x="16389" y="1067"/>
                    <a:pt x="8993" y="63"/>
                  </a:cubicBezTo>
                  <a:cubicBezTo>
                    <a:pt x="8670" y="20"/>
                    <a:pt x="8351" y="0"/>
                    <a:pt x="803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287;p47">
              <a:extLst>
                <a:ext uri="{FF2B5EF4-FFF2-40B4-BE49-F238E27FC236}">
                  <a16:creationId xmlns:a16="http://schemas.microsoft.com/office/drawing/2014/main" id="{9C2D0C05-DAA8-7767-EEFB-F65F9CDCCA2E}"/>
                </a:ext>
              </a:extLst>
            </p:cNvPr>
            <p:cNvSpPr/>
            <p:nvPr/>
          </p:nvSpPr>
          <p:spPr>
            <a:xfrm>
              <a:off x="235825" y="403000"/>
              <a:ext cx="1414625" cy="1019650"/>
            </a:xfrm>
            <a:custGeom>
              <a:avLst/>
              <a:gdLst/>
              <a:ahLst/>
              <a:cxnLst/>
              <a:rect l="l" t="t" r="r" b="b"/>
              <a:pathLst>
                <a:path w="56585" h="40786" extrusionOk="0">
                  <a:moveTo>
                    <a:pt x="4306" y="1"/>
                  </a:moveTo>
                  <a:cubicBezTo>
                    <a:pt x="2798" y="1"/>
                    <a:pt x="1376" y="468"/>
                    <a:pt x="1" y="1184"/>
                  </a:cubicBezTo>
                  <a:cubicBezTo>
                    <a:pt x="640" y="1618"/>
                    <a:pt x="1370" y="2074"/>
                    <a:pt x="2169" y="2531"/>
                  </a:cubicBezTo>
                  <a:cubicBezTo>
                    <a:pt x="2169" y="2531"/>
                    <a:pt x="3673" y="2261"/>
                    <a:pt x="6447" y="2261"/>
                  </a:cubicBezTo>
                  <a:cubicBezTo>
                    <a:pt x="11745" y="2261"/>
                    <a:pt x="21675" y="3245"/>
                    <a:pt x="34604" y="8967"/>
                  </a:cubicBezTo>
                  <a:cubicBezTo>
                    <a:pt x="54005" y="17573"/>
                    <a:pt x="56516" y="40124"/>
                    <a:pt x="56585" y="40786"/>
                  </a:cubicBezTo>
                  <a:cubicBezTo>
                    <a:pt x="56037" y="31496"/>
                    <a:pt x="52316" y="20996"/>
                    <a:pt x="45788" y="13555"/>
                  </a:cubicBezTo>
                  <a:cubicBezTo>
                    <a:pt x="37092" y="3581"/>
                    <a:pt x="12669" y="1070"/>
                    <a:pt x="5273" y="66"/>
                  </a:cubicBezTo>
                  <a:cubicBezTo>
                    <a:pt x="4947" y="22"/>
                    <a:pt x="4624" y="1"/>
                    <a:pt x="4306"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288;p47">
              <a:extLst>
                <a:ext uri="{FF2B5EF4-FFF2-40B4-BE49-F238E27FC236}">
                  <a16:creationId xmlns:a16="http://schemas.microsoft.com/office/drawing/2014/main" id="{135DB291-05CA-9A27-E786-9615CC838D74}"/>
                </a:ext>
              </a:extLst>
            </p:cNvPr>
            <p:cNvSpPr/>
            <p:nvPr/>
          </p:nvSpPr>
          <p:spPr>
            <a:xfrm>
              <a:off x="144525" y="452000"/>
              <a:ext cx="645975" cy="1655425"/>
            </a:xfrm>
            <a:custGeom>
              <a:avLst/>
              <a:gdLst/>
              <a:ahLst/>
              <a:cxnLst/>
              <a:rect l="l" t="t" r="r" b="b"/>
              <a:pathLst>
                <a:path w="25839" h="66217" extrusionOk="0">
                  <a:moveTo>
                    <a:pt x="4589" y="0"/>
                  </a:moveTo>
                  <a:cubicBezTo>
                    <a:pt x="1302" y="4200"/>
                    <a:pt x="23" y="10911"/>
                    <a:pt x="1" y="18580"/>
                  </a:cubicBezTo>
                  <a:lnTo>
                    <a:pt x="5091" y="16092"/>
                  </a:lnTo>
                  <a:lnTo>
                    <a:pt x="46" y="21456"/>
                  </a:lnTo>
                  <a:cubicBezTo>
                    <a:pt x="183" y="25519"/>
                    <a:pt x="617" y="29787"/>
                    <a:pt x="1233" y="34055"/>
                  </a:cubicBezTo>
                  <a:lnTo>
                    <a:pt x="6255" y="31134"/>
                  </a:lnTo>
                  <a:lnTo>
                    <a:pt x="1827" y="37776"/>
                  </a:lnTo>
                  <a:cubicBezTo>
                    <a:pt x="2032" y="39008"/>
                    <a:pt x="2260" y="40241"/>
                    <a:pt x="2511" y="41474"/>
                  </a:cubicBezTo>
                  <a:lnTo>
                    <a:pt x="10637" y="34375"/>
                  </a:lnTo>
                  <a:lnTo>
                    <a:pt x="10637" y="34375"/>
                  </a:lnTo>
                  <a:cubicBezTo>
                    <a:pt x="6940" y="40287"/>
                    <a:pt x="5798" y="41633"/>
                    <a:pt x="3219" y="44966"/>
                  </a:cubicBezTo>
                  <a:cubicBezTo>
                    <a:pt x="4064" y="48937"/>
                    <a:pt x="5022" y="52726"/>
                    <a:pt x="5958" y="56173"/>
                  </a:cubicBezTo>
                  <a:lnTo>
                    <a:pt x="11048" y="49622"/>
                  </a:lnTo>
                  <a:lnTo>
                    <a:pt x="6871" y="59369"/>
                  </a:lnTo>
                  <a:cubicBezTo>
                    <a:pt x="7624" y="61971"/>
                    <a:pt x="8378" y="64299"/>
                    <a:pt x="9039" y="66216"/>
                  </a:cubicBezTo>
                  <a:cubicBezTo>
                    <a:pt x="25839" y="40127"/>
                    <a:pt x="23990" y="23784"/>
                    <a:pt x="4589"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289;p47">
              <a:extLst>
                <a:ext uri="{FF2B5EF4-FFF2-40B4-BE49-F238E27FC236}">
                  <a16:creationId xmlns:a16="http://schemas.microsoft.com/office/drawing/2014/main" id="{7D5BFD72-AF9B-5E3F-490C-DF40E100068D}"/>
                </a:ext>
              </a:extLst>
            </p:cNvPr>
            <p:cNvSpPr/>
            <p:nvPr/>
          </p:nvSpPr>
          <p:spPr>
            <a:xfrm>
              <a:off x="274050" y="470825"/>
              <a:ext cx="470250" cy="1221750"/>
            </a:xfrm>
            <a:custGeom>
              <a:avLst/>
              <a:gdLst/>
              <a:ahLst/>
              <a:cxnLst/>
              <a:rect l="l" t="t" r="r" b="b"/>
              <a:pathLst>
                <a:path w="18810" h="48870" extrusionOk="0">
                  <a:moveTo>
                    <a:pt x="1" y="0"/>
                  </a:moveTo>
                  <a:lnTo>
                    <a:pt x="1" y="0"/>
                  </a:lnTo>
                  <a:cubicBezTo>
                    <a:pt x="2717" y="4314"/>
                    <a:pt x="18307" y="30358"/>
                    <a:pt x="12486" y="48869"/>
                  </a:cubicBezTo>
                  <a:cubicBezTo>
                    <a:pt x="18809" y="31727"/>
                    <a:pt x="14495" y="17964"/>
                    <a:pt x="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 name="Picture 8">
            <a:extLst>
              <a:ext uri="{FF2B5EF4-FFF2-40B4-BE49-F238E27FC236}">
                <a16:creationId xmlns:a16="http://schemas.microsoft.com/office/drawing/2014/main" id="{A3E41D23-B300-1982-DB75-D6FE93BEBC4E}"/>
              </a:ext>
            </a:extLst>
          </p:cNvPr>
          <p:cNvPicPr>
            <a:picLocks noChangeAspect="1"/>
          </p:cNvPicPr>
          <p:nvPr/>
        </p:nvPicPr>
        <p:blipFill>
          <a:blip r:embed="rId3"/>
          <a:stretch>
            <a:fillRect/>
          </a:stretch>
        </p:blipFill>
        <p:spPr>
          <a:xfrm>
            <a:off x="3745578" y="1401891"/>
            <a:ext cx="4852980" cy="2494318"/>
          </a:xfrm>
          <a:prstGeom prst="rect">
            <a:avLst/>
          </a:prstGeom>
        </p:spPr>
      </p:pic>
      <p:sp>
        <p:nvSpPr>
          <p:cNvPr id="10" name="TextBox 9">
            <a:extLst>
              <a:ext uri="{FF2B5EF4-FFF2-40B4-BE49-F238E27FC236}">
                <a16:creationId xmlns:a16="http://schemas.microsoft.com/office/drawing/2014/main" id="{6D60769E-B95F-71BC-654A-A6BE2ECC623B}"/>
              </a:ext>
            </a:extLst>
          </p:cNvPr>
          <p:cNvSpPr txBox="1"/>
          <p:nvPr/>
        </p:nvSpPr>
        <p:spPr>
          <a:xfrm>
            <a:off x="3876793" y="1517760"/>
            <a:ext cx="4518494" cy="2308324"/>
          </a:xfrm>
          <a:prstGeom prst="rect">
            <a:avLst/>
          </a:prstGeom>
          <a:noFill/>
        </p:spPr>
        <p:txBody>
          <a:bodyPr wrap="square">
            <a:spAutoFit/>
          </a:bodyPr>
          <a:lstStyle/>
          <a:p>
            <a:pPr algn="just"/>
            <a:r>
              <a:rPr lang="vi-VN" sz="2400" i="1">
                <a:solidFill>
                  <a:schemeClr val="tx1"/>
                </a:solidFill>
                <a:latin typeface="+mj-lt"/>
              </a:rPr>
              <a:t>Theo em, con người cần ứng xử như thế nào với tài nguyên thiên nhiên và sự sống của muôn loài? Trình bày ý kiến của em về vấn đề này bằng một đoạn văn khoảng 150 chữ.</a:t>
            </a:r>
            <a:endParaRPr lang="en-US" sz="2400">
              <a:solidFill>
                <a:schemeClr val="tx1"/>
              </a:solidFill>
              <a:latin typeface="+mj-lt"/>
            </a:endParaRPr>
          </a:p>
        </p:txBody>
      </p:sp>
      <p:sp>
        <p:nvSpPr>
          <p:cNvPr id="15" name="Freeform 3">
            <a:extLst>
              <a:ext uri="{FF2B5EF4-FFF2-40B4-BE49-F238E27FC236}">
                <a16:creationId xmlns:a16="http://schemas.microsoft.com/office/drawing/2014/main" id="{BA8AF81B-458B-F53D-0519-D516AB5A7974}"/>
              </a:ext>
            </a:extLst>
          </p:cNvPr>
          <p:cNvSpPr/>
          <p:nvPr/>
        </p:nvSpPr>
        <p:spPr>
          <a:xfrm>
            <a:off x="769548" y="1318985"/>
            <a:ext cx="1874025" cy="787091"/>
          </a:xfrm>
          <a:custGeom>
            <a:avLst/>
            <a:gdLst/>
            <a:ahLst/>
            <a:cxnLst/>
            <a:rect l="l" t="t" r="r" b="b"/>
            <a:pathLst>
              <a:path w="3748050" h="1574181">
                <a:moveTo>
                  <a:pt x="0" y="0"/>
                </a:moveTo>
                <a:lnTo>
                  <a:pt x="3748050" y="0"/>
                </a:lnTo>
                <a:lnTo>
                  <a:pt x="3748050" y="1574181"/>
                </a:lnTo>
                <a:lnTo>
                  <a:pt x="0" y="157418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6" name="Freeform 4">
            <a:extLst>
              <a:ext uri="{FF2B5EF4-FFF2-40B4-BE49-F238E27FC236}">
                <a16:creationId xmlns:a16="http://schemas.microsoft.com/office/drawing/2014/main" id="{3813F768-5EF5-FDD6-3DD6-A2B10DFE15E9}"/>
              </a:ext>
            </a:extLst>
          </p:cNvPr>
          <p:cNvSpPr/>
          <p:nvPr/>
        </p:nvSpPr>
        <p:spPr>
          <a:xfrm>
            <a:off x="769548" y="2240081"/>
            <a:ext cx="1874025" cy="2903419"/>
          </a:xfrm>
          <a:custGeom>
            <a:avLst/>
            <a:gdLst/>
            <a:ahLst/>
            <a:cxnLst/>
            <a:rect l="l" t="t" r="r" b="b"/>
            <a:pathLst>
              <a:path w="3748050" h="5806838">
                <a:moveTo>
                  <a:pt x="0" y="0"/>
                </a:moveTo>
                <a:lnTo>
                  <a:pt x="3748050" y="0"/>
                </a:lnTo>
                <a:lnTo>
                  <a:pt x="3748050" y="5806838"/>
                </a:lnTo>
                <a:lnTo>
                  <a:pt x="0" y="580683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1869784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heel(1)">
                                      <p:cBhvr>
                                        <p:cTn id="10" dur="20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animBg="1"/>
      <p:bldP spid="1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120"/>
        <p:cNvGrpSpPr/>
        <p:nvPr/>
      </p:nvGrpSpPr>
      <p:grpSpPr>
        <a:xfrm>
          <a:off x="0" y="0"/>
          <a:ext cx="0" cy="0"/>
          <a:chOff x="0" y="0"/>
          <a:chExt cx="0" cy="0"/>
        </a:xfrm>
      </p:grpSpPr>
      <p:sp>
        <p:nvSpPr>
          <p:cNvPr id="4126" name="Google Shape;4126;p46"/>
          <p:cNvSpPr/>
          <p:nvPr/>
        </p:nvSpPr>
        <p:spPr>
          <a:xfrm>
            <a:off x="5849203" y="424775"/>
            <a:ext cx="1528667" cy="645053"/>
          </a:xfrm>
          <a:custGeom>
            <a:avLst/>
            <a:gdLst/>
            <a:ahLst/>
            <a:cxnLst/>
            <a:rect l="l" t="t" r="r" b="b"/>
            <a:pathLst>
              <a:path w="48847" h="20612" extrusionOk="0">
                <a:moveTo>
                  <a:pt x="44190" y="18786"/>
                </a:moveTo>
                <a:cubicBezTo>
                  <a:pt x="43939" y="18398"/>
                  <a:pt x="43642" y="17918"/>
                  <a:pt x="43323" y="17348"/>
                </a:cubicBezTo>
                <a:cubicBezTo>
                  <a:pt x="40698" y="12805"/>
                  <a:pt x="33325" y="14540"/>
                  <a:pt x="33325" y="14540"/>
                </a:cubicBezTo>
                <a:cubicBezTo>
                  <a:pt x="38826" y="4976"/>
                  <a:pt x="20794" y="0"/>
                  <a:pt x="20223" y="11322"/>
                </a:cubicBezTo>
                <a:cubicBezTo>
                  <a:pt x="15248" y="6049"/>
                  <a:pt x="7875" y="13148"/>
                  <a:pt x="11801" y="16298"/>
                </a:cubicBezTo>
                <a:cubicBezTo>
                  <a:pt x="11801" y="16298"/>
                  <a:pt x="6095" y="14951"/>
                  <a:pt x="4040" y="18466"/>
                </a:cubicBezTo>
                <a:cubicBezTo>
                  <a:pt x="3995" y="18580"/>
                  <a:pt x="3926" y="18694"/>
                  <a:pt x="3858" y="18786"/>
                </a:cubicBezTo>
                <a:lnTo>
                  <a:pt x="913" y="18786"/>
                </a:lnTo>
                <a:cubicBezTo>
                  <a:pt x="411" y="18786"/>
                  <a:pt x="0" y="19196"/>
                  <a:pt x="0" y="19699"/>
                </a:cubicBezTo>
                <a:cubicBezTo>
                  <a:pt x="0" y="20201"/>
                  <a:pt x="411" y="20612"/>
                  <a:pt x="913" y="20612"/>
                </a:cubicBezTo>
                <a:lnTo>
                  <a:pt x="47933" y="20612"/>
                </a:lnTo>
                <a:cubicBezTo>
                  <a:pt x="48436" y="20612"/>
                  <a:pt x="48846" y="20201"/>
                  <a:pt x="48846" y="19699"/>
                </a:cubicBezTo>
                <a:cubicBezTo>
                  <a:pt x="48846" y="19196"/>
                  <a:pt x="48436" y="18786"/>
                  <a:pt x="47933" y="18786"/>
                </a:cubicBezTo>
                <a:close/>
              </a:path>
            </a:pathLst>
          </a:custGeom>
          <a:solidFill>
            <a:srgbClr val="60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46"/>
          <p:cNvSpPr/>
          <p:nvPr/>
        </p:nvSpPr>
        <p:spPr>
          <a:xfrm>
            <a:off x="-368728" y="931138"/>
            <a:ext cx="1528667" cy="494085"/>
          </a:xfrm>
          <a:custGeom>
            <a:avLst/>
            <a:gdLst/>
            <a:ahLst/>
            <a:cxnLst/>
            <a:rect l="l" t="t" r="r" b="b"/>
            <a:pathLst>
              <a:path w="48847" h="15788" extrusionOk="0">
                <a:moveTo>
                  <a:pt x="26824" y="0"/>
                </a:moveTo>
                <a:cubicBezTo>
                  <a:pt x="23574" y="0"/>
                  <a:pt x="20455" y="1904"/>
                  <a:pt x="20223" y="6498"/>
                </a:cubicBezTo>
                <a:cubicBezTo>
                  <a:pt x="18956" y="5148"/>
                  <a:pt x="17528" y="4610"/>
                  <a:pt x="16171" y="4610"/>
                </a:cubicBezTo>
                <a:cubicBezTo>
                  <a:pt x="12226" y="4610"/>
                  <a:pt x="8880" y="9153"/>
                  <a:pt x="11801" y="11496"/>
                </a:cubicBezTo>
                <a:cubicBezTo>
                  <a:pt x="11801" y="11496"/>
                  <a:pt x="10727" y="11243"/>
                  <a:pt x="9345" y="11243"/>
                </a:cubicBezTo>
                <a:cubicBezTo>
                  <a:pt x="7541" y="11243"/>
                  <a:pt x="5213" y="11675"/>
                  <a:pt x="4063" y="13665"/>
                </a:cubicBezTo>
                <a:cubicBezTo>
                  <a:pt x="3995" y="13779"/>
                  <a:pt x="3926" y="13870"/>
                  <a:pt x="3880" y="13984"/>
                </a:cubicBezTo>
                <a:lnTo>
                  <a:pt x="913" y="13984"/>
                </a:lnTo>
                <a:cubicBezTo>
                  <a:pt x="411" y="13984"/>
                  <a:pt x="0" y="14395"/>
                  <a:pt x="0" y="14897"/>
                </a:cubicBezTo>
                <a:cubicBezTo>
                  <a:pt x="0" y="15399"/>
                  <a:pt x="411" y="15787"/>
                  <a:pt x="913" y="15787"/>
                </a:cubicBezTo>
                <a:lnTo>
                  <a:pt x="47933" y="15787"/>
                </a:lnTo>
                <a:cubicBezTo>
                  <a:pt x="48435" y="15787"/>
                  <a:pt x="48846" y="15399"/>
                  <a:pt x="48846" y="14897"/>
                </a:cubicBezTo>
                <a:cubicBezTo>
                  <a:pt x="48846" y="14395"/>
                  <a:pt x="48435" y="13984"/>
                  <a:pt x="47933" y="13984"/>
                </a:cubicBezTo>
                <a:lnTo>
                  <a:pt x="44190" y="13984"/>
                </a:lnTo>
                <a:cubicBezTo>
                  <a:pt x="43939" y="13596"/>
                  <a:pt x="43665" y="13117"/>
                  <a:pt x="43323" y="12546"/>
                </a:cubicBezTo>
                <a:cubicBezTo>
                  <a:pt x="41826" y="9956"/>
                  <a:pt x="38786" y="9400"/>
                  <a:pt x="36449" y="9400"/>
                </a:cubicBezTo>
                <a:cubicBezTo>
                  <a:pt x="34687" y="9400"/>
                  <a:pt x="33325" y="9716"/>
                  <a:pt x="33325" y="9716"/>
                </a:cubicBezTo>
                <a:lnTo>
                  <a:pt x="33325" y="9716"/>
                </a:lnTo>
                <a:cubicBezTo>
                  <a:pt x="36589" y="4054"/>
                  <a:pt x="31567" y="0"/>
                  <a:pt x="26824" y="0"/>
                </a:cubicBezTo>
                <a:close/>
              </a:path>
            </a:pathLst>
          </a:custGeom>
          <a:solidFill>
            <a:srgbClr val="60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46"/>
          <p:cNvSpPr txBox="1">
            <a:spLocks noGrp="1"/>
          </p:cNvSpPr>
          <p:nvPr>
            <p:ph type="title"/>
          </p:nvPr>
        </p:nvSpPr>
        <p:spPr>
          <a:xfrm>
            <a:off x="549995" y="159250"/>
            <a:ext cx="7254143" cy="513618"/>
          </a:xfrm>
          <a:prstGeom prst="rect">
            <a:avLst/>
          </a:prstGeom>
        </p:spPr>
        <p:txBody>
          <a:bodyPr spcFirstLastPara="1" wrap="square" lIns="91425" tIns="91425" rIns="91425" bIns="91425" anchor="t" anchorCtr="0">
            <a:noAutofit/>
          </a:bodyPr>
          <a:lstStyle/>
          <a:p>
            <a:pPr algn="ctr">
              <a:spcAft>
                <a:spcPts val="800"/>
              </a:spcAft>
            </a:pPr>
            <a:r>
              <a:rPr lang="en-US"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Bảng</a:t>
            </a:r>
            <a:r>
              <a:rPr lang="en-US"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kiểm</a:t>
            </a:r>
            <a:r>
              <a:rPr lang="en-US"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phần</a:t>
            </a:r>
            <a:r>
              <a:rPr lang="en-US"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viết</a:t>
            </a:r>
            <a:r>
              <a:rPr lang="vi-VN" sz="2400" b="1" dirty="0">
                <a:solidFill>
                  <a:srgbClr val="FFFF00"/>
                </a:solidFill>
                <a:effectLst/>
                <a:latin typeface="Times New Roman" panose="02020603050405020304" pitchFamily="18" charset="0"/>
                <a:ea typeface="Calibri" panose="020F0502020204030204" pitchFamily="34" charset="0"/>
                <a:cs typeface="Times New Roman" panose="02020603050405020304" pitchFamily="18" charset="0"/>
              </a:rPr>
              <a:t> đoạn văn </a:t>
            </a:r>
            <a:r>
              <a:rPr lang="vi-VN" sz="24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trình bày</a:t>
            </a:r>
            <a:r>
              <a:rPr lang="en-US" sz="24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24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24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24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4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b="1" dirty="0">
                <a:solidFill>
                  <a:srgbClr val="FFFF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kern="100" dirty="0">
                <a:solidFill>
                  <a:srgbClr val="FFFF00"/>
                </a:solidFill>
                <a:effectLst/>
                <a:latin typeface="Times New Roman" panose="02020603050405020304" pitchFamily="18" charset="0"/>
                <a:ea typeface="SimSun" panose="02010600030101010101" pitchFamily="2" charset="-122"/>
                <a:cs typeface="Times New Roman" panose="02020603050405020304" pitchFamily="18" charset="0"/>
              </a:rPr>
              <a:t>con </a:t>
            </a:r>
            <a:r>
              <a:rPr lang="en-US" sz="2400" b="1" kern="100" dirty="0" err="1">
                <a:solidFill>
                  <a:srgbClr val="FFFF00"/>
                </a:solidFill>
                <a:effectLst/>
                <a:latin typeface="Times New Roman" panose="02020603050405020304" pitchFamily="18" charset="0"/>
                <a:ea typeface="SimSun" panose="02010600030101010101" pitchFamily="2" charset="-122"/>
                <a:cs typeface="Times New Roman" panose="02020603050405020304" pitchFamily="18" charset="0"/>
              </a:rPr>
              <a:t>người</a:t>
            </a:r>
            <a:r>
              <a:rPr lang="en-US" sz="2400" b="1" kern="100" dirty="0">
                <a:solidFill>
                  <a:srgbClr val="FFFF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FFFF00"/>
                </a:solidFill>
                <a:effectLst/>
                <a:latin typeface="Times New Roman" panose="02020603050405020304" pitchFamily="18" charset="0"/>
                <a:ea typeface="SimSun" panose="02010600030101010101" pitchFamily="2" charset="-122"/>
                <a:cs typeface="Times New Roman" panose="02020603050405020304" pitchFamily="18" charset="0"/>
              </a:rPr>
              <a:t>cần</a:t>
            </a:r>
            <a:r>
              <a:rPr lang="en-US" sz="2400" b="1" kern="100" dirty="0">
                <a:solidFill>
                  <a:srgbClr val="FFFF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FFFF00"/>
                </a:solidFill>
                <a:effectLst/>
                <a:latin typeface="Times New Roman" panose="02020603050405020304" pitchFamily="18" charset="0"/>
                <a:ea typeface="SimSun" panose="02010600030101010101" pitchFamily="2" charset="-122"/>
                <a:cs typeface="Times New Roman" panose="02020603050405020304" pitchFamily="18" charset="0"/>
              </a:rPr>
              <a:t>ứng</a:t>
            </a:r>
            <a:r>
              <a:rPr lang="en-US" sz="2400" b="1" kern="100" dirty="0">
                <a:solidFill>
                  <a:srgbClr val="FFFF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FFFF00"/>
                </a:solidFill>
                <a:effectLst/>
                <a:latin typeface="Times New Roman" panose="02020603050405020304" pitchFamily="18" charset="0"/>
                <a:ea typeface="SimSun" panose="02010600030101010101" pitchFamily="2" charset="-122"/>
                <a:cs typeface="Times New Roman" panose="02020603050405020304" pitchFamily="18" charset="0"/>
              </a:rPr>
              <a:t>xử</a:t>
            </a:r>
            <a:r>
              <a:rPr lang="en-US" sz="2400" b="1" kern="100" dirty="0">
                <a:solidFill>
                  <a:srgbClr val="FFFF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FFFF00"/>
                </a:solidFill>
                <a:effectLst/>
                <a:latin typeface="Times New Roman" panose="02020603050405020304" pitchFamily="18" charset="0"/>
                <a:ea typeface="SimSun" panose="02010600030101010101" pitchFamily="2" charset="-122"/>
                <a:cs typeface="Times New Roman" panose="02020603050405020304" pitchFamily="18" charset="0"/>
              </a:rPr>
              <a:t>như</a:t>
            </a:r>
            <a:r>
              <a:rPr lang="en-US" sz="2400" b="1" kern="100" dirty="0">
                <a:solidFill>
                  <a:srgbClr val="FFFF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FFFF00"/>
                </a:solidFill>
                <a:effectLst/>
                <a:latin typeface="Times New Roman" panose="02020603050405020304" pitchFamily="18" charset="0"/>
                <a:ea typeface="SimSun" panose="02010600030101010101" pitchFamily="2" charset="-122"/>
                <a:cs typeface="Times New Roman" panose="02020603050405020304" pitchFamily="18" charset="0"/>
              </a:rPr>
              <a:t>thế</a:t>
            </a:r>
            <a:r>
              <a:rPr lang="en-US" sz="2400" b="1" kern="100" dirty="0">
                <a:solidFill>
                  <a:srgbClr val="FFFF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FFFF00"/>
                </a:solidFill>
                <a:effectLst/>
                <a:latin typeface="Times New Roman" panose="02020603050405020304" pitchFamily="18" charset="0"/>
                <a:ea typeface="SimSun" panose="02010600030101010101" pitchFamily="2" charset="-122"/>
                <a:cs typeface="Times New Roman" panose="02020603050405020304" pitchFamily="18" charset="0"/>
              </a:rPr>
              <a:t>nào</a:t>
            </a:r>
            <a:r>
              <a:rPr lang="en-US" sz="2400" b="1" kern="100" dirty="0">
                <a:solidFill>
                  <a:srgbClr val="FFFF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FFFF00"/>
                </a:solidFill>
                <a:effectLst/>
                <a:latin typeface="Times New Roman" panose="02020603050405020304" pitchFamily="18" charset="0"/>
                <a:ea typeface="SimSun" panose="02010600030101010101" pitchFamily="2" charset="-122"/>
                <a:cs typeface="Times New Roman" panose="02020603050405020304" pitchFamily="18" charset="0"/>
              </a:rPr>
              <a:t>với</a:t>
            </a:r>
            <a:r>
              <a:rPr lang="en-US" sz="2400" b="1" kern="100" dirty="0">
                <a:solidFill>
                  <a:srgbClr val="FFFF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FFFF00"/>
                </a:solidFill>
                <a:effectLst/>
                <a:latin typeface="Times New Roman" panose="02020603050405020304" pitchFamily="18" charset="0"/>
                <a:ea typeface="SimSun" panose="02010600030101010101" pitchFamily="2" charset="-122"/>
                <a:cs typeface="Times New Roman" panose="02020603050405020304" pitchFamily="18" charset="0"/>
              </a:rPr>
              <a:t>tài</a:t>
            </a:r>
            <a:r>
              <a:rPr lang="en-US" sz="2400" b="1" kern="100" dirty="0">
                <a:solidFill>
                  <a:srgbClr val="FFFF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FFFF00"/>
                </a:solidFill>
                <a:effectLst/>
                <a:latin typeface="Times New Roman" panose="02020603050405020304" pitchFamily="18" charset="0"/>
                <a:ea typeface="SimSun" panose="02010600030101010101" pitchFamily="2" charset="-122"/>
                <a:cs typeface="Times New Roman" panose="02020603050405020304" pitchFamily="18" charset="0"/>
              </a:rPr>
              <a:t>nguyên</a:t>
            </a:r>
            <a:r>
              <a:rPr lang="en-US" sz="2400" b="1" kern="100" dirty="0">
                <a:solidFill>
                  <a:srgbClr val="FFFF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FFFF00"/>
                </a:solidFill>
                <a:effectLst/>
                <a:latin typeface="Times New Roman" panose="02020603050405020304" pitchFamily="18" charset="0"/>
                <a:ea typeface="SimSun" panose="02010600030101010101" pitchFamily="2" charset="-122"/>
                <a:cs typeface="Times New Roman" panose="02020603050405020304" pitchFamily="18" charset="0"/>
              </a:rPr>
              <a:t>thiên</a:t>
            </a:r>
            <a:r>
              <a:rPr lang="en-US" sz="2400" b="1" kern="100" dirty="0">
                <a:solidFill>
                  <a:srgbClr val="FFFF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FFFF00"/>
                </a:solidFill>
                <a:effectLst/>
                <a:latin typeface="Times New Roman" panose="02020603050405020304" pitchFamily="18" charset="0"/>
                <a:ea typeface="SimSun" panose="02010600030101010101" pitchFamily="2" charset="-122"/>
                <a:cs typeface="Times New Roman" panose="02020603050405020304" pitchFamily="18" charset="0"/>
              </a:rPr>
              <a:t>nhiên</a:t>
            </a:r>
            <a:r>
              <a:rPr lang="en-US" sz="2400" b="1" kern="100" dirty="0">
                <a:solidFill>
                  <a:srgbClr val="FFFF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FFFF00"/>
                </a:solidFill>
                <a:effectLst/>
                <a:latin typeface="Times New Roman" panose="02020603050405020304" pitchFamily="18" charset="0"/>
                <a:ea typeface="SimSun" panose="02010600030101010101" pitchFamily="2" charset="-122"/>
                <a:cs typeface="Times New Roman" panose="02020603050405020304" pitchFamily="18" charset="0"/>
              </a:rPr>
              <a:t>và</a:t>
            </a:r>
            <a:r>
              <a:rPr lang="en-US" sz="2400" b="1" kern="100" dirty="0">
                <a:solidFill>
                  <a:srgbClr val="FFFF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FFFF00"/>
                </a:solidFill>
                <a:effectLst/>
                <a:latin typeface="Times New Roman" panose="02020603050405020304" pitchFamily="18" charset="0"/>
                <a:ea typeface="SimSun" panose="02010600030101010101" pitchFamily="2" charset="-122"/>
                <a:cs typeface="Times New Roman" panose="02020603050405020304" pitchFamily="18" charset="0"/>
              </a:rPr>
              <a:t>sự</a:t>
            </a:r>
            <a:r>
              <a:rPr lang="en-US" sz="2400" b="1" kern="100" dirty="0">
                <a:solidFill>
                  <a:srgbClr val="FFFF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FFFF00"/>
                </a:solidFill>
                <a:effectLst/>
                <a:latin typeface="Times New Roman" panose="02020603050405020304" pitchFamily="18" charset="0"/>
                <a:ea typeface="SimSun" panose="02010600030101010101" pitchFamily="2" charset="-122"/>
                <a:cs typeface="Times New Roman" panose="02020603050405020304" pitchFamily="18" charset="0"/>
              </a:rPr>
              <a:t>sống</a:t>
            </a:r>
            <a:r>
              <a:rPr lang="en-US" sz="2400" b="1" kern="100" dirty="0">
                <a:solidFill>
                  <a:srgbClr val="FFFF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FFFF0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2400" b="1" kern="100" dirty="0">
                <a:solidFill>
                  <a:srgbClr val="FFFF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FFFF00"/>
                </a:solidFill>
                <a:effectLst/>
                <a:latin typeface="Times New Roman" panose="02020603050405020304" pitchFamily="18" charset="0"/>
                <a:ea typeface="SimSun" panose="02010600030101010101" pitchFamily="2" charset="-122"/>
                <a:cs typeface="Times New Roman" panose="02020603050405020304" pitchFamily="18" charset="0"/>
              </a:rPr>
              <a:t>muôn</a:t>
            </a:r>
            <a:r>
              <a:rPr lang="en-US" sz="2400" b="1" kern="100" dirty="0">
                <a:solidFill>
                  <a:srgbClr val="FFFF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FFFF00"/>
                </a:solidFill>
                <a:effectLst/>
                <a:latin typeface="Times New Roman" panose="02020603050405020304" pitchFamily="18" charset="0"/>
                <a:ea typeface="SimSun" panose="02010600030101010101" pitchFamily="2" charset="-122"/>
                <a:cs typeface="Times New Roman" panose="02020603050405020304" pitchFamily="18" charset="0"/>
              </a:rPr>
              <a:t>loài</a:t>
            </a:r>
            <a:endParaRPr lang="en-US" sz="2400" dirty="0">
              <a:solidFill>
                <a:srgbClr val="FFFF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4129" name="Google Shape;4129;p46"/>
          <p:cNvGrpSpPr/>
          <p:nvPr/>
        </p:nvGrpSpPr>
        <p:grpSpPr>
          <a:xfrm>
            <a:off x="242100" y="1154938"/>
            <a:ext cx="307025" cy="307025"/>
            <a:chOff x="462375" y="3055200"/>
            <a:chExt cx="307025" cy="307025"/>
          </a:xfrm>
        </p:grpSpPr>
        <p:sp>
          <p:nvSpPr>
            <p:cNvPr id="4130" name="Google Shape;4130;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1" name="Google Shape;4181;p46"/>
          <p:cNvGrpSpPr/>
          <p:nvPr/>
        </p:nvGrpSpPr>
        <p:grpSpPr>
          <a:xfrm>
            <a:off x="8297712" y="1729951"/>
            <a:ext cx="307025" cy="307025"/>
            <a:chOff x="462375" y="3055200"/>
            <a:chExt cx="307025" cy="307025"/>
          </a:xfrm>
        </p:grpSpPr>
        <p:sp>
          <p:nvSpPr>
            <p:cNvPr id="4182" name="Google Shape;4182;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3" name="Google Shape;4233;p46"/>
          <p:cNvGrpSpPr/>
          <p:nvPr/>
        </p:nvGrpSpPr>
        <p:grpSpPr>
          <a:xfrm>
            <a:off x="437525" y="4117700"/>
            <a:ext cx="307025" cy="307025"/>
            <a:chOff x="462375" y="3055200"/>
            <a:chExt cx="307025" cy="307025"/>
          </a:xfrm>
        </p:grpSpPr>
        <p:sp>
          <p:nvSpPr>
            <p:cNvPr id="4234" name="Google Shape;4234;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9" name="Google Shape;4259;p46"/>
          <p:cNvSpPr/>
          <p:nvPr/>
        </p:nvSpPr>
        <p:spPr>
          <a:xfrm>
            <a:off x="7804138" y="931019"/>
            <a:ext cx="861675" cy="390900"/>
          </a:xfrm>
          <a:custGeom>
            <a:avLst/>
            <a:gdLst/>
            <a:ahLst/>
            <a:cxnLst/>
            <a:rect l="l" t="t" r="r" b="b"/>
            <a:pathLst>
              <a:path w="34467" h="15636" extrusionOk="0">
                <a:moveTo>
                  <a:pt x="31180" y="14334"/>
                </a:moveTo>
                <a:cubicBezTo>
                  <a:pt x="30997" y="14083"/>
                  <a:pt x="30792" y="13741"/>
                  <a:pt x="30564" y="13330"/>
                </a:cubicBezTo>
                <a:cubicBezTo>
                  <a:pt x="28715" y="10135"/>
                  <a:pt x="23511" y="11344"/>
                  <a:pt x="23511" y="11344"/>
                </a:cubicBezTo>
                <a:cubicBezTo>
                  <a:pt x="27391" y="4588"/>
                  <a:pt x="15431" y="0"/>
                  <a:pt x="14266" y="9062"/>
                </a:cubicBezTo>
                <a:cubicBezTo>
                  <a:pt x="10774" y="5341"/>
                  <a:pt x="5547" y="10363"/>
                  <a:pt x="8332" y="12577"/>
                </a:cubicBezTo>
                <a:cubicBezTo>
                  <a:pt x="8332" y="12577"/>
                  <a:pt x="4292" y="11641"/>
                  <a:pt x="2854" y="14129"/>
                </a:cubicBezTo>
                <a:cubicBezTo>
                  <a:pt x="2808" y="14197"/>
                  <a:pt x="2762" y="14266"/>
                  <a:pt x="2717" y="14334"/>
                </a:cubicBezTo>
                <a:lnTo>
                  <a:pt x="640" y="14334"/>
                </a:lnTo>
                <a:cubicBezTo>
                  <a:pt x="297" y="14334"/>
                  <a:pt x="1" y="14631"/>
                  <a:pt x="1" y="14973"/>
                </a:cubicBezTo>
                <a:cubicBezTo>
                  <a:pt x="1" y="15339"/>
                  <a:pt x="297" y="15635"/>
                  <a:pt x="640" y="15635"/>
                </a:cubicBezTo>
                <a:lnTo>
                  <a:pt x="33828" y="15635"/>
                </a:lnTo>
                <a:cubicBezTo>
                  <a:pt x="34170" y="15635"/>
                  <a:pt x="34467" y="15339"/>
                  <a:pt x="34467" y="14973"/>
                </a:cubicBezTo>
                <a:cubicBezTo>
                  <a:pt x="34467" y="14631"/>
                  <a:pt x="34170" y="14334"/>
                  <a:pt x="33828" y="14334"/>
                </a:cubicBezTo>
                <a:close/>
              </a:path>
            </a:pathLst>
          </a:custGeom>
          <a:solidFill>
            <a:srgbClr val="F3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60" name="Google Shape;4260;p46"/>
          <p:cNvGrpSpPr/>
          <p:nvPr/>
        </p:nvGrpSpPr>
        <p:grpSpPr>
          <a:xfrm flipH="1">
            <a:off x="7377875" y="-354425"/>
            <a:ext cx="1766125" cy="2169100"/>
            <a:chOff x="142825" y="-61675"/>
            <a:chExt cx="1766125" cy="2169100"/>
          </a:xfrm>
        </p:grpSpPr>
        <p:sp>
          <p:nvSpPr>
            <p:cNvPr id="4261" name="Google Shape;4261;p46"/>
            <p:cNvSpPr/>
            <p:nvPr/>
          </p:nvSpPr>
          <p:spPr>
            <a:xfrm>
              <a:off x="209575" y="-61675"/>
              <a:ext cx="1699375" cy="533125"/>
            </a:xfrm>
            <a:custGeom>
              <a:avLst/>
              <a:gdLst/>
              <a:ahLst/>
              <a:cxnLst/>
              <a:rect l="l" t="t" r="r" b="b"/>
              <a:pathLst>
                <a:path w="67975" h="21325" extrusionOk="0">
                  <a:moveTo>
                    <a:pt x="39695" y="1"/>
                  </a:moveTo>
                  <a:cubicBezTo>
                    <a:pt x="39588" y="1"/>
                    <a:pt x="39481" y="2"/>
                    <a:pt x="39374" y="4"/>
                  </a:cubicBezTo>
                  <a:cubicBezTo>
                    <a:pt x="28053" y="278"/>
                    <a:pt x="1" y="18881"/>
                    <a:pt x="1" y="18881"/>
                  </a:cubicBezTo>
                  <a:cubicBezTo>
                    <a:pt x="5507" y="20649"/>
                    <a:pt x="12181" y="21325"/>
                    <a:pt x="19171" y="21325"/>
                  </a:cubicBezTo>
                  <a:cubicBezTo>
                    <a:pt x="28698" y="21325"/>
                    <a:pt x="38809" y="20068"/>
                    <a:pt x="47340" y="18607"/>
                  </a:cubicBezTo>
                  <a:cubicBezTo>
                    <a:pt x="45446" y="15959"/>
                    <a:pt x="44191" y="12307"/>
                    <a:pt x="44191" y="12307"/>
                  </a:cubicBezTo>
                  <a:lnTo>
                    <a:pt x="44191" y="12307"/>
                  </a:lnTo>
                  <a:lnTo>
                    <a:pt x="50467" y="18036"/>
                  </a:lnTo>
                  <a:cubicBezTo>
                    <a:pt x="52636" y="17648"/>
                    <a:pt x="54667" y="17237"/>
                    <a:pt x="56516" y="16849"/>
                  </a:cubicBezTo>
                  <a:cubicBezTo>
                    <a:pt x="55033" y="15183"/>
                    <a:pt x="54028" y="14019"/>
                    <a:pt x="53754" y="12946"/>
                  </a:cubicBezTo>
                  <a:lnTo>
                    <a:pt x="53754" y="12946"/>
                  </a:lnTo>
                  <a:cubicBezTo>
                    <a:pt x="56334" y="14704"/>
                    <a:pt x="57680" y="15822"/>
                    <a:pt x="58959" y="16324"/>
                  </a:cubicBezTo>
                  <a:cubicBezTo>
                    <a:pt x="64482" y="15115"/>
                    <a:pt x="67974" y="14156"/>
                    <a:pt x="67974" y="14156"/>
                  </a:cubicBezTo>
                  <a:cubicBezTo>
                    <a:pt x="67974" y="14156"/>
                    <a:pt x="51019" y="1"/>
                    <a:pt x="39695"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46"/>
            <p:cNvSpPr/>
            <p:nvPr/>
          </p:nvSpPr>
          <p:spPr>
            <a:xfrm>
              <a:off x="142825" y="403075"/>
              <a:ext cx="1543575" cy="1218175"/>
            </a:xfrm>
            <a:custGeom>
              <a:avLst/>
              <a:gdLst/>
              <a:ahLst/>
              <a:cxnLst/>
              <a:rect l="l" t="t" r="r" b="b"/>
              <a:pathLst>
                <a:path w="61743" h="48727" extrusionOk="0">
                  <a:moveTo>
                    <a:pt x="8037" y="0"/>
                  </a:moveTo>
                  <a:cubicBezTo>
                    <a:pt x="5134" y="0"/>
                    <a:pt x="2595" y="1717"/>
                    <a:pt x="0" y="3509"/>
                  </a:cubicBezTo>
                  <a:cubicBezTo>
                    <a:pt x="8537" y="8850"/>
                    <a:pt x="15681" y="13552"/>
                    <a:pt x="21912" y="17866"/>
                  </a:cubicBezTo>
                  <a:cubicBezTo>
                    <a:pt x="22574" y="16223"/>
                    <a:pt x="24309" y="14351"/>
                    <a:pt x="25793" y="13324"/>
                  </a:cubicBezTo>
                  <a:lnTo>
                    <a:pt x="25793" y="13324"/>
                  </a:lnTo>
                  <a:cubicBezTo>
                    <a:pt x="25542" y="14009"/>
                    <a:pt x="24263" y="19464"/>
                    <a:pt x="24218" y="19487"/>
                  </a:cubicBezTo>
                  <a:cubicBezTo>
                    <a:pt x="25359" y="20286"/>
                    <a:pt x="33736" y="26426"/>
                    <a:pt x="33736" y="26426"/>
                  </a:cubicBezTo>
                  <a:lnTo>
                    <a:pt x="39077" y="19624"/>
                  </a:lnTo>
                  <a:lnTo>
                    <a:pt x="35676" y="27909"/>
                  </a:lnTo>
                  <a:cubicBezTo>
                    <a:pt x="37593" y="29370"/>
                    <a:pt x="45400" y="35761"/>
                    <a:pt x="45400" y="35761"/>
                  </a:cubicBezTo>
                  <a:lnTo>
                    <a:pt x="48321" y="29074"/>
                  </a:lnTo>
                  <a:cubicBezTo>
                    <a:pt x="49440" y="31653"/>
                    <a:pt x="49668" y="32999"/>
                    <a:pt x="48687" y="38683"/>
                  </a:cubicBezTo>
                  <a:cubicBezTo>
                    <a:pt x="52202" y="41742"/>
                    <a:pt x="56333" y="45394"/>
                    <a:pt x="59917" y="48726"/>
                  </a:cubicBezTo>
                  <a:cubicBezTo>
                    <a:pt x="61743" y="38044"/>
                    <a:pt x="57976" y="23230"/>
                    <a:pt x="49508" y="13552"/>
                  </a:cubicBezTo>
                  <a:cubicBezTo>
                    <a:pt x="40812" y="3578"/>
                    <a:pt x="16389" y="1067"/>
                    <a:pt x="8993" y="63"/>
                  </a:cubicBezTo>
                  <a:cubicBezTo>
                    <a:pt x="8670" y="20"/>
                    <a:pt x="8351" y="0"/>
                    <a:pt x="803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46"/>
            <p:cNvSpPr/>
            <p:nvPr/>
          </p:nvSpPr>
          <p:spPr>
            <a:xfrm>
              <a:off x="235825" y="403000"/>
              <a:ext cx="1414625" cy="1019650"/>
            </a:xfrm>
            <a:custGeom>
              <a:avLst/>
              <a:gdLst/>
              <a:ahLst/>
              <a:cxnLst/>
              <a:rect l="l" t="t" r="r" b="b"/>
              <a:pathLst>
                <a:path w="56585" h="40786" extrusionOk="0">
                  <a:moveTo>
                    <a:pt x="4306" y="1"/>
                  </a:moveTo>
                  <a:cubicBezTo>
                    <a:pt x="2798" y="1"/>
                    <a:pt x="1376" y="468"/>
                    <a:pt x="1" y="1184"/>
                  </a:cubicBezTo>
                  <a:cubicBezTo>
                    <a:pt x="640" y="1618"/>
                    <a:pt x="1370" y="2074"/>
                    <a:pt x="2169" y="2531"/>
                  </a:cubicBezTo>
                  <a:cubicBezTo>
                    <a:pt x="2169" y="2531"/>
                    <a:pt x="3673" y="2261"/>
                    <a:pt x="6447" y="2261"/>
                  </a:cubicBezTo>
                  <a:cubicBezTo>
                    <a:pt x="11745" y="2261"/>
                    <a:pt x="21675" y="3245"/>
                    <a:pt x="34604" y="8967"/>
                  </a:cubicBezTo>
                  <a:cubicBezTo>
                    <a:pt x="54005" y="17573"/>
                    <a:pt x="56516" y="40124"/>
                    <a:pt x="56585" y="40786"/>
                  </a:cubicBezTo>
                  <a:cubicBezTo>
                    <a:pt x="56037" y="31496"/>
                    <a:pt x="52316" y="20996"/>
                    <a:pt x="45788" y="13555"/>
                  </a:cubicBezTo>
                  <a:cubicBezTo>
                    <a:pt x="37092" y="3581"/>
                    <a:pt x="12669" y="1070"/>
                    <a:pt x="5273" y="66"/>
                  </a:cubicBezTo>
                  <a:cubicBezTo>
                    <a:pt x="4947" y="22"/>
                    <a:pt x="4624" y="1"/>
                    <a:pt x="4306"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46"/>
            <p:cNvSpPr/>
            <p:nvPr/>
          </p:nvSpPr>
          <p:spPr>
            <a:xfrm>
              <a:off x="144525" y="452000"/>
              <a:ext cx="645975" cy="1655425"/>
            </a:xfrm>
            <a:custGeom>
              <a:avLst/>
              <a:gdLst/>
              <a:ahLst/>
              <a:cxnLst/>
              <a:rect l="l" t="t" r="r" b="b"/>
              <a:pathLst>
                <a:path w="25839" h="66217" extrusionOk="0">
                  <a:moveTo>
                    <a:pt x="4589" y="0"/>
                  </a:moveTo>
                  <a:cubicBezTo>
                    <a:pt x="1302" y="4200"/>
                    <a:pt x="23" y="10911"/>
                    <a:pt x="1" y="18580"/>
                  </a:cubicBezTo>
                  <a:lnTo>
                    <a:pt x="5091" y="16092"/>
                  </a:lnTo>
                  <a:lnTo>
                    <a:pt x="46" y="21456"/>
                  </a:lnTo>
                  <a:cubicBezTo>
                    <a:pt x="183" y="25519"/>
                    <a:pt x="617" y="29787"/>
                    <a:pt x="1233" y="34055"/>
                  </a:cubicBezTo>
                  <a:lnTo>
                    <a:pt x="6255" y="31134"/>
                  </a:lnTo>
                  <a:lnTo>
                    <a:pt x="1827" y="37776"/>
                  </a:lnTo>
                  <a:cubicBezTo>
                    <a:pt x="2032" y="39008"/>
                    <a:pt x="2260" y="40241"/>
                    <a:pt x="2511" y="41474"/>
                  </a:cubicBezTo>
                  <a:lnTo>
                    <a:pt x="10637" y="34375"/>
                  </a:lnTo>
                  <a:lnTo>
                    <a:pt x="10637" y="34375"/>
                  </a:lnTo>
                  <a:cubicBezTo>
                    <a:pt x="6940" y="40287"/>
                    <a:pt x="5798" y="41633"/>
                    <a:pt x="3219" y="44966"/>
                  </a:cubicBezTo>
                  <a:cubicBezTo>
                    <a:pt x="4064" y="48937"/>
                    <a:pt x="5022" y="52726"/>
                    <a:pt x="5958" y="56173"/>
                  </a:cubicBezTo>
                  <a:lnTo>
                    <a:pt x="11048" y="49622"/>
                  </a:lnTo>
                  <a:lnTo>
                    <a:pt x="6871" y="59369"/>
                  </a:lnTo>
                  <a:cubicBezTo>
                    <a:pt x="7624" y="61971"/>
                    <a:pt x="8378" y="64299"/>
                    <a:pt x="9039" y="66216"/>
                  </a:cubicBezTo>
                  <a:cubicBezTo>
                    <a:pt x="25839" y="40127"/>
                    <a:pt x="23990" y="23784"/>
                    <a:pt x="4589"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46"/>
            <p:cNvSpPr/>
            <p:nvPr/>
          </p:nvSpPr>
          <p:spPr>
            <a:xfrm>
              <a:off x="274050" y="470825"/>
              <a:ext cx="470250" cy="1221750"/>
            </a:xfrm>
            <a:custGeom>
              <a:avLst/>
              <a:gdLst/>
              <a:ahLst/>
              <a:cxnLst/>
              <a:rect l="l" t="t" r="r" b="b"/>
              <a:pathLst>
                <a:path w="18810" h="48870" extrusionOk="0">
                  <a:moveTo>
                    <a:pt x="1" y="0"/>
                  </a:moveTo>
                  <a:lnTo>
                    <a:pt x="1" y="0"/>
                  </a:lnTo>
                  <a:cubicBezTo>
                    <a:pt x="2717" y="4314"/>
                    <a:pt x="18307" y="30358"/>
                    <a:pt x="12486" y="48869"/>
                  </a:cubicBezTo>
                  <a:cubicBezTo>
                    <a:pt x="18809" y="31727"/>
                    <a:pt x="14495" y="17964"/>
                    <a:pt x="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4270;p47">
            <a:extLst>
              <a:ext uri="{FF2B5EF4-FFF2-40B4-BE49-F238E27FC236}">
                <a16:creationId xmlns:a16="http://schemas.microsoft.com/office/drawing/2014/main" id="{4C696148-B5A0-DF2A-B7E9-BA90DA3DC256}"/>
              </a:ext>
            </a:extLst>
          </p:cNvPr>
          <p:cNvSpPr/>
          <p:nvPr/>
        </p:nvSpPr>
        <p:spPr>
          <a:xfrm>
            <a:off x="-294875" y="174362"/>
            <a:ext cx="1073950" cy="487350"/>
          </a:xfrm>
          <a:custGeom>
            <a:avLst/>
            <a:gdLst/>
            <a:ahLst/>
            <a:cxnLst/>
            <a:rect l="l" t="t" r="r" b="b"/>
            <a:pathLst>
              <a:path w="42958" h="19494" extrusionOk="0">
                <a:moveTo>
                  <a:pt x="38872" y="17896"/>
                </a:moveTo>
                <a:cubicBezTo>
                  <a:pt x="38644" y="17553"/>
                  <a:pt x="38392" y="17143"/>
                  <a:pt x="38096" y="16618"/>
                </a:cubicBezTo>
                <a:cubicBezTo>
                  <a:pt x="35790" y="12646"/>
                  <a:pt x="29308" y="14152"/>
                  <a:pt x="29308" y="14152"/>
                </a:cubicBezTo>
                <a:cubicBezTo>
                  <a:pt x="34147" y="5730"/>
                  <a:pt x="19242" y="1"/>
                  <a:pt x="17781" y="11322"/>
                </a:cubicBezTo>
                <a:cubicBezTo>
                  <a:pt x="13422" y="6666"/>
                  <a:pt x="6916" y="12943"/>
                  <a:pt x="10363" y="15705"/>
                </a:cubicBezTo>
                <a:cubicBezTo>
                  <a:pt x="10363" y="15705"/>
                  <a:pt x="5341" y="14518"/>
                  <a:pt x="3561" y="17622"/>
                </a:cubicBezTo>
                <a:cubicBezTo>
                  <a:pt x="3493" y="17713"/>
                  <a:pt x="3447" y="17804"/>
                  <a:pt x="3401" y="17896"/>
                </a:cubicBezTo>
                <a:lnTo>
                  <a:pt x="799" y="17896"/>
                </a:lnTo>
                <a:cubicBezTo>
                  <a:pt x="343" y="17896"/>
                  <a:pt x="0" y="18238"/>
                  <a:pt x="0" y="18695"/>
                </a:cubicBezTo>
                <a:cubicBezTo>
                  <a:pt x="0" y="19128"/>
                  <a:pt x="343" y="19494"/>
                  <a:pt x="799" y="19494"/>
                </a:cubicBezTo>
                <a:lnTo>
                  <a:pt x="42159" y="19494"/>
                </a:lnTo>
                <a:cubicBezTo>
                  <a:pt x="42615" y="19494"/>
                  <a:pt x="42957" y="19128"/>
                  <a:pt x="42957" y="18695"/>
                </a:cubicBezTo>
                <a:cubicBezTo>
                  <a:pt x="42957" y="18238"/>
                  <a:pt x="42615" y="17896"/>
                  <a:pt x="42159" y="17896"/>
                </a:cubicBezTo>
                <a:close/>
              </a:path>
            </a:pathLst>
          </a:custGeom>
          <a:solidFill>
            <a:srgbClr val="F3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4284;p47">
            <a:extLst>
              <a:ext uri="{FF2B5EF4-FFF2-40B4-BE49-F238E27FC236}">
                <a16:creationId xmlns:a16="http://schemas.microsoft.com/office/drawing/2014/main" id="{3D5FC324-1661-5336-97CA-39BF34D0AACE}"/>
              </a:ext>
            </a:extLst>
          </p:cNvPr>
          <p:cNvGrpSpPr/>
          <p:nvPr/>
        </p:nvGrpSpPr>
        <p:grpSpPr>
          <a:xfrm>
            <a:off x="-274232" y="62638"/>
            <a:ext cx="849101" cy="1067750"/>
            <a:chOff x="142825" y="-61675"/>
            <a:chExt cx="1766125" cy="2169100"/>
          </a:xfrm>
        </p:grpSpPr>
        <p:sp>
          <p:nvSpPr>
            <p:cNvPr id="4" name="Google Shape;4285;p47">
              <a:extLst>
                <a:ext uri="{FF2B5EF4-FFF2-40B4-BE49-F238E27FC236}">
                  <a16:creationId xmlns:a16="http://schemas.microsoft.com/office/drawing/2014/main" id="{CEC528BF-0902-BCE7-A72C-B8A65C5CFAFA}"/>
                </a:ext>
              </a:extLst>
            </p:cNvPr>
            <p:cNvSpPr/>
            <p:nvPr/>
          </p:nvSpPr>
          <p:spPr>
            <a:xfrm>
              <a:off x="209575" y="-61675"/>
              <a:ext cx="1699375" cy="533125"/>
            </a:xfrm>
            <a:custGeom>
              <a:avLst/>
              <a:gdLst/>
              <a:ahLst/>
              <a:cxnLst/>
              <a:rect l="l" t="t" r="r" b="b"/>
              <a:pathLst>
                <a:path w="67975" h="21325" extrusionOk="0">
                  <a:moveTo>
                    <a:pt x="39695" y="1"/>
                  </a:moveTo>
                  <a:cubicBezTo>
                    <a:pt x="39588" y="1"/>
                    <a:pt x="39481" y="2"/>
                    <a:pt x="39374" y="4"/>
                  </a:cubicBezTo>
                  <a:cubicBezTo>
                    <a:pt x="28053" y="278"/>
                    <a:pt x="1" y="18881"/>
                    <a:pt x="1" y="18881"/>
                  </a:cubicBezTo>
                  <a:cubicBezTo>
                    <a:pt x="5507" y="20649"/>
                    <a:pt x="12181" y="21325"/>
                    <a:pt x="19171" y="21325"/>
                  </a:cubicBezTo>
                  <a:cubicBezTo>
                    <a:pt x="28698" y="21325"/>
                    <a:pt x="38809" y="20068"/>
                    <a:pt x="47340" y="18607"/>
                  </a:cubicBezTo>
                  <a:cubicBezTo>
                    <a:pt x="45446" y="15959"/>
                    <a:pt x="44191" y="12307"/>
                    <a:pt x="44191" y="12307"/>
                  </a:cubicBezTo>
                  <a:lnTo>
                    <a:pt x="44191" y="12307"/>
                  </a:lnTo>
                  <a:lnTo>
                    <a:pt x="50467" y="18036"/>
                  </a:lnTo>
                  <a:cubicBezTo>
                    <a:pt x="52636" y="17648"/>
                    <a:pt x="54667" y="17237"/>
                    <a:pt x="56516" y="16849"/>
                  </a:cubicBezTo>
                  <a:cubicBezTo>
                    <a:pt x="55033" y="15183"/>
                    <a:pt x="54028" y="14019"/>
                    <a:pt x="53754" y="12946"/>
                  </a:cubicBezTo>
                  <a:lnTo>
                    <a:pt x="53754" y="12946"/>
                  </a:lnTo>
                  <a:cubicBezTo>
                    <a:pt x="56334" y="14704"/>
                    <a:pt x="57680" y="15822"/>
                    <a:pt x="58959" y="16324"/>
                  </a:cubicBezTo>
                  <a:cubicBezTo>
                    <a:pt x="64482" y="15115"/>
                    <a:pt x="67974" y="14156"/>
                    <a:pt x="67974" y="14156"/>
                  </a:cubicBezTo>
                  <a:cubicBezTo>
                    <a:pt x="67974" y="14156"/>
                    <a:pt x="51019" y="1"/>
                    <a:pt x="39695"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286;p47">
              <a:extLst>
                <a:ext uri="{FF2B5EF4-FFF2-40B4-BE49-F238E27FC236}">
                  <a16:creationId xmlns:a16="http://schemas.microsoft.com/office/drawing/2014/main" id="{2CD84A0F-0762-B805-CFD5-DD0961B9B97C}"/>
                </a:ext>
              </a:extLst>
            </p:cNvPr>
            <p:cNvSpPr/>
            <p:nvPr/>
          </p:nvSpPr>
          <p:spPr>
            <a:xfrm>
              <a:off x="142825" y="403075"/>
              <a:ext cx="1543575" cy="1218175"/>
            </a:xfrm>
            <a:custGeom>
              <a:avLst/>
              <a:gdLst/>
              <a:ahLst/>
              <a:cxnLst/>
              <a:rect l="l" t="t" r="r" b="b"/>
              <a:pathLst>
                <a:path w="61743" h="48727" extrusionOk="0">
                  <a:moveTo>
                    <a:pt x="8037" y="0"/>
                  </a:moveTo>
                  <a:cubicBezTo>
                    <a:pt x="5134" y="0"/>
                    <a:pt x="2595" y="1717"/>
                    <a:pt x="0" y="3509"/>
                  </a:cubicBezTo>
                  <a:cubicBezTo>
                    <a:pt x="8537" y="8850"/>
                    <a:pt x="15681" y="13552"/>
                    <a:pt x="21912" y="17866"/>
                  </a:cubicBezTo>
                  <a:cubicBezTo>
                    <a:pt x="22574" y="16223"/>
                    <a:pt x="24309" y="14351"/>
                    <a:pt x="25793" y="13324"/>
                  </a:cubicBezTo>
                  <a:lnTo>
                    <a:pt x="25793" y="13324"/>
                  </a:lnTo>
                  <a:cubicBezTo>
                    <a:pt x="25542" y="14009"/>
                    <a:pt x="24263" y="19464"/>
                    <a:pt x="24218" y="19487"/>
                  </a:cubicBezTo>
                  <a:cubicBezTo>
                    <a:pt x="25359" y="20286"/>
                    <a:pt x="33736" y="26426"/>
                    <a:pt x="33736" y="26426"/>
                  </a:cubicBezTo>
                  <a:lnTo>
                    <a:pt x="39077" y="19624"/>
                  </a:lnTo>
                  <a:lnTo>
                    <a:pt x="35676" y="27909"/>
                  </a:lnTo>
                  <a:cubicBezTo>
                    <a:pt x="37593" y="29370"/>
                    <a:pt x="45400" y="35761"/>
                    <a:pt x="45400" y="35761"/>
                  </a:cubicBezTo>
                  <a:lnTo>
                    <a:pt x="48321" y="29074"/>
                  </a:lnTo>
                  <a:cubicBezTo>
                    <a:pt x="49440" y="31653"/>
                    <a:pt x="49668" y="32999"/>
                    <a:pt x="48687" y="38683"/>
                  </a:cubicBezTo>
                  <a:cubicBezTo>
                    <a:pt x="52202" y="41742"/>
                    <a:pt x="56333" y="45394"/>
                    <a:pt x="59917" y="48726"/>
                  </a:cubicBezTo>
                  <a:cubicBezTo>
                    <a:pt x="61743" y="38044"/>
                    <a:pt x="57976" y="23230"/>
                    <a:pt x="49508" y="13552"/>
                  </a:cubicBezTo>
                  <a:cubicBezTo>
                    <a:pt x="40812" y="3578"/>
                    <a:pt x="16389" y="1067"/>
                    <a:pt x="8993" y="63"/>
                  </a:cubicBezTo>
                  <a:cubicBezTo>
                    <a:pt x="8670" y="20"/>
                    <a:pt x="8351" y="0"/>
                    <a:pt x="803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287;p47">
              <a:extLst>
                <a:ext uri="{FF2B5EF4-FFF2-40B4-BE49-F238E27FC236}">
                  <a16:creationId xmlns:a16="http://schemas.microsoft.com/office/drawing/2014/main" id="{9C2D0C05-DAA8-7767-EEFB-F65F9CDCCA2E}"/>
                </a:ext>
              </a:extLst>
            </p:cNvPr>
            <p:cNvSpPr/>
            <p:nvPr/>
          </p:nvSpPr>
          <p:spPr>
            <a:xfrm>
              <a:off x="235825" y="403000"/>
              <a:ext cx="1414625" cy="1019650"/>
            </a:xfrm>
            <a:custGeom>
              <a:avLst/>
              <a:gdLst/>
              <a:ahLst/>
              <a:cxnLst/>
              <a:rect l="l" t="t" r="r" b="b"/>
              <a:pathLst>
                <a:path w="56585" h="40786" extrusionOk="0">
                  <a:moveTo>
                    <a:pt x="4306" y="1"/>
                  </a:moveTo>
                  <a:cubicBezTo>
                    <a:pt x="2798" y="1"/>
                    <a:pt x="1376" y="468"/>
                    <a:pt x="1" y="1184"/>
                  </a:cubicBezTo>
                  <a:cubicBezTo>
                    <a:pt x="640" y="1618"/>
                    <a:pt x="1370" y="2074"/>
                    <a:pt x="2169" y="2531"/>
                  </a:cubicBezTo>
                  <a:cubicBezTo>
                    <a:pt x="2169" y="2531"/>
                    <a:pt x="3673" y="2261"/>
                    <a:pt x="6447" y="2261"/>
                  </a:cubicBezTo>
                  <a:cubicBezTo>
                    <a:pt x="11745" y="2261"/>
                    <a:pt x="21675" y="3245"/>
                    <a:pt x="34604" y="8967"/>
                  </a:cubicBezTo>
                  <a:cubicBezTo>
                    <a:pt x="54005" y="17573"/>
                    <a:pt x="56516" y="40124"/>
                    <a:pt x="56585" y="40786"/>
                  </a:cubicBezTo>
                  <a:cubicBezTo>
                    <a:pt x="56037" y="31496"/>
                    <a:pt x="52316" y="20996"/>
                    <a:pt x="45788" y="13555"/>
                  </a:cubicBezTo>
                  <a:cubicBezTo>
                    <a:pt x="37092" y="3581"/>
                    <a:pt x="12669" y="1070"/>
                    <a:pt x="5273" y="66"/>
                  </a:cubicBezTo>
                  <a:cubicBezTo>
                    <a:pt x="4947" y="22"/>
                    <a:pt x="4624" y="1"/>
                    <a:pt x="4306"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288;p47">
              <a:extLst>
                <a:ext uri="{FF2B5EF4-FFF2-40B4-BE49-F238E27FC236}">
                  <a16:creationId xmlns:a16="http://schemas.microsoft.com/office/drawing/2014/main" id="{135DB291-05CA-9A27-E786-9615CC838D74}"/>
                </a:ext>
              </a:extLst>
            </p:cNvPr>
            <p:cNvSpPr/>
            <p:nvPr/>
          </p:nvSpPr>
          <p:spPr>
            <a:xfrm>
              <a:off x="144525" y="452000"/>
              <a:ext cx="645975" cy="1655425"/>
            </a:xfrm>
            <a:custGeom>
              <a:avLst/>
              <a:gdLst/>
              <a:ahLst/>
              <a:cxnLst/>
              <a:rect l="l" t="t" r="r" b="b"/>
              <a:pathLst>
                <a:path w="25839" h="66217" extrusionOk="0">
                  <a:moveTo>
                    <a:pt x="4589" y="0"/>
                  </a:moveTo>
                  <a:cubicBezTo>
                    <a:pt x="1302" y="4200"/>
                    <a:pt x="23" y="10911"/>
                    <a:pt x="1" y="18580"/>
                  </a:cubicBezTo>
                  <a:lnTo>
                    <a:pt x="5091" y="16092"/>
                  </a:lnTo>
                  <a:lnTo>
                    <a:pt x="46" y="21456"/>
                  </a:lnTo>
                  <a:cubicBezTo>
                    <a:pt x="183" y="25519"/>
                    <a:pt x="617" y="29787"/>
                    <a:pt x="1233" y="34055"/>
                  </a:cubicBezTo>
                  <a:lnTo>
                    <a:pt x="6255" y="31134"/>
                  </a:lnTo>
                  <a:lnTo>
                    <a:pt x="1827" y="37776"/>
                  </a:lnTo>
                  <a:cubicBezTo>
                    <a:pt x="2032" y="39008"/>
                    <a:pt x="2260" y="40241"/>
                    <a:pt x="2511" y="41474"/>
                  </a:cubicBezTo>
                  <a:lnTo>
                    <a:pt x="10637" y="34375"/>
                  </a:lnTo>
                  <a:lnTo>
                    <a:pt x="10637" y="34375"/>
                  </a:lnTo>
                  <a:cubicBezTo>
                    <a:pt x="6940" y="40287"/>
                    <a:pt x="5798" y="41633"/>
                    <a:pt x="3219" y="44966"/>
                  </a:cubicBezTo>
                  <a:cubicBezTo>
                    <a:pt x="4064" y="48937"/>
                    <a:pt x="5022" y="52726"/>
                    <a:pt x="5958" y="56173"/>
                  </a:cubicBezTo>
                  <a:lnTo>
                    <a:pt x="11048" y="49622"/>
                  </a:lnTo>
                  <a:lnTo>
                    <a:pt x="6871" y="59369"/>
                  </a:lnTo>
                  <a:cubicBezTo>
                    <a:pt x="7624" y="61971"/>
                    <a:pt x="8378" y="64299"/>
                    <a:pt x="9039" y="66216"/>
                  </a:cubicBezTo>
                  <a:cubicBezTo>
                    <a:pt x="25839" y="40127"/>
                    <a:pt x="23990" y="23784"/>
                    <a:pt x="4589"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289;p47">
              <a:extLst>
                <a:ext uri="{FF2B5EF4-FFF2-40B4-BE49-F238E27FC236}">
                  <a16:creationId xmlns:a16="http://schemas.microsoft.com/office/drawing/2014/main" id="{7D5BFD72-AF9B-5E3F-490C-DF40E100068D}"/>
                </a:ext>
              </a:extLst>
            </p:cNvPr>
            <p:cNvSpPr/>
            <p:nvPr/>
          </p:nvSpPr>
          <p:spPr>
            <a:xfrm>
              <a:off x="274050" y="470825"/>
              <a:ext cx="470250" cy="1221750"/>
            </a:xfrm>
            <a:custGeom>
              <a:avLst/>
              <a:gdLst/>
              <a:ahLst/>
              <a:cxnLst/>
              <a:rect l="l" t="t" r="r" b="b"/>
              <a:pathLst>
                <a:path w="18810" h="48870" extrusionOk="0">
                  <a:moveTo>
                    <a:pt x="1" y="0"/>
                  </a:moveTo>
                  <a:lnTo>
                    <a:pt x="1" y="0"/>
                  </a:lnTo>
                  <a:cubicBezTo>
                    <a:pt x="2717" y="4314"/>
                    <a:pt x="18307" y="30358"/>
                    <a:pt x="12486" y="48869"/>
                  </a:cubicBezTo>
                  <a:cubicBezTo>
                    <a:pt x="18809" y="31727"/>
                    <a:pt x="14495" y="17964"/>
                    <a:pt x="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13" name="Table 12">
            <a:extLst>
              <a:ext uri="{FF2B5EF4-FFF2-40B4-BE49-F238E27FC236}">
                <a16:creationId xmlns:a16="http://schemas.microsoft.com/office/drawing/2014/main" id="{B493AE07-81AA-8340-C32B-57AED32BD13E}"/>
              </a:ext>
            </a:extLst>
          </p:cNvPr>
          <p:cNvGraphicFramePr>
            <a:graphicFrameLocks noGrp="1"/>
          </p:cNvGraphicFramePr>
          <p:nvPr>
            <p:extLst>
              <p:ext uri="{D42A27DB-BD31-4B8C-83A1-F6EECF244321}">
                <p14:modId xmlns:p14="http://schemas.microsoft.com/office/powerpoint/2010/main" val="4018523379"/>
              </p:ext>
            </p:extLst>
          </p:nvPr>
        </p:nvGraphicFramePr>
        <p:xfrm>
          <a:off x="212662" y="1417625"/>
          <a:ext cx="8606650" cy="3432812"/>
        </p:xfrm>
        <a:graphic>
          <a:graphicData uri="http://schemas.openxmlformats.org/drawingml/2006/table">
            <a:tbl>
              <a:tblPr firstRow="1" firstCol="1" bandRow="1">
                <a:tableStyleId>{775DCB02-9BB8-47FD-8907-85C794F793BA}</a:tableStyleId>
              </a:tblPr>
              <a:tblGrid>
                <a:gridCol w="1045174">
                  <a:extLst>
                    <a:ext uri="{9D8B030D-6E8A-4147-A177-3AD203B41FA5}">
                      <a16:colId xmlns:a16="http://schemas.microsoft.com/office/drawing/2014/main" val="2681349689"/>
                    </a:ext>
                  </a:extLst>
                </a:gridCol>
                <a:gridCol w="5690966">
                  <a:extLst>
                    <a:ext uri="{9D8B030D-6E8A-4147-A177-3AD203B41FA5}">
                      <a16:colId xmlns:a16="http://schemas.microsoft.com/office/drawing/2014/main" val="3087522707"/>
                    </a:ext>
                  </a:extLst>
                </a:gridCol>
                <a:gridCol w="770812">
                  <a:extLst>
                    <a:ext uri="{9D8B030D-6E8A-4147-A177-3AD203B41FA5}">
                      <a16:colId xmlns:a16="http://schemas.microsoft.com/office/drawing/2014/main" val="3427718536"/>
                    </a:ext>
                  </a:extLst>
                </a:gridCol>
                <a:gridCol w="1099698">
                  <a:extLst>
                    <a:ext uri="{9D8B030D-6E8A-4147-A177-3AD203B41FA5}">
                      <a16:colId xmlns:a16="http://schemas.microsoft.com/office/drawing/2014/main" val="4273166771"/>
                    </a:ext>
                  </a:extLst>
                </a:gridCol>
              </a:tblGrid>
              <a:tr h="531129">
                <a:tc gridSpan="2">
                  <a:txBody>
                    <a:bodyPr/>
                    <a:lstStyle/>
                    <a:p>
                      <a:pPr algn="ctr">
                        <a:lnSpc>
                          <a:spcPct val="100000"/>
                        </a:lnSpc>
                        <a:spcAft>
                          <a:spcPts val="800"/>
                        </a:spcAft>
                      </a:pPr>
                      <a:r>
                        <a:rPr lang="en-US" sz="1800">
                          <a:solidFill>
                            <a:schemeClr val="tx1"/>
                          </a:solidFill>
                          <a:effectLst/>
                          <a:latin typeface="Times New Roman" panose="02020603050405020304" pitchFamily="18" charset="0"/>
                          <a:cs typeface="Times New Roman" panose="02020603050405020304" pitchFamily="18" charset="0"/>
                        </a:rPr>
                        <a:t>                Tiêu chí</a:t>
                      </a:r>
                      <a:endParaRPr lang="en-US"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900" marR="27900" marT="0" marB="0"/>
                </a:tc>
                <a:tc hMerge="1">
                  <a:txBody>
                    <a:bodyPr/>
                    <a:lstStyle/>
                    <a:p>
                      <a:endParaRPr lang="en-US"/>
                    </a:p>
                  </a:txBody>
                  <a:tcPr/>
                </a:tc>
                <a:tc>
                  <a:txBody>
                    <a:bodyPr/>
                    <a:lstStyle/>
                    <a:p>
                      <a:pPr algn="ctr">
                        <a:lnSpc>
                          <a:spcPct val="100000"/>
                        </a:lnSpc>
                        <a:spcAft>
                          <a:spcPts val="800"/>
                        </a:spcAft>
                      </a:pPr>
                      <a:r>
                        <a:rPr lang="en-US" sz="1800">
                          <a:solidFill>
                            <a:schemeClr val="tx1"/>
                          </a:solidFill>
                          <a:effectLst/>
                          <a:latin typeface="Times New Roman" panose="02020603050405020304" pitchFamily="18" charset="0"/>
                          <a:cs typeface="Times New Roman" panose="02020603050405020304" pitchFamily="18" charset="0"/>
                        </a:rPr>
                        <a:t>   Đạt </a:t>
                      </a:r>
                      <a:endParaRPr lang="en-US"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900" marR="27900" marT="0" marB="0"/>
                </a:tc>
                <a:tc>
                  <a:txBody>
                    <a:bodyPr/>
                    <a:lstStyle/>
                    <a:p>
                      <a:pPr algn="ctr">
                        <a:lnSpc>
                          <a:spcPct val="100000"/>
                        </a:lnSpc>
                        <a:spcAft>
                          <a:spcPts val="800"/>
                        </a:spcAft>
                      </a:pPr>
                      <a:r>
                        <a:rPr lang="en-US" sz="1800">
                          <a:solidFill>
                            <a:schemeClr val="tx1"/>
                          </a:solidFill>
                          <a:effectLst/>
                          <a:latin typeface="Times New Roman" panose="02020603050405020304" pitchFamily="18" charset="0"/>
                          <a:cs typeface="Times New Roman" panose="02020603050405020304" pitchFamily="18" charset="0"/>
                        </a:rPr>
                        <a:t> Chưa đạt</a:t>
                      </a:r>
                      <a:endParaRPr lang="en-US"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900" marR="27900" marT="0" marB="0"/>
                </a:tc>
                <a:extLst>
                  <a:ext uri="{0D108BD9-81ED-4DB2-BD59-A6C34878D82A}">
                    <a16:rowId xmlns:a16="http://schemas.microsoft.com/office/drawing/2014/main" val="224851745"/>
                  </a:ext>
                </a:extLst>
              </a:tr>
              <a:tr h="394699">
                <a:tc rowSpan="3">
                  <a:txBody>
                    <a:bodyPr/>
                    <a:lstStyle/>
                    <a:p>
                      <a:pPr>
                        <a:lnSpc>
                          <a:spcPct val="100000"/>
                        </a:lnSpc>
                        <a:spcAft>
                          <a:spcPts val="800"/>
                        </a:spcAft>
                      </a:pPr>
                      <a:r>
                        <a:rPr lang="vi-VN" sz="1800">
                          <a:solidFill>
                            <a:schemeClr val="bg2">
                              <a:lumMod val="50000"/>
                            </a:schemeClr>
                          </a:solidFill>
                          <a:effectLst/>
                          <a:latin typeface="Times New Roman" panose="02020603050405020304" pitchFamily="18" charset="0"/>
                          <a:cs typeface="Times New Roman" panose="02020603050405020304" pitchFamily="18" charset="0"/>
                        </a:rPr>
                        <a:t> </a:t>
                      </a:r>
                      <a:endParaRPr lang="en-US" sz="1400">
                        <a:solidFill>
                          <a:schemeClr val="bg2">
                            <a:lumMod val="50000"/>
                          </a:schemeClr>
                        </a:solidFill>
                        <a:effectLst/>
                        <a:latin typeface="Times New Roman" panose="02020603050405020304" pitchFamily="18" charset="0"/>
                        <a:cs typeface="Times New Roman" panose="02020603050405020304" pitchFamily="18" charset="0"/>
                      </a:endParaRPr>
                    </a:p>
                    <a:p>
                      <a:pPr>
                        <a:lnSpc>
                          <a:spcPct val="100000"/>
                        </a:lnSpc>
                        <a:spcAft>
                          <a:spcPts val="800"/>
                        </a:spcAft>
                      </a:pPr>
                      <a:r>
                        <a:rPr lang="vi-VN" sz="1800">
                          <a:solidFill>
                            <a:schemeClr val="bg2">
                              <a:lumMod val="50000"/>
                            </a:schemeClr>
                          </a:solidFill>
                          <a:effectLst/>
                          <a:latin typeface="Times New Roman" panose="02020603050405020304" pitchFamily="18" charset="0"/>
                          <a:cs typeface="Times New Roman" panose="02020603050405020304" pitchFamily="18" charset="0"/>
                        </a:rPr>
                        <a:t> </a:t>
                      </a:r>
                      <a:endParaRPr lang="en-US" sz="1400">
                        <a:solidFill>
                          <a:schemeClr val="bg2">
                            <a:lumMod val="50000"/>
                          </a:schemeClr>
                        </a:solidFill>
                        <a:effectLst/>
                        <a:latin typeface="Times New Roman" panose="02020603050405020304" pitchFamily="18" charset="0"/>
                        <a:cs typeface="Times New Roman" panose="02020603050405020304" pitchFamily="18" charset="0"/>
                      </a:endParaRPr>
                    </a:p>
                    <a:p>
                      <a:pPr>
                        <a:lnSpc>
                          <a:spcPct val="100000"/>
                        </a:lnSpc>
                        <a:spcAft>
                          <a:spcPts val="800"/>
                        </a:spcAft>
                      </a:pPr>
                      <a:r>
                        <a:rPr lang="en-US" sz="1800">
                          <a:solidFill>
                            <a:schemeClr val="bg2">
                              <a:lumMod val="50000"/>
                            </a:schemeClr>
                          </a:solidFill>
                          <a:effectLst/>
                          <a:latin typeface="Times New Roman" panose="02020603050405020304" pitchFamily="18" charset="0"/>
                          <a:cs typeface="Times New Roman" panose="02020603050405020304" pitchFamily="18" charset="0"/>
                        </a:rPr>
                        <a:t>Nội dung</a:t>
                      </a:r>
                      <a:endParaRPr lang="en-US" sz="1400">
                        <a:solidFill>
                          <a:schemeClr val="bg2">
                            <a:lumMod val="50000"/>
                          </a:schemeClr>
                        </a:solidFill>
                        <a:effectLst/>
                        <a:latin typeface="Times New Roman" panose="02020603050405020304" pitchFamily="18" charset="0"/>
                        <a:cs typeface="Times New Roman" panose="02020603050405020304" pitchFamily="18" charset="0"/>
                      </a:endParaRPr>
                    </a:p>
                    <a:p>
                      <a:pPr>
                        <a:lnSpc>
                          <a:spcPct val="100000"/>
                        </a:lnSpc>
                        <a:spcAft>
                          <a:spcPts val="800"/>
                        </a:spcAft>
                      </a:pPr>
                      <a:r>
                        <a:rPr lang="vi-VN" sz="1800">
                          <a:solidFill>
                            <a:schemeClr val="bg2">
                              <a:lumMod val="50000"/>
                            </a:schemeClr>
                          </a:solidFill>
                          <a:effectLst/>
                          <a:latin typeface="Times New Roman" panose="02020603050405020304" pitchFamily="18" charset="0"/>
                          <a:cs typeface="Times New Roman" panose="02020603050405020304" pitchFamily="18" charset="0"/>
                        </a:rPr>
                        <a:t> </a:t>
                      </a:r>
                      <a:endParaRPr lang="en-US" sz="1400">
                        <a:solidFill>
                          <a:schemeClr val="bg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900" marR="27900" marT="0" marB="0"/>
                </a:tc>
                <a:tc>
                  <a:txBody>
                    <a:bodyPr/>
                    <a:lstStyle/>
                    <a:p>
                      <a:pPr algn="just">
                        <a:lnSpc>
                          <a:spcPct val="100000"/>
                        </a:lnSpc>
                        <a:spcAft>
                          <a:spcPts val="800"/>
                        </a:spcAft>
                      </a:pPr>
                      <a:r>
                        <a:rPr lang="vi-VN" sz="1800" dirty="0">
                          <a:solidFill>
                            <a:schemeClr val="bg2">
                              <a:lumMod val="50000"/>
                            </a:schemeClr>
                          </a:solidFill>
                          <a:effectLst/>
                          <a:latin typeface="Times New Roman" panose="02020603050405020304" pitchFamily="18" charset="0"/>
                          <a:cs typeface="Times New Roman" panose="02020603050405020304" pitchFamily="18" charset="0"/>
                        </a:rPr>
                        <a:t> Giải thích và thích và chỉ ra vai trò của vấn đề</a:t>
                      </a:r>
                      <a:endParaRPr lang="en-US" sz="1400" dirty="0">
                        <a:solidFill>
                          <a:schemeClr val="bg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900" marR="27900" marT="0" marB="0"/>
                </a:tc>
                <a:tc>
                  <a:txBody>
                    <a:bodyPr/>
                    <a:lstStyle/>
                    <a:p>
                      <a:pPr>
                        <a:lnSpc>
                          <a:spcPct val="100000"/>
                        </a:lnSpc>
                        <a:spcAft>
                          <a:spcPts val="800"/>
                        </a:spcAft>
                      </a:pPr>
                      <a:r>
                        <a:rPr lang="vi-VN" sz="1800">
                          <a:solidFill>
                            <a:schemeClr val="bg2">
                              <a:lumMod val="50000"/>
                            </a:schemeClr>
                          </a:solidFill>
                          <a:effectLst/>
                          <a:latin typeface="Times New Roman" panose="02020603050405020304" pitchFamily="18" charset="0"/>
                          <a:cs typeface="Times New Roman" panose="02020603050405020304" pitchFamily="18" charset="0"/>
                        </a:rPr>
                        <a:t> </a:t>
                      </a:r>
                      <a:endParaRPr lang="en-US" sz="1400">
                        <a:solidFill>
                          <a:schemeClr val="bg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900" marR="27900" marT="0" marB="0"/>
                </a:tc>
                <a:tc>
                  <a:txBody>
                    <a:bodyPr/>
                    <a:lstStyle/>
                    <a:p>
                      <a:pPr>
                        <a:lnSpc>
                          <a:spcPct val="100000"/>
                        </a:lnSpc>
                        <a:spcAft>
                          <a:spcPts val="800"/>
                        </a:spcAft>
                      </a:pPr>
                      <a:r>
                        <a:rPr lang="vi-VN" sz="1800">
                          <a:solidFill>
                            <a:schemeClr val="bg2">
                              <a:lumMod val="50000"/>
                            </a:schemeClr>
                          </a:solidFill>
                          <a:effectLst/>
                          <a:latin typeface="Times New Roman" panose="02020603050405020304" pitchFamily="18" charset="0"/>
                          <a:cs typeface="Times New Roman" panose="02020603050405020304" pitchFamily="18" charset="0"/>
                        </a:rPr>
                        <a:t> </a:t>
                      </a:r>
                      <a:endParaRPr lang="en-US" sz="1400">
                        <a:solidFill>
                          <a:schemeClr val="bg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900" marR="27900" marT="0" marB="0"/>
                </a:tc>
                <a:extLst>
                  <a:ext uri="{0D108BD9-81ED-4DB2-BD59-A6C34878D82A}">
                    <a16:rowId xmlns:a16="http://schemas.microsoft.com/office/drawing/2014/main" val="1890154608"/>
                  </a:ext>
                </a:extLst>
              </a:tr>
              <a:tr h="635729">
                <a:tc vMerge="1">
                  <a:txBody>
                    <a:bodyPr/>
                    <a:lstStyle/>
                    <a:p>
                      <a:endParaRPr lang="en-US"/>
                    </a:p>
                  </a:txBody>
                  <a:tcPr/>
                </a:tc>
                <a:tc>
                  <a:txBody>
                    <a:bodyPr/>
                    <a:lstStyle/>
                    <a:p>
                      <a:pPr algn="just">
                        <a:lnSpc>
                          <a:spcPct val="100000"/>
                        </a:lnSpc>
                        <a:spcAft>
                          <a:spcPts val="800"/>
                        </a:spcAft>
                      </a:pPr>
                      <a:r>
                        <a:rPr lang="vi-VN" sz="1800">
                          <a:solidFill>
                            <a:schemeClr val="bg2">
                              <a:lumMod val="50000"/>
                            </a:schemeClr>
                          </a:solidFill>
                          <a:effectLst/>
                          <a:latin typeface="Times New Roman" panose="02020603050405020304" pitchFamily="18" charset="0"/>
                          <a:cs typeface="Times New Roman" panose="02020603050405020304" pitchFamily="18" charset="0"/>
                        </a:rPr>
                        <a:t>Chỉ ra được thực trạng ứng xử của con người với tài nguyên thiên nhiên và sự sống hiện nay</a:t>
                      </a:r>
                      <a:endParaRPr lang="en-US" sz="1400">
                        <a:solidFill>
                          <a:schemeClr val="bg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900" marR="27900" marT="0" marB="0"/>
                </a:tc>
                <a:tc>
                  <a:txBody>
                    <a:bodyPr/>
                    <a:lstStyle/>
                    <a:p>
                      <a:pPr>
                        <a:lnSpc>
                          <a:spcPct val="100000"/>
                        </a:lnSpc>
                        <a:spcAft>
                          <a:spcPts val="800"/>
                        </a:spcAft>
                      </a:pPr>
                      <a:r>
                        <a:rPr lang="vi-VN" sz="1800">
                          <a:solidFill>
                            <a:schemeClr val="bg2">
                              <a:lumMod val="50000"/>
                            </a:schemeClr>
                          </a:solidFill>
                          <a:effectLst/>
                          <a:latin typeface="Times New Roman" panose="02020603050405020304" pitchFamily="18" charset="0"/>
                          <a:cs typeface="Times New Roman" panose="02020603050405020304" pitchFamily="18" charset="0"/>
                        </a:rPr>
                        <a:t> </a:t>
                      </a:r>
                      <a:endParaRPr lang="en-US" sz="1400">
                        <a:solidFill>
                          <a:schemeClr val="bg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900" marR="27900" marT="0" marB="0"/>
                </a:tc>
                <a:tc>
                  <a:txBody>
                    <a:bodyPr/>
                    <a:lstStyle/>
                    <a:p>
                      <a:pPr>
                        <a:lnSpc>
                          <a:spcPct val="100000"/>
                        </a:lnSpc>
                        <a:spcAft>
                          <a:spcPts val="800"/>
                        </a:spcAft>
                      </a:pPr>
                      <a:r>
                        <a:rPr lang="vi-VN" sz="1800">
                          <a:solidFill>
                            <a:schemeClr val="bg2">
                              <a:lumMod val="50000"/>
                            </a:schemeClr>
                          </a:solidFill>
                          <a:effectLst/>
                          <a:latin typeface="Times New Roman" panose="02020603050405020304" pitchFamily="18" charset="0"/>
                          <a:cs typeface="Times New Roman" panose="02020603050405020304" pitchFamily="18" charset="0"/>
                        </a:rPr>
                        <a:t> </a:t>
                      </a:r>
                      <a:endParaRPr lang="en-US" sz="1400">
                        <a:solidFill>
                          <a:schemeClr val="bg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900" marR="27900" marT="0" marB="0"/>
                </a:tc>
                <a:extLst>
                  <a:ext uri="{0D108BD9-81ED-4DB2-BD59-A6C34878D82A}">
                    <a16:rowId xmlns:a16="http://schemas.microsoft.com/office/drawing/2014/main" val="1905287128"/>
                  </a:ext>
                </a:extLst>
              </a:tr>
              <a:tr h="614208">
                <a:tc vMerge="1">
                  <a:txBody>
                    <a:bodyPr/>
                    <a:lstStyle/>
                    <a:p>
                      <a:endParaRPr lang="en-US"/>
                    </a:p>
                  </a:txBody>
                  <a:tcPr/>
                </a:tc>
                <a:tc>
                  <a:txBody>
                    <a:bodyPr/>
                    <a:lstStyle/>
                    <a:p>
                      <a:pPr algn="just">
                        <a:lnSpc>
                          <a:spcPct val="100000"/>
                        </a:lnSpc>
                        <a:spcAft>
                          <a:spcPts val="800"/>
                        </a:spcAft>
                      </a:pPr>
                      <a:r>
                        <a:rPr lang="en-US" sz="1800" dirty="0" err="1">
                          <a:solidFill>
                            <a:schemeClr val="bg2">
                              <a:lumMod val="50000"/>
                            </a:schemeClr>
                          </a:solidFill>
                          <a:effectLst/>
                          <a:latin typeface="Times New Roman" panose="02020603050405020304" pitchFamily="18" charset="0"/>
                          <a:cs typeface="Times New Roman" panose="02020603050405020304" pitchFamily="18" charset="0"/>
                        </a:rPr>
                        <a:t>Đưa</a:t>
                      </a:r>
                      <a:r>
                        <a:rPr lang="vi-VN" sz="1800" dirty="0">
                          <a:solidFill>
                            <a:schemeClr val="bg2">
                              <a:lumMod val="50000"/>
                            </a:schemeClr>
                          </a:solidFill>
                          <a:effectLst/>
                          <a:latin typeface="Times New Roman" panose="02020603050405020304" pitchFamily="18" charset="0"/>
                          <a:cs typeface="Times New Roman" panose="02020603050405020304" pitchFamily="18" charset="0"/>
                        </a:rPr>
                        <a:t> ra được cách ứng xử  của con người với tài nguyên thiên nhiên và sự sống muôn loài</a:t>
                      </a:r>
                      <a:endParaRPr lang="en-US" sz="1400" dirty="0">
                        <a:solidFill>
                          <a:schemeClr val="bg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900" marR="27900" marT="0" marB="0"/>
                </a:tc>
                <a:tc>
                  <a:txBody>
                    <a:bodyPr/>
                    <a:lstStyle/>
                    <a:p>
                      <a:pPr>
                        <a:lnSpc>
                          <a:spcPct val="100000"/>
                        </a:lnSpc>
                        <a:spcAft>
                          <a:spcPts val="800"/>
                        </a:spcAft>
                      </a:pPr>
                      <a:r>
                        <a:rPr lang="vi-VN" sz="1800">
                          <a:solidFill>
                            <a:schemeClr val="bg2">
                              <a:lumMod val="50000"/>
                            </a:schemeClr>
                          </a:solidFill>
                          <a:effectLst/>
                          <a:latin typeface="Times New Roman" panose="02020603050405020304" pitchFamily="18" charset="0"/>
                          <a:cs typeface="Times New Roman" panose="02020603050405020304" pitchFamily="18" charset="0"/>
                        </a:rPr>
                        <a:t> </a:t>
                      </a:r>
                      <a:endParaRPr lang="en-US" sz="1400">
                        <a:solidFill>
                          <a:schemeClr val="bg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900" marR="27900" marT="0" marB="0"/>
                </a:tc>
                <a:tc>
                  <a:txBody>
                    <a:bodyPr/>
                    <a:lstStyle/>
                    <a:p>
                      <a:pPr>
                        <a:lnSpc>
                          <a:spcPct val="100000"/>
                        </a:lnSpc>
                        <a:spcAft>
                          <a:spcPts val="800"/>
                        </a:spcAft>
                      </a:pPr>
                      <a:r>
                        <a:rPr lang="vi-VN" sz="1800">
                          <a:solidFill>
                            <a:schemeClr val="bg2">
                              <a:lumMod val="50000"/>
                            </a:schemeClr>
                          </a:solidFill>
                          <a:effectLst/>
                          <a:latin typeface="Times New Roman" panose="02020603050405020304" pitchFamily="18" charset="0"/>
                          <a:cs typeface="Times New Roman" panose="02020603050405020304" pitchFamily="18" charset="0"/>
                        </a:rPr>
                        <a:t> </a:t>
                      </a:r>
                      <a:endParaRPr lang="en-US" sz="1400">
                        <a:solidFill>
                          <a:schemeClr val="bg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900" marR="27900" marT="0" marB="0"/>
                </a:tc>
                <a:extLst>
                  <a:ext uri="{0D108BD9-81ED-4DB2-BD59-A6C34878D82A}">
                    <a16:rowId xmlns:a16="http://schemas.microsoft.com/office/drawing/2014/main" val="958469287"/>
                  </a:ext>
                </a:extLst>
              </a:tr>
              <a:tr h="574899">
                <a:tc rowSpan="3">
                  <a:txBody>
                    <a:bodyPr/>
                    <a:lstStyle/>
                    <a:p>
                      <a:pPr>
                        <a:lnSpc>
                          <a:spcPct val="100000"/>
                        </a:lnSpc>
                        <a:spcAft>
                          <a:spcPts val="800"/>
                        </a:spcAft>
                      </a:pPr>
                      <a:endParaRPr lang="en-US" sz="1400">
                        <a:solidFill>
                          <a:schemeClr val="bg2">
                            <a:lumMod val="50000"/>
                          </a:schemeClr>
                        </a:solidFill>
                        <a:effectLst/>
                        <a:latin typeface="Times New Roman" panose="02020603050405020304" pitchFamily="18" charset="0"/>
                        <a:cs typeface="Times New Roman" panose="02020603050405020304" pitchFamily="18" charset="0"/>
                      </a:endParaRPr>
                    </a:p>
                    <a:p>
                      <a:pPr>
                        <a:lnSpc>
                          <a:spcPct val="100000"/>
                        </a:lnSpc>
                        <a:spcAft>
                          <a:spcPts val="800"/>
                        </a:spcAft>
                      </a:pPr>
                      <a:r>
                        <a:rPr lang="en-US" sz="1800">
                          <a:solidFill>
                            <a:schemeClr val="bg2">
                              <a:lumMod val="50000"/>
                            </a:schemeClr>
                          </a:solidFill>
                          <a:effectLst/>
                          <a:latin typeface="Times New Roman" panose="02020603050405020304" pitchFamily="18" charset="0"/>
                          <a:cs typeface="Times New Roman" panose="02020603050405020304" pitchFamily="18" charset="0"/>
                        </a:rPr>
                        <a:t>Hình thức</a:t>
                      </a:r>
                      <a:endParaRPr lang="en-US" sz="1400">
                        <a:solidFill>
                          <a:schemeClr val="bg2">
                            <a:lumMod val="50000"/>
                          </a:schemeClr>
                        </a:solidFill>
                        <a:effectLst/>
                        <a:latin typeface="Times New Roman" panose="02020603050405020304" pitchFamily="18" charset="0"/>
                        <a:cs typeface="Times New Roman" panose="02020603050405020304" pitchFamily="18" charset="0"/>
                      </a:endParaRPr>
                    </a:p>
                    <a:p>
                      <a:pPr>
                        <a:lnSpc>
                          <a:spcPct val="100000"/>
                        </a:lnSpc>
                        <a:spcAft>
                          <a:spcPts val="800"/>
                        </a:spcAft>
                      </a:pPr>
                      <a:endParaRPr lang="en-US" sz="1400">
                        <a:solidFill>
                          <a:schemeClr val="bg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900" marR="27900" marT="0" marB="0"/>
                </a:tc>
                <a:tc>
                  <a:txBody>
                    <a:bodyPr/>
                    <a:lstStyle/>
                    <a:p>
                      <a:pPr algn="just">
                        <a:lnSpc>
                          <a:spcPct val="100000"/>
                        </a:lnSpc>
                        <a:spcAft>
                          <a:spcPts val="800"/>
                        </a:spcAft>
                      </a:pPr>
                      <a:r>
                        <a:rPr lang="en-US" sz="1800">
                          <a:solidFill>
                            <a:schemeClr val="bg2">
                              <a:lumMod val="50000"/>
                            </a:schemeClr>
                          </a:solidFill>
                          <a:effectLst/>
                          <a:latin typeface="Times New Roman" panose="02020603050405020304" pitchFamily="18" charset="0"/>
                          <a:cs typeface="Times New Roman" panose="02020603050405020304" pitchFamily="18" charset="0"/>
                        </a:rPr>
                        <a:t>Trình bày bằng hình thức đoạn văn có độ dài khoảng nửa</a:t>
                      </a:r>
                      <a:r>
                        <a:rPr lang="vi-VN" sz="1800">
                          <a:solidFill>
                            <a:schemeClr val="bg2">
                              <a:lumMod val="50000"/>
                            </a:schemeClr>
                          </a:solidFill>
                          <a:effectLst/>
                          <a:latin typeface="Times New Roman" panose="02020603050405020304" pitchFamily="18" charset="0"/>
                          <a:cs typeface="Times New Roman" panose="02020603050405020304" pitchFamily="18" charset="0"/>
                        </a:rPr>
                        <a:t> mặt giấy</a:t>
                      </a:r>
                      <a:endParaRPr lang="en-US" sz="1400">
                        <a:solidFill>
                          <a:schemeClr val="bg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900" marR="27900" marT="0" marB="0"/>
                </a:tc>
                <a:tc>
                  <a:txBody>
                    <a:bodyPr/>
                    <a:lstStyle/>
                    <a:p>
                      <a:pPr>
                        <a:lnSpc>
                          <a:spcPct val="100000"/>
                        </a:lnSpc>
                        <a:spcAft>
                          <a:spcPts val="800"/>
                        </a:spcAft>
                      </a:pPr>
                      <a:r>
                        <a:rPr lang="vi-VN" sz="1800">
                          <a:solidFill>
                            <a:schemeClr val="bg2">
                              <a:lumMod val="50000"/>
                            </a:schemeClr>
                          </a:solidFill>
                          <a:effectLst/>
                          <a:latin typeface="Times New Roman" panose="02020603050405020304" pitchFamily="18" charset="0"/>
                          <a:cs typeface="Times New Roman" panose="02020603050405020304" pitchFamily="18" charset="0"/>
                        </a:rPr>
                        <a:t> </a:t>
                      </a:r>
                      <a:endParaRPr lang="en-US" sz="1400">
                        <a:solidFill>
                          <a:schemeClr val="bg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900" marR="27900" marT="0" marB="0"/>
                </a:tc>
                <a:tc>
                  <a:txBody>
                    <a:bodyPr/>
                    <a:lstStyle/>
                    <a:p>
                      <a:pPr>
                        <a:lnSpc>
                          <a:spcPct val="100000"/>
                        </a:lnSpc>
                        <a:spcAft>
                          <a:spcPts val="800"/>
                        </a:spcAft>
                      </a:pPr>
                      <a:r>
                        <a:rPr lang="vi-VN" sz="1800">
                          <a:solidFill>
                            <a:schemeClr val="bg2">
                              <a:lumMod val="50000"/>
                            </a:schemeClr>
                          </a:solidFill>
                          <a:effectLst/>
                          <a:latin typeface="Times New Roman" panose="02020603050405020304" pitchFamily="18" charset="0"/>
                          <a:cs typeface="Times New Roman" panose="02020603050405020304" pitchFamily="18" charset="0"/>
                        </a:rPr>
                        <a:t> </a:t>
                      </a:r>
                      <a:endParaRPr lang="en-US" sz="1400">
                        <a:solidFill>
                          <a:schemeClr val="bg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900" marR="27900" marT="0" marB="0"/>
                </a:tc>
                <a:extLst>
                  <a:ext uri="{0D108BD9-81ED-4DB2-BD59-A6C34878D82A}">
                    <a16:rowId xmlns:a16="http://schemas.microsoft.com/office/drawing/2014/main" val="30921767"/>
                  </a:ext>
                </a:extLst>
              </a:tr>
              <a:tr h="394699">
                <a:tc vMerge="1">
                  <a:txBody>
                    <a:bodyPr/>
                    <a:lstStyle/>
                    <a:p>
                      <a:endParaRPr lang="en-US"/>
                    </a:p>
                  </a:txBody>
                  <a:tcPr/>
                </a:tc>
                <a:tc>
                  <a:txBody>
                    <a:bodyPr/>
                    <a:lstStyle/>
                    <a:p>
                      <a:pPr algn="just">
                        <a:lnSpc>
                          <a:spcPct val="100000"/>
                        </a:lnSpc>
                        <a:spcAft>
                          <a:spcPts val="800"/>
                        </a:spcAft>
                      </a:pPr>
                      <a:r>
                        <a:rPr lang="en-US" sz="1800">
                          <a:solidFill>
                            <a:schemeClr val="bg2">
                              <a:lumMod val="50000"/>
                            </a:schemeClr>
                          </a:solidFill>
                          <a:effectLst/>
                          <a:latin typeface="Times New Roman" panose="02020603050405020304" pitchFamily="18" charset="0"/>
                          <a:cs typeface="Times New Roman" panose="02020603050405020304" pitchFamily="18" charset="0"/>
                        </a:rPr>
                        <a:t>Không mắc lỗi chính tả, dùng từ, viết câu.</a:t>
                      </a:r>
                      <a:endParaRPr lang="en-US" sz="1400">
                        <a:solidFill>
                          <a:schemeClr val="bg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900" marR="27900" marT="0" marB="0"/>
                </a:tc>
                <a:tc>
                  <a:txBody>
                    <a:bodyPr/>
                    <a:lstStyle/>
                    <a:p>
                      <a:pPr>
                        <a:lnSpc>
                          <a:spcPct val="100000"/>
                        </a:lnSpc>
                        <a:spcAft>
                          <a:spcPts val="800"/>
                        </a:spcAft>
                      </a:pPr>
                      <a:r>
                        <a:rPr lang="vi-VN" sz="1800">
                          <a:solidFill>
                            <a:schemeClr val="bg2">
                              <a:lumMod val="50000"/>
                            </a:schemeClr>
                          </a:solidFill>
                          <a:effectLst/>
                          <a:latin typeface="Times New Roman" panose="02020603050405020304" pitchFamily="18" charset="0"/>
                          <a:cs typeface="Times New Roman" panose="02020603050405020304" pitchFamily="18" charset="0"/>
                        </a:rPr>
                        <a:t> </a:t>
                      </a:r>
                      <a:endParaRPr lang="en-US" sz="1400">
                        <a:solidFill>
                          <a:schemeClr val="bg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900" marR="27900" marT="0" marB="0"/>
                </a:tc>
                <a:tc>
                  <a:txBody>
                    <a:bodyPr/>
                    <a:lstStyle/>
                    <a:p>
                      <a:pPr>
                        <a:lnSpc>
                          <a:spcPct val="100000"/>
                        </a:lnSpc>
                        <a:spcAft>
                          <a:spcPts val="800"/>
                        </a:spcAft>
                      </a:pPr>
                      <a:r>
                        <a:rPr lang="vi-VN" sz="1800">
                          <a:solidFill>
                            <a:schemeClr val="bg2">
                              <a:lumMod val="50000"/>
                            </a:schemeClr>
                          </a:solidFill>
                          <a:effectLst/>
                          <a:latin typeface="Times New Roman" panose="02020603050405020304" pitchFamily="18" charset="0"/>
                          <a:cs typeface="Times New Roman" panose="02020603050405020304" pitchFamily="18" charset="0"/>
                        </a:rPr>
                        <a:t> </a:t>
                      </a:r>
                      <a:endParaRPr lang="en-US" sz="1400">
                        <a:solidFill>
                          <a:schemeClr val="bg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900" marR="27900" marT="0" marB="0"/>
                </a:tc>
                <a:extLst>
                  <a:ext uri="{0D108BD9-81ED-4DB2-BD59-A6C34878D82A}">
                    <a16:rowId xmlns:a16="http://schemas.microsoft.com/office/drawing/2014/main" val="4015348468"/>
                  </a:ext>
                </a:extLst>
              </a:tr>
              <a:tr h="287449">
                <a:tc vMerge="1">
                  <a:txBody>
                    <a:bodyPr/>
                    <a:lstStyle/>
                    <a:p>
                      <a:endParaRPr lang="en-US"/>
                    </a:p>
                  </a:txBody>
                  <a:tcPr/>
                </a:tc>
                <a:tc>
                  <a:txBody>
                    <a:bodyPr/>
                    <a:lstStyle/>
                    <a:p>
                      <a:pPr algn="just">
                        <a:lnSpc>
                          <a:spcPct val="100000"/>
                        </a:lnSpc>
                        <a:spcAft>
                          <a:spcPts val="800"/>
                        </a:spcAft>
                      </a:pPr>
                      <a:r>
                        <a:rPr lang="en-US" sz="1800" dirty="0" err="1">
                          <a:solidFill>
                            <a:schemeClr val="bg2">
                              <a:lumMod val="50000"/>
                            </a:schemeClr>
                          </a:solidFill>
                          <a:effectLst/>
                          <a:latin typeface="Times New Roman" panose="02020603050405020304" pitchFamily="18" charset="0"/>
                          <a:cs typeface="Times New Roman" panose="02020603050405020304" pitchFamily="18" charset="0"/>
                        </a:rPr>
                        <a:t>Chữ</a:t>
                      </a:r>
                      <a:r>
                        <a:rPr lang="en-US" sz="1800" dirty="0">
                          <a:solidFill>
                            <a:schemeClr val="bg2">
                              <a:lumMod val="50000"/>
                            </a:schemeClr>
                          </a:solidFill>
                          <a:effectLst/>
                          <a:latin typeface="Times New Roman" panose="02020603050405020304" pitchFamily="18" charset="0"/>
                          <a:cs typeface="Times New Roman" panose="02020603050405020304" pitchFamily="18" charset="0"/>
                        </a:rPr>
                        <a:t> </a:t>
                      </a:r>
                      <a:r>
                        <a:rPr lang="en-US" sz="1800" dirty="0" err="1">
                          <a:solidFill>
                            <a:schemeClr val="bg2">
                              <a:lumMod val="50000"/>
                            </a:schemeClr>
                          </a:solidFill>
                          <a:effectLst/>
                          <a:latin typeface="Times New Roman" panose="02020603050405020304" pitchFamily="18" charset="0"/>
                          <a:cs typeface="Times New Roman" panose="02020603050405020304" pitchFamily="18" charset="0"/>
                        </a:rPr>
                        <a:t>viết</a:t>
                      </a:r>
                      <a:r>
                        <a:rPr lang="en-US" sz="1800" dirty="0">
                          <a:solidFill>
                            <a:schemeClr val="bg2">
                              <a:lumMod val="50000"/>
                            </a:schemeClr>
                          </a:solidFill>
                          <a:effectLst/>
                          <a:latin typeface="Times New Roman" panose="02020603050405020304" pitchFamily="18" charset="0"/>
                          <a:cs typeface="Times New Roman" panose="02020603050405020304" pitchFamily="18" charset="0"/>
                        </a:rPr>
                        <a:t> </a:t>
                      </a:r>
                      <a:r>
                        <a:rPr lang="en-US" sz="1800" dirty="0" err="1">
                          <a:solidFill>
                            <a:schemeClr val="bg2">
                              <a:lumMod val="50000"/>
                            </a:schemeClr>
                          </a:solidFill>
                          <a:effectLst/>
                          <a:latin typeface="Times New Roman" panose="02020603050405020304" pitchFamily="18" charset="0"/>
                          <a:cs typeface="Times New Roman" panose="02020603050405020304" pitchFamily="18" charset="0"/>
                        </a:rPr>
                        <a:t>rõ</a:t>
                      </a:r>
                      <a:r>
                        <a:rPr lang="en-US" sz="1800" dirty="0">
                          <a:solidFill>
                            <a:schemeClr val="bg2">
                              <a:lumMod val="50000"/>
                            </a:schemeClr>
                          </a:solidFill>
                          <a:effectLst/>
                          <a:latin typeface="Times New Roman" panose="02020603050405020304" pitchFamily="18" charset="0"/>
                          <a:cs typeface="Times New Roman" panose="02020603050405020304" pitchFamily="18" charset="0"/>
                        </a:rPr>
                        <a:t> </a:t>
                      </a:r>
                      <a:r>
                        <a:rPr lang="en-US" sz="1800" dirty="0" err="1">
                          <a:solidFill>
                            <a:schemeClr val="bg2">
                              <a:lumMod val="50000"/>
                            </a:schemeClr>
                          </a:solidFill>
                          <a:effectLst/>
                          <a:latin typeface="Times New Roman" panose="02020603050405020304" pitchFamily="18" charset="0"/>
                          <a:cs typeface="Times New Roman" panose="02020603050405020304" pitchFamily="18" charset="0"/>
                        </a:rPr>
                        <a:t>ràng</a:t>
                      </a:r>
                      <a:r>
                        <a:rPr lang="en-US" sz="1800" dirty="0">
                          <a:solidFill>
                            <a:schemeClr val="bg2">
                              <a:lumMod val="50000"/>
                            </a:schemeClr>
                          </a:solidFill>
                          <a:effectLst/>
                          <a:latin typeface="Times New Roman" panose="02020603050405020304" pitchFamily="18" charset="0"/>
                          <a:cs typeface="Times New Roman" panose="02020603050405020304" pitchFamily="18" charset="0"/>
                        </a:rPr>
                        <a:t>.</a:t>
                      </a:r>
                      <a:endParaRPr lang="en-US" sz="1400" dirty="0">
                        <a:solidFill>
                          <a:schemeClr val="bg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900" marR="27900" marT="0" marB="0"/>
                </a:tc>
                <a:tc>
                  <a:txBody>
                    <a:bodyPr/>
                    <a:lstStyle/>
                    <a:p>
                      <a:pPr>
                        <a:lnSpc>
                          <a:spcPct val="100000"/>
                        </a:lnSpc>
                        <a:spcAft>
                          <a:spcPts val="800"/>
                        </a:spcAft>
                      </a:pPr>
                      <a:r>
                        <a:rPr lang="vi-VN" sz="1800">
                          <a:solidFill>
                            <a:schemeClr val="bg2">
                              <a:lumMod val="50000"/>
                            </a:schemeClr>
                          </a:solidFill>
                          <a:effectLst/>
                          <a:latin typeface="Times New Roman" panose="02020603050405020304" pitchFamily="18" charset="0"/>
                          <a:cs typeface="Times New Roman" panose="02020603050405020304" pitchFamily="18" charset="0"/>
                        </a:rPr>
                        <a:t> </a:t>
                      </a:r>
                      <a:endParaRPr lang="en-US" sz="1400">
                        <a:solidFill>
                          <a:schemeClr val="bg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900" marR="27900" marT="0" marB="0"/>
                </a:tc>
                <a:tc>
                  <a:txBody>
                    <a:bodyPr/>
                    <a:lstStyle/>
                    <a:p>
                      <a:pPr>
                        <a:lnSpc>
                          <a:spcPct val="100000"/>
                        </a:lnSpc>
                        <a:spcAft>
                          <a:spcPts val="800"/>
                        </a:spcAft>
                      </a:pPr>
                      <a:r>
                        <a:rPr lang="vi-VN" sz="1800" dirty="0">
                          <a:solidFill>
                            <a:schemeClr val="bg2">
                              <a:lumMod val="50000"/>
                            </a:schemeClr>
                          </a:solidFill>
                          <a:effectLst/>
                          <a:latin typeface="Times New Roman" panose="02020603050405020304" pitchFamily="18" charset="0"/>
                          <a:cs typeface="Times New Roman" panose="02020603050405020304" pitchFamily="18" charset="0"/>
                        </a:rPr>
                        <a:t> </a:t>
                      </a:r>
                      <a:endParaRPr lang="en-US" sz="1400" dirty="0">
                        <a:solidFill>
                          <a:schemeClr val="bg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27900" marR="27900" marT="0" marB="0"/>
                </a:tc>
                <a:extLst>
                  <a:ext uri="{0D108BD9-81ED-4DB2-BD59-A6C34878D82A}">
                    <a16:rowId xmlns:a16="http://schemas.microsoft.com/office/drawing/2014/main" val="1464263920"/>
                  </a:ext>
                </a:extLst>
              </a:tr>
            </a:tbl>
          </a:graphicData>
        </a:graphic>
      </p:graphicFrame>
    </p:spTree>
    <p:extLst>
      <p:ext uri="{BB962C8B-B14F-4D97-AF65-F5344CB8AC3E}">
        <p14:creationId xmlns:p14="http://schemas.microsoft.com/office/powerpoint/2010/main" val="1070924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20"/>
        <p:cNvGrpSpPr/>
        <p:nvPr/>
      </p:nvGrpSpPr>
      <p:grpSpPr>
        <a:xfrm>
          <a:off x="0" y="0"/>
          <a:ext cx="0" cy="0"/>
          <a:chOff x="0" y="0"/>
          <a:chExt cx="0" cy="0"/>
        </a:xfrm>
      </p:grpSpPr>
      <p:sp>
        <p:nvSpPr>
          <p:cNvPr id="4126" name="Google Shape;4126;p46"/>
          <p:cNvSpPr/>
          <p:nvPr/>
        </p:nvSpPr>
        <p:spPr>
          <a:xfrm>
            <a:off x="5849203" y="424775"/>
            <a:ext cx="1528667" cy="645053"/>
          </a:xfrm>
          <a:custGeom>
            <a:avLst/>
            <a:gdLst/>
            <a:ahLst/>
            <a:cxnLst/>
            <a:rect l="l" t="t" r="r" b="b"/>
            <a:pathLst>
              <a:path w="48847" h="20612" extrusionOk="0">
                <a:moveTo>
                  <a:pt x="44190" y="18786"/>
                </a:moveTo>
                <a:cubicBezTo>
                  <a:pt x="43939" y="18398"/>
                  <a:pt x="43642" y="17918"/>
                  <a:pt x="43323" y="17348"/>
                </a:cubicBezTo>
                <a:cubicBezTo>
                  <a:pt x="40698" y="12805"/>
                  <a:pt x="33325" y="14540"/>
                  <a:pt x="33325" y="14540"/>
                </a:cubicBezTo>
                <a:cubicBezTo>
                  <a:pt x="38826" y="4976"/>
                  <a:pt x="20794" y="0"/>
                  <a:pt x="20223" y="11322"/>
                </a:cubicBezTo>
                <a:cubicBezTo>
                  <a:pt x="15248" y="6049"/>
                  <a:pt x="7875" y="13148"/>
                  <a:pt x="11801" y="16298"/>
                </a:cubicBezTo>
                <a:cubicBezTo>
                  <a:pt x="11801" y="16298"/>
                  <a:pt x="6095" y="14951"/>
                  <a:pt x="4040" y="18466"/>
                </a:cubicBezTo>
                <a:cubicBezTo>
                  <a:pt x="3995" y="18580"/>
                  <a:pt x="3926" y="18694"/>
                  <a:pt x="3858" y="18786"/>
                </a:cubicBezTo>
                <a:lnTo>
                  <a:pt x="913" y="18786"/>
                </a:lnTo>
                <a:cubicBezTo>
                  <a:pt x="411" y="18786"/>
                  <a:pt x="0" y="19196"/>
                  <a:pt x="0" y="19699"/>
                </a:cubicBezTo>
                <a:cubicBezTo>
                  <a:pt x="0" y="20201"/>
                  <a:pt x="411" y="20612"/>
                  <a:pt x="913" y="20612"/>
                </a:cubicBezTo>
                <a:lnTo>
                  <a:pt x="47933" y="20612"/>
                </a:lnTo>
                <a:cubicBezTo>
                  <a:pt x="48436" y="20612"/>
                  <a:pt x="48846" y="20201"/>
                  <a:pt x="48846" y="19699"/>
                </a:cubicBezTo>
                <a:cubicBezTo>
                  <a:pt x="48846" y="19196"/>
                  <a:pt x="48436" y="18786"/>
                  <a:pt x="47933" y="18786"/>
                </a:cubicBezTo>
                <a:close/>
              </a:path>
            </a:pathLst>
          </a:custGeom>
          <a:solidFill>
            <a:srgbClr val="60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46"/>
          <p:cNvSpPr/>
          <p:nvPr/>
        </p:nvSpPr>
        <p:spPr>
          <a:xfrm>
            <a:off x="-368728" y="931138"/>
            <a:ext cx="1528667" cy="494085"/>
          </a:xfrm>
          <a:custGeom>
            <a:avLst/>
            <a:gdLst/>
            <a:ahLst/>
            <a:cxnLst/>
            <a:rect l="l" t="t" r="r" b="b"/>
            <a:pathLst>
              <a:path w="48847" h="15788" extrusionOk="0">
                <a:moveTo>
                  <a:pt x="26824" y="0"/>
                </a:moveTo>
                <a:cubicBezTo>
                  <a:pt x="23574" y="0"/>
                  <a:pt x="20455" y="1904"/>
                  <a:pt x="20223" y="6498"/>
                </a:cubicBezTo>
                <a:cubicBezTo>
                  <a:pt x="18956" y="5148"/>
                  <a:pt x="17528" y="4610"/>
                  <a:pt x="16171" y="4610"/>
                </a:cubicBezTo>
                <a:cubicBezTo>
                  <a:pt x="12226" y="4610"/>
                  <a:pt x="8880" y="9153"/>
                  <a:pt x="11801" y="11496"/>
                </a:cubicBezTo>
                <a:cubicBezTo>
                  <a:pt x="11801" y="11496"/>
                  <a:pt x="10727" y="11243"/>
                  <a:pt x="9345" y="11243"/>
                </a:cubicBezTo>
                <a:cubicBezTo>
                  <a:pt x="7541" y="11243"/>
                  <a:pt x="5213" y="11675"/>
                  <a:pt x="4063" y="13665"/>
                </a:cubicBezTo>
                <a:cubicBezTo>
                  <a:pt x="3995" y="13779"/>
                  <a:pt x="3926" y="13870"/>
                  <a:pt x="3880" y="13984"/>
                </a:cubicBezTo>
                <a:lnTo>
                  <a:pt x="913" y="13984"/>
                </a:lnTo>
                <a:cubicBezTo>
                  <a:pt x="411" y="13984"/>
                  <a:pt x="0" y="14395"/>
                  <a:pt x="0" y="14897"/>
                </a:cubicBezTo>
                <a:cubicBezTo>
                  <a:pt x="0" y="15399"/>
                  <a:pt x="411" y="15787"/>
                  <a:pt x="913" y="15787"/>
                </a:cubicBezTo>
                <a:lnTo>
                  <a:pt x="47933" y="15787"/>
                </a:lnTo>
                <a:cubicBezTo>
                  <a:pt x="48435" y="15787"/>
                  <a:pt x="48846" y="15399"/>
                  <a:pt x="48846" y="14897"/>
                </a:cubicBezTo>
                <a:cubicBezTo>
                  <a:pt x="48846" y="14395"/>
                  <a:pt x="48435" y="13984"/>
                  <a:pt x="47933" y="13984"/>
                </a:cubicBezTo>
                <a:lnTo>
                  <a:pt x="44190" y="13984"/>
                </a:lnTo>
                <a:cubicBezTo>
                  <a:pt x="43939" y="13596"/>
                  <a:pt x="43665" y="13117"/>
                  <a:pt x="43323" y="12546"/>
                </a:cubicBezTo>
                <a:cubicBezTo>
                  <a:pt x="41826" y="9956"/>
                  <a:pt x="38786" y="9400"/>
                  <a:pt x="36449" y="9400"/>
                </a:cubicBezTo>
                <a:cubicBezTo>
                  <a:pt x="34687" y="9400"/>
                  <a:pt x="33325" y="9716"/>
                  <a:pt x="33325" y="9716"/>
                </a:cubicBezTo>
                <a:lnTo>
                  <a:pt x="33325" y="9716"/>
                </a:lnTo>
                <a:cubicBezTo>
                  <a:pt x="36589" y="4054"/>
                  <a:pt x="31567" y="0"/>
                  <a:pt x="26824" y="0"/>
                </a:cubicBezTo>
                <a:close/>
              </a:path>
            </a:pathLst>
          </a:custGeom>
          <a:solidFill>
            <a:srgbClr val="60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46"/>
          <p:cNvSpPr txBox="1">
            <a:spLocks noGrp="1"/>
          </p:cNvSpPr>
          <p:nvPr>
            <p:ph type="title"/>
          </p:nvPr>
        </p:nvSpPr>
        <p:spPr>
          <a:xfrm>
            <a:off x="724593" y="204489"/>
            <a:ext cx="6827875"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latin typeface="Times New Roman" panose="02020603050405020304" pitchFamily="18" charset="0"/>
                <a:cs typeface="Times New Roman" panose="02020603050405020304" pitchFamily="18" charset="0"/>
              </a:rPr>
              <a:t>1. Hệ thống luận điểm, lí lẽ, bằng chứng của văn bản</a:t>
            </a:r>
            <a:endParaRPr b="1">
              <a:latin typeface="Times New Roman" panose="02020603050405020304" pitchFamily="18" charset="0"/>
              <a:cs typeface="Times New Roman" panose="02020603050405020304" pitchFamily="18" charset="0"/>
            </a:endParaRPr>
          </a:p>
        </p:txBody>
      </p:sp>
      <p:grpSp>
        <p:nvGrpSpPr>
          <p:cNvPr id="4129" name="Google Shape;4129;p46"/>
          <p:cNvGrpSpPr/>
          <p:nvPr/>
        </p:nvGrpSpPr>
        <p:grpSpPr>
          <a:xfrm>
            <a:off x="242100" y="1154938"/>
            <a:ext cx="536975" cy="596713"/>
            <a:chOff x="462375" y="3055200"/>
            <a:chExt cx="307025" cy="307025"/>
          </a:xfrm>
        </p:grpSpPr>
        <p:sp>
          <p:nvSpPr>
            <p:cNvPr id="4130" name="Google Shape;4130;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1" name="Google Shape;4181;p46"/>
          <p:cNvGrpSpPr/>
          <p:nvPr/>
        </p:nvGrpSpPr>
        <p:grpSpPr>
          <a:xfrm>
            <a:off x="8297712" y="1729951"/>
            <a:ext cx="307025" cy="307025"/>
            <a:chOff x="462375" y="3055200"/>
            <a:chExt cx="307025" cy="307025"/>
          </a:xfrm>
        </p:grpSpPr>
        <p:sp>
          <p:nvSpPr>
            <p:cNvPr id="4182" name="Google Shape;4182;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7" name="Google Shape;4207;p46"/>
          <p:cNvGrpSpPr/>
          <p:nvPr/>
        </p:nvGrpSpPr>
        <p:grpSpPr>
          <a:xfrm>
            <a:off x="7203135" y="293062"/>
            <a:ext cx="307025" cy="307025"/>
            <a:chOff x="462375" y="3055200"/>
            <a:chExt cx="307025" cy="307025"/>
          </a:xfrm>
        </p:grpSpPr>
        <p:sp>
          <p:nvSpPr>
            <p:cNvPr id="4208" name="Google Shape;4208;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3" name="Google Shape;4233;p46"/>
          <p:cNvGrpSpPr/>
          <p:nvPr/>
        </p:nvGrpSpPr>
        <p:grpSpPr>
          <a:xfrm>
            <a:off x="437525" y="4117700"/>
            <a:ext cx="307025" cy="307025"/>
            <a:chOff x="462375" y="3055200"/>
            <a:chExt cx="307025" cy="307025"/>
          </a:xfrm>
        </p:grpSpPr>
        <p:sp>
          <p:nvSpPr>
            <p:cNvPr id="4234" name="Google Shape;4234;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9" name="Google Shape;4259;p46"/>
          <p:cNvSpPr/>
          <p:nvPr/>
        </p:nvSpPr>
        <p:spPr>
          <a:xfrm>
            <a:off x="6346475" y="835150"/>
            <a:ext cx="861675" cy="390900"/>
          </a:xfrm>
          <a:custGeom>
            <a:avLst/>
            <a:gdLst/>
            <a:ahLst/>
            <a:cxnLst/>
            <a:rect l="l" t="t" r="r" b="b"/>
            <a:pathLst>
              <a:path w="34467" h="15636" extrusionOk="0">
                <a:moveTo>
                  <a:pt x="31180" y="14334"/>
                </a:moveTo>
                <a:cubicBezTo>
                  <a:pt x="30997" y="14083"/>
                  <a:pt x="30792" y="13741"/>
                  <a:pt x="30564" y="13330"/>
                </a:cubicBezTo>
                <a:cubicBezTo>
                  <a:pt x="28715" y="10135"/>
                  <a:pt x="23511" y="11344"/>
                  <a:pt x="23511" y="11344"/>
                </a:cubicBezTo>
                <a:cubicBezTo>
                  <a:pt x="27391" y="4588"/>
                  <a:pt x="15431" y="0"/>
                  <a:pt x="14266" y="9062"/>
                </a:cubicBezTo>
                <a:cubicBezTo>
                  <a:pt x="10774" y="5341"/>
                  <a:pt x="5547" y="10363"/>
                  <a:pt x="8332" y="12577"/>
                </a:cubicBezTo>
                <a:cubicBezTo>
                  <a:pt x="8332" y="12577"/>
                  <a:pt x="4292" y="11641"/>
                  <a:pt x="2854" y="14129"/>
                </a:cubicBezTo>
                <a:cubicBezTo>
                  <a:pt x="2808" y="14197"/>
                  <a:pt x="2762" y="14266"/>
                  <a:pt x="2717" y="14334"/>
                </a:cubicBezTo>
                <a:lnTo>
                  <a:pt x="640" y="14334"/>
                </a:lnTo>
                <a:cubicBezTo>
                  <a:pt x="297" y="14334"/>
                  <a:pt x="1" y="14631"/>
                  <a:pt x="1" y="14973"/>
                </a:cubicBezTo>
                <a:cubicBezTo>
                  <a:pt x="1" y="15339"/>
                  <a:pt x="297" y="15635"/>
                  <a:pt x="640" y="15635"/>
                </a:cubicBezTo>
                <a:lnTo>
                  <a:pt x="33828" y="15635"/>
                </a:lnTo>
                <a:cubicBezTo>
                  <a:pt x="34170" y="15635"/>
                  <a:pt x="34467" y="15339"/>
                  <a:pt x="34467" y="14973"/>
                </a:cubicBezTo>
                <a:cubicBezTo>
                  <a:pt x="34467" y="14631"/>
                  <a:pt x="34170" y="14334"/>
                  <a:pt x="33828" y="14334"/>
                </a:cubicBezTo>
                <a:close/>
              </a:path>
            </a:pathLst>
          </a:custGeom>
          <a:solidFill>
            <a:srgbClr val="F3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60" name="Google Shape;4260;p46"/>
          <p:cNvGrpSpPr/>
          <p:nvPr/>
        </p:nvGrpSpPr>
        <p:grpSpPr>
          <a:xfrm flipH="1">
            <a:off x="7377875" y="-354425"/>
            <a:ext cx="1766125" cy="2169100"/>
            <a:chOff x="142825" y="-61675"/>
            <a:chExt cx="1766125" cy="2169100"/>
          </a:xfrm>
        </p:grpSpPr>
        <p:sp>
          <p:nvSpPr>
            <p:cNvPr id="4261" name="Google Shape;4261;p46"/>
            <p:cNvSpPr/>
            <p:nvPr/>
          </p:nvSpPr>
          <p:spPr>
            <a:xfrm>
              <a:off x="209575" y="-61675"/>
              <a:ext cx="1699375" cy="533125"/>
            </a:xfrm>
            <a:custGeom>
              <a:avLst/>
              <a:gdLst/>
              <a:ahLst/>
              <a:cxnLst/>
              <a:rect l="l" t="t" r="r" b="b"/>
              <a:pathLst>
                <a:path w="67975" h="21325" extrusionOk="0">
                  <a:moveTo>
                    <a:pt x="39695" y="1"/>
                  </a:moveTo>
                  <a:cubicBezTo>
                    <a:pt x="39588" y="1"/>
                    <a:pt x="39481" y="2"/>
                    <a:pt x="39374" y="4"/>
                  </a:cubicBezTo>
                  <a:cubicBezTo>
                    <a:pt x="28053" y="278"/>
                    <a:pt x="1" y="18881"/>
                    <a:pt x="1" y="18881"/>
                  </a:cubicBezTo>
                  <a:cubicBezTo>
                    <a:pt x="5507" y="20649"/>
                    <a:pt x="12181" y="21325"/>
                    <a:pt x="19171" y="21325"/>
                  </a:cubicBezTo>
                  <a:cubicBezTo>
                    <a:pt x="28698" y="21325"/>
                    <a:pt x="38809" y="20068"/>
                    <a:pt x="47340" y="18607"/>
                  </a:cubicBezTo>
                  <a:cubicBezTo>
                    <a:pt x="45446" y="15959"/>
                    <a:pt x="44191" y="12307"/>
                    <a:pt x="44191" y="12307"/>
                  </a:cubicBezTo>
                  <a:lnTo>
                    <a:pt x="44191" y="12307"/>
                  </a:lnTo>
                  <a:lnTo>
                    <a:pt x="50467" y="18036"/>
                  </a:lnTo>
                  <a:cubicBezTo>
                    <a:pt x="52636" y="17648"/>
                    <a:pt x="54667" y="17237"/>
                    <a:pt x="56516" y="16849"/>
                  </a:cubicBezTo>
                  <a:cubicBezTo>
                    <a:pt x="55033" y="15183"/>
                    <a:pt x="54028" y="14019"/>
                    <a:pt x="53754" y="12946"/>
                  </a:cubicBezTo>
                  <a:lnTo>
                    <a:pt x="53754" y="12946"/>
                  </a:lnTo>
                  <a:cubicBezTo>
                    <a:pt x="56334" y="14704"/>
                    <a:pt x="57680" y="15822"/>
                    <a:pt x="58959" y="16324"/>
                  </a:cubicBezTo>
                  <a:cubicBezTo>
                    <a:pt x="64482" y="15115"/>
                    <a:pt x="67974" y="14156"/>
                    <a:pt x="67974" y="14156"/>
                  </a:cubicBezTo>
                  <a:cubicBezTo>
                    <a:pt x="67974" y="14156"/>
                    <a:pt x="51019" y="1"/>
                    <a:pt x="39695"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46"/>
            <p:cNvSpPr/>
            <p:nvPr/>
          </p:nvSpPr>
          <p:spPr>
            <a:xfrm>
              <a:off x="142825" y="403075"/>
              <a:ext cx="1543575" cy="1218175"/>
            </a:xfrm>
            <a:custGeom>
              <a:avLst/>
              <a:gdLst/>
              <a:ahLst/>
              <a:cxnLst/>
              <a:rect l="l" t="t" r="r" b="b"/>
              <a:pathLst>
                <a:path w="61743" h="48727" extrusionOk="0">
                  <a:moveTo>
                    <a:pt x="8037" y="0"/>
                  </a:moveTo>
                  <a:cubicBezTo>
                    <a:pt x="5134" y="0"/>
                    <a:pt x="2595" y="1717"/>
                    <a:pt x="0" y="3509"/>
                  </a:cubicBezTo>
                  <a:cubicBezTo>
                    <a:pt x="8537" y="8850"/>
                    <a:pt x="15681" y="13552"/>
                    <a:pt x="21912" y="17866"/>
                  </a:cubicBezTo>
                  <a:cubicBezTo>
                    <a:pt x="22574" y="16223"/>
                    <a:pt x="24309" y="14351"/>
                    <a:pt x="25793" y="13324"/>
                  </a:cubicBezTo>
                  <a:lnTo>
                    <a:pt x="25793" y="13324"/>
                  </a:lnTo>
                  <a:cubicBezTo>
                    <a:pt x="25542" y="14009"/>
                    <a:pt x="24263" y="19464"/>
                    <a:pt x="24218" y="19487"/>
                  </a:cubicBezTo>
                  <a:cubicBezTo>
                    <a:pt x="25359" y="20286"/>
                    <a:pt x="33736" y="26426"/>
                    <a:pt x="33736" y="26426"/>
                  </a:cubicBezTo>
                  <a:lnTo>
                    <a:pt x="39077" y="19624"/>
                  </a:lnTo>
                  <a:lnTo>
                    <a:pt x="35676" y="27909"/>
                  </a:lnTo>
                  <a:cubicBezTo>
                    <a:pt x="37593" y="29370"/>
                    <a:pt x="45400" y="35761"/>
                    <a:pt x="45400" y="35761"/>
                  </a:cubicBezTo>
                  <a:lnTo>
                    <a:pt x="48321" y="29074"/>
                  </a:lnTo>
                  <a:cubicBezTo>
                    <a:pt x="49440" y="31653"/>
                    <a:pt x="49668" y="32999"/>
                    <a:pt x="48687" y="38683"/>
                  </a:cubicBezTo>
                  <a:cubicBezTo>
                    <a:pt x="52202" y="41742"/>
                    <a:pt x="56333" y="45394"/>
                    <a:pt x="59917" y="48726"/>
                  </a:cubicBezTo>
                  <a:cubicBezTo>
                    <a:pt x="61743" y="38044"/>
                    <a:pt x="57976" y="23230"/>
                    <a:pt x="49508" y="13552"/>
                  </a:cubicBezTo>
                  <a:cubicBezTo>
                    <a:pt x="40812" y="3578"/>
                    <a:pt x="16389" y="1067"/>
                    <a:pt x="8993" y="63"/>
                  </a:cubicBezTo>
                  <a:cubicBezTo>
                    <a:pt x="8670" y="20"/>
                    <a:pt x="8351" y="0"/>
                    <a:pt x="803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46"/>
            <p:cNvSpPr/>
            <p:nvPr/>
          </p:nvSpPr>
          <p:spPr>
            <a:xfrm>
              <a:off x="235825" y="403000"/>
              <a:ext cx="1414625" cy="1019650"/>
            </a:xfrm>
            <a:custGeom>
              <a:avLst/>
              <a:gdLst/>
              <a:ahLst/>
              <a:cxnLst/>
              <a:rect l="l" t="t" r="r" b="b"/>
              <a:pathLst>
                <a:path w="56585" h="40786" extrusionOk="0">
                  <a:moveTo>
                    <a:pt x="4306" y="1"/>
                  </a:moveTo>
                  <a:cubicBezTo>
                    <a:pt x="2798" y="1"/>
                    <a:pt x="1376" y="468"/>
                    <a:pt x="1" y="1184"/>
                  </a:cubicBezTo>
                  <a:cubicBezTo>
                    <a:pt x="640" y="1618"/>
                    <a:pt x="1370" y="2074"/>
                    <a:pt x="2169" y="2531"/>
                  </a:cubicBezTo>
                  <a:cubicBezTo>
                    <a:pt x="2169" y="2531"/>
                    <a:pt x="3673" y="2261"/>
                    <a:pt x="6447" y="2261"/>
                  </a:cubicBezTo>
                  <a:cubicBezTo>
                    <a:pt x="11745" y="2261"/>
                    <a:pt x="21675" y="3245"/>
                    <a:pt x="34604" y="8967"/>
                  </a:cubicBezTo>
                  <a:cubicBezTo>
                    <a:pt x="54005" y="17573"/>
                    <a:pt x="56516" y="40124"/>
                    <a:pt x="56585" y="40786"/>
                  </a:cubicBezTo>
                  <a:cubicBezTo>
                    <a:pt x="56037" y="31496"/>
                    <a:pt x="52316" y="20996"/>
                    <a:pt x="45788" y="13555"/>
                  </a:cubicBezTo>
                  <a:cubicBezTo>
                    <a:pt x="37092" y="3581"/>
                    <a:pt x="12669" y="1070"/>
                    <a:pt x="5273" y="66"/>
                  </a:cubicBezTo>
                  <a:cubicBezTo>
                    <a:pt x="4947" y="22"/>
                    <a:pt x="4624" y="1"/>
                    <a:pt x="4306"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46"/>
            <p:cNvSpPr/>
            <p:nvPr/>
          </p:nvSpPr>
          <p:spPr>
            <a:xfrm>
              <a:off x="144525" y="452000"/>
              <a:ext cx="645975" cy="1655425"/>
            </a:xfrm>
            <a:custGeom>
              <a:avLst/>
              <a:gdLst/>
              <a:ahLst/>
              <a:cxnLst/>
              <a:rect l="l" t="t" r="r" b="b"/>
              <a:pathLst>
                <a:path w="25839" h="66217" extrusionOk="0">
                  <a:moveTo>
                    <a:pt x="4589" y="0"/>
                  </a:moveTo>
                  <a:cubicBezTo>
                    <a:pt x="1302" y="4200"/>
                    <a:pt x="23" y="10911"/>
                    <a:pt x="1" y="18580"/>
                  </a:cubicBezTo>
                  <a:lnTo>
                    <a:pt x="5091" y="16092"/>
                  </a:lnTo>
                  <a:lnTo>
                    <a:pt x="46" y="21456"/>
                  </a:lnTo>
                  <a:cubicBezTo>
                    <a:pt x="183" y="25519"/>
                    <a:pt x="617" y="29787"/>
                    <a:pt x="1233" y="34055"/>
                  </a:cubicBezTo>
                  <a:lnTo>
                    <a:pt x="6255" y="31134"/>
                  </a:lnTo>
                  <a:lnTo>
                    <a:pt x="1827" y="37776"/>
                  </a:lnTo>
                  <a:cubicBezTo>
                    <a:pt x="2032" y="39008"/>
                    <a:pt x="2260" y="40241"/>
                    <a:pt x="2511" y="41474"/>
                  </a:cubicBezTo>
                  <a:lnTo>
                    <a:pt x="10637" y="34375"/>
                  </a:lnTo>
                  <a:lnTo>
                    <a:pt x="10637" y="34375"/>
                  </a:lnTo>
                  <a:cubicBezTo>
                    <a:pt x="6940" y="40287"/>
                    <a:pt x="5798" y="41633"/>
                    <a:pt x="3219" y="44966"/>
                  </a:cubicBezTo>
                  <a:cubicBezTo>
                    <a:pt x="4064" y="48937"/>
                    <a:pt x="5022" y="52726"/>
                    <a:pt x="5958" y="56173"/>
                  </a:cubicBezTo>
                  <a:lnTo>
                    <a:pt x="11048" y="49622"/>
                  </a:lnTo>
                  <a:lnTo>
                    <a:pt x="6871" y="59369"/>
                  </a:lnTo>
                  <a:cubicBezTo>
                    <a:pt x="7624" y="61971"/>
                    <a:pt x="8378" y="64299"/>
                    <a:pt x="9039" y="66216"/>
                  </a:cubicBezTo>
                  <a:cubicBezTo>
                    <a:pt x="25839" y="40127"/>
                    <a:pt x="23990" y="23784"/>
                    <a:pt x="4589"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46"/>
            <p:cNvSpPr/>
            <p:nvPr/>
          </p:nvSpPr>
          <p:spPr>
            <a:xfrm>
              <a:off x="274050" y="470825"/>
              <a:ext cx="470250" cy="1221750"/>
            </a:xfrm>
            <a:custGeom>
              <a:avLst/>
              <a:gdLst/>
              <a:ahLst/>
              <a:cxnLst/>
              <a:rect l="l" t="t" r="r" b="b"/>
              <a:pathLst>
                <a:path w="18810" h="48870" extrusionOk="0">
                  <a:moveTo>
                    <a:pt x="1" y="0"/>
                  </a:moveTo>
                  <a:lnTo>
                    <a:pt x="1" y="0"/>
                  </a:lnTo>
                  <a:cubicBezTo>
                    <a:pt x="2717" y="4314"/>
                    <a:pt x="18307" y="30358"/>
                    <a:pt x="12486" y="48869"/>
                  </a:cubicBezTo>
                  <a:cubicBezTo>
                    <a:pt x="18809" y="31727"/>
                    <a:pt x="14495" y="17964"/>
                    <a:pt x="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4270;p47">
            <a:extLst>
              <a:ext uri="{FF2B5EF4-FFF2-40B4-BE49-F238E27FC236}">
                <a16:creationId xmlns:a16="http://schemas.microsoft.com/office/drawing/2014/main" id="{4C696148-B5A0-DF2A-B7E9-BA90DA3DC256}"/>
              </a:ext>
            </a:extLst>
          </p:cNvPr>
          <p:cNvSpPr/>
          <p:nvPr/>
        </p:nvSpPr>
        <p:spPr>
          <a:xfrm>
            <a:off x="-294875" y="174362"/>
            <a:ext cx="1073950" cy="487350"/>
          </a:xfrm>
          <a:custGeom>
            <a:avLst/>
            <a:gdLst/>
            <a:ahLst/>
            <a:cxnLst/>
            <a:rect l="l" t="t" r="r" b="b"/>
            <a:pathLst>
              <a:path w="42958" h="19494" extrusionOk="0">
                <a:moveTo>
                  <a:pt x="38872" y="17896"/>
                </a:moveTo>
                <a:cubicBezTo>
                  <a:pt x="38644" y="17553"/>
                  <a:pt x="38392" y="17143"/>
                  <a:pt x="38096" y="16618"/>
                </a:cubicBezTo>
                <a:cubicBezTo>
                  <a:pt x="35790" y="12646"/>
                  <a:pt x="29308" y="14152"/>
                  <a:pt x="29308" y="14152"/>
                </a:cubicBezTo>
                <a:cubicBezTo>
                  <a:pt x="34147" y="5730"/>
                  <a:pt x="19242" y="1"/>
                  <a:pt x="17781" y="11322"/>
                </a:cubicBezTo>
                <a:cubicBezTo>
                  <a:pt x="13422" y="6666"/>
                  <a:pt x="6916" y="12943"/>
                  <a:pt x="10363" y="15705"/>
                </a:cubicBezTo>
                <a:cubicBezTo>
                  <a:pt x="10363" y="15705"/>
                  <a:pt x="5341" y="14518"/>
                  <a:pt x="3561" y="17622"/>
                </a:cubicBezTo>
                <a:cubicBezTo>
                  <a:pt x="3493" y="17713"/>
                  <a:pt x="3447" y="17804"/>
                  <a:pt x="3401" y="17896"/>
                </a:cubicBezTo>
                <a:lnTo>
                  <a:pt x="799" y="17896"/>
                </a:lnTo>
                <a:cubicBezTo>
                  <a:pt x="343" y="17896"/>
                  <a:pt x="0" y="18238"/>
                  <a:pt x="0" y="18695"/>
                </a:cubicBezTo>
                <a:cubicBezTo>
                  <a:pt x="0" y="19128"/>
                  <a:pt x="343" y="19494"/>
                  <a:pt x="799" y="19494"/>
                </a:cubicBezTo>
                <a:lnTo>
                  <a:pt x="42159" y="19494"/>
                </a:lnTo>
                <a:cubicBezTo>
                  <a:pt x="42615" y="19494"/>
                  <a:pt x="42957" y="19128"/>
                  <a:pt x="42957" y="18695"/>
                </a:cubicBezTo>
                <a:cubicBezTo>
                  <a:pt x="42957" y="18238"/>
                  <a:pt x="42615" y="17896"/>
                  <a:pt x="42159" y="17896"/>
                </a:cubicBezTo>
                <a:close/>
              </a:path>
            </a:pathLst>
          </a:custGeom>
          <a:solidFill>
            <a:srgbClr val="F3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4284;p47">
            <a:extLst>
              <a:ext uri="{FF2B5EF4-FFF2-40B4-BE49-F238E27FC236}">
                <a16:creationId xmlns:a16="http://schemas.microsoft.com/office/drawing/2014/main" id="{3D5FC324-1661-5336-97CA-39BF34D0AACE}"/>
              </a:ext>
            </a:extLst>
          </p:cNvPr>
          <p:cNvGrpSpPr/>
          <p:nvPr/>
        </p:nvGrpSpPr>
        <p:grpSpPr>
          <a:xfrm>
            <a:off x="-274232" y="62638"/>
            <a:ext cx="849101" cy="1067750"/>
            <a:chOff x="142825" y="-61675"/>
            <a:chExt cx="1766125" cy="2169100"/>
          </a:xfrm>
        </p:grpSpPr>
        <p:sp>
          <p:nvSpPr>
            <p:cNvPr id="4" name="Google Shape;4285;p47">
              <a:extLst>
                <a:ext uri="{FF2B5EF4-FFF2-40B4-BE49-F238E27FC236}">
                  <a16:creationId xmlns:a16="http://schemas.microsoft.com/office/drawing/2014/main" id="{CEC528BF-0902-BCE7-A72C-B8A65C5CFAFA}"/>
                </a:ext>
              </a:extLst>
            </p:cNvPr>
            <p:cNvSpPr/>
            <p:nvPr/>
          </p:nvSpPr>
          <p:spPr>
            <a:xfrm>
              <a:off x="209575" y="-61675"/>
              <a:ext cx="1699375" cy="533125"/>
            </a:xfrm>
            <a:custGeom>
              <a:avLst/>
              <a:gdLst/>
              <a:ahLst/>
              <a:cxnLst/>
              <a:rect l="l" t="t" r="r" b="b"/>
              <a:pathLst>
                <a:path w="67975" h="21325" extrusionOk="0">
                  <a:moveTo>
                    <a:pt x="39695" y="1"/>
                  </a:moveTo>
                  <a:cubicBezTo>
                    <a:pt x="39588" y="1"/>
                    <a:pt x="39481" y="2"/>
                    <a:pt x="39374" y="4"/>
                  </a:cubicBezTo>
                  <a:cubicBezTo>
                    <a:pt x="28053" y="278"/>
                    <a:pt x="1" y="18881"/>
                    <a:pt x="1" y="18881"/>
                  </a:cubicBezTo>
                  <a:cubicBezTo>
                    <a:pt x="5507" y="20649"/>
                    <a:pt x="12181" y="21325"/>
                    <a:pt x="19171" y="21325"/>
                  </a:cubicBezTo>
                  <a:cubicBezTo>
                    <a:pt x="28698" y="21325"/>
                    <a:pt x="38809" y="20068"/>
                    <a:pt x="47340" y="18607"/>
                  </a:cubicBezTo>
                  <a:cubicBezTo>
                    <a:pt x="45446" y="15959"/>
                    <a:pt x="44191" y="12307"/>
                    <a:pt x="44191" y="12307"/>
                  </a:cubicBezTo>
                  <a:lnTo>
                    <a:pt x="44191" y="12307"/>
                  </a:lnTo>
                  <a:lnTo>
                    <a:pt x="50467" y="18036"/>
                  </a:lnTo>
                  <a:cubicBezTo>
                    <a:pt x="52636" y="17648"/>
                    <a:pt x="54667" y="17237"/>
                    <a:pt x="56516" y="16849"/>
                  </a:cubicBezTo>
                  <a:cubicBezTo>
                    <a:pt x="55033" y="15183"/>
                    <a:pt x="54028" y="14019"/>
                    <a:pt x="53754" y="12946"/>
                  </a:cubicBezTo>
                  <a:lnTo>
                    <a:pt x="53754" y="12946"/>
                  </a:lnTo>
                  <a:cubicBezTo>
                    <a:pt x="56334" y="14704"/>
                    <a:pt x="57680" y="15822"/>
                    <a:pt x="58959" y="16324"/>
                  </a:cubicBezTo>
                  <a:cubicBezTo>
                    <a:pt x="64482" y="15115"/>
                    <a:pt x="67974" y="14156"/>
                    <a:pt x="67974" y="14156"/>
                  </a:cubicBezTo>
                  <a:cubicBezTo>
                    <a:pt x="67974" y="14156"/>
                    <a:pt x="51019" y="1"/>
                    <a:pt x="39695"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286;p47">
              <a:extLst>
                <a:ext uri="{FF2B5EF4-FFF2-40B4-BE49-F238E27FC236}">
                  <a16:creationId xmlns:a16="http://schemas.microsoft.com/office/drawing/2014/main" id="{2CD84A0F-0762-B805-CFD5-DD0961B9B97C}"/>
                </a:ext>
              </a:extLst>
            </p:cNvPr>
            <p:cNvSpPr/>
            <p:nvPr/>
          </p:nvSpPr>
          <p:spPr>
            <a:xfrm>
              <a:off x="142825" y="403075"/>
              <a:ext cx="1543575" cy="1218175"/>
            </a:xfrm>
            <a:custGeom>
              <a:avLst/>
              <a:gdLst/>
              <a:ahLst/>
              <a:cxnLst/>
              <a:rect l="l" t="t" r="r" b="b"/>
              <a:pathLst>
                <a:path w="61743" h="48727" extrusionOk="0">
                  <a:moveTo>
                    <a:pt x="8037" y="0"/>
                  </a:moveTo>
                  <a:cubicBezTo>
                    <a:pt x="5134" y="0"/>
                    <a:pt x="2595" y="1717"/>
                    <a:pt x="0" y="3509"/>
                  </a:cubicBezTo>
                  <a:cubicBezTo>
                    <a:pt x="8537" y="8850"/>
                    <a:pt x="15681" y="13552"/>
                    <a:pt x="21912" y="17866"/>
                  </a:cubicBezTo>
                  <a:cubicBezTo>
                    <a:pt x="22574" y="16223"/>
                    <a:pt x="24309" y="14351"/>
                    <a:pt x="25793" y="13324"/>
                  </a:cubicBezTo>
                  <a:lnTo>
                    <a:pt x="25793" y="13324"/>
                  </a:lnTo>
                  <a:cubicBezTo>
                    <a:pt x="25542" y="14009"/>
                    <a:pt x="24263" y="19464"/>
                    <a:pt x="24218" y="19487"/>
                  </a:cubicBezTo>
                  <a:cubicBezTo>
                    <a:pt x="25359" y="20286"/>
                    <a:pt x="33736" y="26426"/>
                    <a:pt x="33736" y="26426"/>
                  </a:cubicBezTo>
                  <a:lnTo>
                    <a:pt x="39077" y="19624"/>
                  </a:lnTo>
                  <a:lnTo>
                    <a:pt x="35676" y="27909"/>
                  </a:lnTo>
                  <a:cubicBezTo>
                    <a:pt x="37593" y="29370"/>
                    <a:pt x="45400" y="35761"/>
                    <a:pt x="45400" y="35761"/>
                  </a:cubicBezTo>
                  <a:lnTo>
                    <a:pt x="48321" y="29074"/>
                  </a:lnTo>
                  <a:cubicBezTo>
                    <a:pt x="49440" y="31653"/>
                    <a:pt x="49668" y="32999"/>
                    <a:pt x="48687" y="38683"/>
                  </a:cubicBezTo>
                  <a:cubicBezTo>
                    <a:pt x="52202" y="41742"/>
                    <a:pt x="56333" y="45394"/>
                    <a:pt x="59917" y="48726"/>
                  </a:cubicBezTo>
                  <a:cubicBezTo>
                    <a:pt x="61743" y="38044"/>
                    <a:pt x="57976" y="23230"/>
                    <a:pt x="49508" y="13552"/>
                  </a:cubicBezTo>
                  <a:cubicBezTo>
                    <a:pt x="40812" y="3578"/>
                    <a:pt x="16389" y="1067"/>
                    <a:pt x="8993" y="63"/>
                  </a:cubicBezTo>
                  <a:cubicBezTo>
                    <a:pt x="8670" y="20"/>
                    <a:pt x="8351" y="0"/>
                    <a:pt x="803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287;p47">
              <a:extLst>
                <a:ext uri="{FF2B5EF4-FFF2-40B4-BE49-F238E27FC236}">
                  <a16:creationId xmlns:a16="http://schemas.microsoft.com/office/drawing/2014/main" id="{9C2D0C05-DAA8-7767-EEFB-F65F9CDCCA2E}"/>
                </a:ext>
              </a:extLst>
            </p:cNvPr>
            <p:cNvSpPr/>
            <p:nvPr/>
          </p:nvSpPr>
          <p:spPr>
            <a:xfrm>
              <a:off x="235825" y="403000"/>
              <a:ext cx="1414625" cy="1019650"/>
            </a:xfrm>
            <a:custGeom>
              <a:avLst/>
              <a:gdLst/>
              <a:ahLst/>
              <a:cxnLst/>
              <a:rect l="l" t="t" r="r" b="b"/>
              <a:pathLst>
                <a:path w="56585" h="40786" extrusionOk="0">
                  <a:moveTo>
                    <a:pt x="4306" y="1"/>
                  </a:moveTo>
                  <a:cubicBezTo>
                    <a:pt x="2798" y="1"/>
                    <a:pt x="1376" y="468"/>
                    <a:pt x="1" y="1184"/>
                  </a:cubicBezTo>
                  <a:cubicBezTo>
                    <a:pt x="640" y="1618"/>
                    <a:pt x="1370" y="2074"/>
                    <a:pt x="2169" y="2531"/>
                  </a:cubicBezTo>
                  <a:cubicBezTo>
                    <a:pt x="2169" y="2531"/>
                    <a:pt x="3673" y="2261"/>
                    <a:pt x="6447" y="2261"/>
                  </a:cubicBezTo>
                  <a:cubicBezTo>
                    <a:pt x="11745" y="2261"/>
                    <a:pt x="21675" y="3245"/>
                    <a:pt x="34604" y="8967"/>
                  </a:cubicBezTo>
                  <a:cubicBezTo>
                    <a:pt x="54005" y="17573"/>
                    <a:pt x="56516" y="40124"/>
                    <a:pt x="56585" y="40786"/>
                  </a:cubicBezTo>
                  <a:cubicBezTo>
                    <a:pt x="56037" y="31496"/>
                    <a:pt x="52316" y="20996"/>
                    <a:pt x="45788" y="13555"/>
                  </a:cubicBezTo>
                  <a:cubicBezTo>
                    <a:pt x="37092" y="3581"/>
                    <a:pt x="12669" y="1070"/>
                    <a:pt x="5273" y="66"/>
                  </a:cubicBezTo>
                  <a:cubicBezTo>
                    <a:pt x="4947" y="22"/>
                    <a:pt x="4624" y="1"/>
                    <a:pt x="4306"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288;p47">
              <a:extLst>
                <a:ext uri="{FF2B5EF4-FFF2-40B4-BE49-F238E27FC236}">
                  <a16:creationId xmlns:a16="http://schemas.microsoft.com/office/drawing/2014/main" id="{135DB291-05CA-9A27-E786-9615CC838D74}"/>
                </a:ext>
              </a:extLst>
            </p:cNvPr>
            <p:cNvSpPr/>
            <p:nvPr/>
          </p:nvSpPr>
          <p:spPr>
            <a:xfrm>
              <a:off x="144525" y="452000"/>
              <a:ext cx="645975" cy="1655425"/>
            </a:xfrm>
            <a:custGeom>
              <a:avLst/>
              <a:gdLst/>
              <a:ahLst/>
              <a:cxnLst/>
              <a:rect l="l" t="t" r="r" b="b"/>
              <a:pathLst>
                <a:path w="25839" h="66217" extrusionOk="0">
                  <a:moveTo>
                    <a:pt x="4589" y="0"/>
                  </a:moveTo>
                  <a:cubicBezTo>
                    <a:pt x="1302" y="4200"/>
                    <a:pt x="23" y="10911"/>
                    <a:pt x="1" y="18580"/>
                  </a:cubicBezTo>
                  <a:lnTo>
                    <a:pt x="5091" y="16092"/>
                  </a:lnTo>
                  <a:lnTo>
                    <a:pt x="46" y="21456"/>
                  </a:lnTo>
                  <a:cubicBezTo>
                    <a:pt x="183" y="25519"/>
                    <a:pt x="617" y="29787"/>
                    <a:pt x="1233" y="34055"/>
                  </a:cubicBezTo>
                  <a:lnTo>
                    <a:pt x="6255" y="31134"/>
                  </a:lnTo>
                  <a:lnTo>
                    <a:pt x="1827" y="37776"/>
                  </a:lnTo>
                  <a:cubicBezTo>
                    <a:pt x="2032" y="39008"/>
                    <a:pt x="2260" y="40241"/>
                    <a:pt x="2511" y="41474"/>
                  </a:cubicBezTo>
                  <a:lnTo>
                    <a:pt x="10637" y="34375"/>
                  </a:lnTo>
                  <a:lnTo>
                    <a:pt x="10637" y="34375"/>
                  </a:lnTo>
                  <a:cubicBezTo>
                    <a:pt x="6940" y="40287"/>
                    <a:pt x="5798" y="41633"/>
                    <a:pt x="3219" y="44966"/>
                  </a:cubicBezTo>
                  <a:cubicBezTo>
                    <a:pt x="4064" y="48937"/>
                    <a:pt x="5022" y="52726"/>
                    <a:pt x="5958" y="56173"/>
                  </a:cubicBezTo>
                  <a:lnTo>
                    <a:pt x="11048" y="49622"/>
                  </a:lnTo>
                  <a:lnTo>
                    <a:pt x="6871" y="59369"/>
                  </a:lnTo>
                  <a:cubicBezTo>
                    <a:pt x="7624" y="61971"/>
                    <a:pt x="8378" y="64299"/>
                    <a:pt x="9039" y="66216"/>
                  </a:cubicBezTo>
                  <a:cubicBezTo>
                    <a:pt x="25839" y="40127"/>
                    <a:pt x="23990" y="23784"/>
                    <a:pt x="4589"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289;p47">
              <a:extLst>
                <a:ext uri="{FF2B5EF4-FFF2-40B4-BE49-F238E27FC236}">
                  <a16:creationId xmlns:a16="http://schemas.microsoft.com/office/drawing/2014/main" id="{7D5BFD72-AF9B-5E3F-490C-DF40E100068D}"/>
                </a:ext>
              </a:extLst>
            </p:cNvPr>
            <p:cNvSpPr/>
            <p:nvPr/>
          </p:nvSpPr>
          <p:spPr>
            <a:xfrm>
              <a:off x="274050" y="470825"/>
              <a:ext cx="470250" cy="1221750"/>
            </a:xfrm>
            <a:custGeom>
              <a:avLst/>
              <a:gdLst/>
              <a:ahLst/>
              <a:cxnLst/>
              <a:rect l="l" t="t" r="r" b="b"/>
              <a:pathLst>
                <a:path w="18810" h="48870" extrusionOk="0">
                  <a:moveTo>
                    <a:pt x="1" y="0"/>
                  </a:moveTo>
                  <a:lnTo>
                    <a:pt x="1" y="0"/>
                  </a:lnTo>
                  <a:cubicBezTo>
                    <a:pt x="2717" y="4314"/>
                    <a:pt x="18307" y="30358"/>
                    <a:pt x="12486" y="48869"/>
                  </a:cubicBezTo>
                  <a:cubicBezTo>
                    <a:pt x="18809" y="31727"/>
                    <a:pt x="14495" y="17964"/>
                    <a:pt x="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 name="Group 10">
            <a:extLst>
              <a:ext uri="{FF2B5EF4-FFF2-40B4-BE49-F238E27FC236}">
                <a16:creationId xmlns:a16="http://schemas.microsoft.com/office/drawing/2014/main" id="{84930F6F-D6CD-4B54-4150-DE09AACC22BC}"/>
              </a:ext>
            </a:extLst>
          </p:cNvPr>
          <p:cNvGrpSpPr>
            <a:grpSpLocks/>
          </p:cNvGrpSpPr>
          <p:nvPr/>
        </p:nvGrpSpPr>
        <p:grpSpPr bwMode="auto">
          <a:xfrm>
            <a:off x="138223" y="1560410"/>
            <a:ext cx="9004077" cy="3408728"/>
            <a:chOff x="1410" y="2835"/>
            <a:chExt cx="9630" cy="4230"/>
          </a:xfrm>
        </p:grpSpPr>
        <p:sp>
          <p:nvSpPr>
            <p:cNvPr id="13" name="AutoShape 21">
              <a:extLst>
                <a:ext uri="{FF2B5EF4-FFF2-40B4-BE49-F238E27FC236}">
                  <a16:creationId xmlns:a16="http://schemas.microsoft.com/office/drawing/2014/main" id="{17199B53-EF05-6056-0EFA-E58E4BA7C733}"/>
                </a:ext>
              </a:extLst>
            </p:cNvPr>
            <p:cNvSpPr>
              <a:spLocks noChangeArrowheads="1"/>
            </p:cNvSpPr>
            <p:nvPr/>
          </p:nvSpPr>
          <p:spPr bwMode="auto">
            <a:xfrm>
              <a:off x="1410" y="3525"/>
              <a:ext cx="750" cy="2715"/>
            </a:xfrm>
            <a:prstGeom prst="roundRect">
              <a:avLst>
                <a:gd name="adj" fmla="val 16667"/>
              </a:avLst>
            </a:prstGeom>
            <a:solidFill>
              <a:srgbClr val="C5E0B3"/>
            </a:solidFill>
            <a:ln w="28575">
              <a:solidFill>
                <a:srgbClr val="538135"/>
              </a:solidFill>
              <a:round/>
              <a:headEnd/>
              <a:tailEnd/>
            </a:ln>
          </p:spPr>
          <p:txBody>
            <a:bodyPr rot="0" vert="horz" wrap="square" lIns="91440" tIns="45720" rIns="91440" bIns="45720" anchor="t" anchorCtr="0" upright="1">
              <a:noAutofit/>
            </a:bodyPr>
            <a:lstStyle/>
            <a:p>
              <a:pPr algn="ctr">
                <a:spcAft>
                  <a:spcPts val="800"/>
                </a:spcAft>
              </a:pPr>
              <a:r>
                <a:rPr lang="vi-VN" sz="1600" b="1">
                  <a:effectLst/>
                  <a:latin typeface="Times New Roman" panose="02020603050405020304" pitchFamily="18" charset="0"/>
                  <a:ea typeface="Calibri" panose="020F0502020204030204" pitchFamily="34" charset="0"/>
                  <a:cs typeface="Times New Roman" panose="02020603050405020304" pitchFamily="18" charset="0"/>
                </a:rPr>
                <a:t>Bố cục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AutoShape 22">
              <a:extLst>
                <a:ext uri="{FF2B5EF4-FFF2-40B4-BE49-F238E27FC236}">
                  <a16:creationId xmlns:a16="http://schemas.microsoft.com/office/drawing/2014/main" id="{703111BD-1BA3-9D7D-324B-FE0361BC4E49}"/>
                </a:ext>
              </a:extLst>
            </p:cNvPr>
            <p:cNvSpPr>
              <a:spLocks noChangeArrowheads="1"/>
            </p:cNvSpPr>
            <p:nvPr/>
          </p:nvSpPr>
          <p:spPr bwMode="auto">
            <a:xfrm>
              <a:off x="2760" y="2835"/>
              <a:ext cx="2730" cy="1095"/>
            </a:xfrm>
            <a:prstGeom prst="roundRect">
              <a:avLst>
                <a:gd name="adj" fmla="val 16667"/>
              </a:avLst>
            </a:prstGeom>
            <a:solidFill>
              <a:srgbClr val="FFFFFF"/>
            </a:solidFill>
            <a:ln w="28575">
              <a:solidFill>
                <a:srgbClr val="538135"/>
              </a:solidFill>
              <a:round/>
              <a:headEnd/>
              <a:tailEnd/>
            </a:ln>
          </p:spPr>
          <p:txBody>
            <a:bodyPr rot="0" vert="horz" wrap="square" lIns="91440" tIns="45720" rIns="91440" bIns="45720" anchor="t" anchorCtr="0" upright="1">
              <a:noAutofit/>
            </a:bodyPr>
            <a:lstStyle/>
            <a:p>
              <a:pPr>
                <a:spcBef>
                  <a:spcPts val="600"/>
                </a:spcBef>
                <a:spcAft>
                  <a:spcPts val="600"/>
                </a:spcAft>
              </a:pPr>
              <a:r>
                <a:rPr lang="vi-VN" sz="1600">
                  <a:effectLst/>
                  <a:latin typeface="Times New Roman" panose="02020603050405020304" pitchFamily="18" charset="0"/>
                  <a:ea typeface="Calibri" panose="020F0502020204030204" pitchFamily="34" charset="0"/>
                  <a:cs typeface="Times New Roman" panose="02020603050405020304" pitchFamily="18" charset="0"/>
                </a:rPr>
                <a:t>Từ ...................................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a:spcBef>
                  <a:spcPts val="600"/>
                </a:spcBef>
                <a:spcAft>
                  <a:spcPts val="600"/>
                </a:spcAft>
              </a:pPr>
              <a:r>
                <a:rPr lang="vi-VN" sz="1600">
                  <a:effectLst/>
                  <a:latin typeface="Times New Roman" panose="02020603050405020304" pitchFamily="18" charset="0"/>
                  <a:ea typeface="Calibri" panose="020F0502020204030204" pitchFamily="34" charset="0"/>
                  <a:cs typeface="Times New Roman" panose="02020603050405020304" pitchFamily="18" charset="0"/>
                </a:rPr>
                <a:t>Đến .................................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AutoShape 23">
              <a:extLst>
                <a:ext uri="{FF2B5EF4-FFF2-40B4-BE49-F238E27FC236}">
                  <a16:creationId xmlns:a16="http://schemas.microsoft.com/office/drawing/2014/main" id="{C8569C17-94FF-7E0C-A5B3-A8D8AC6B5727}"/>
                </a:ext>
              </a:extLst>
            </p:cNvPr>
            <p:cNvSpPr>
              <a:spLocks noChangeArrowheads="1"/>
            </p:cNvSpPr>
            <p:nvPr/>
          </p:nvSpPr>
          <p:spPr bwMode="auto">
            <a:xfrm>
              <a:off x="2760" y="5970"/>
              <a:ext cx="2850" cy="1095"/>
            </a:xfrm>
            <a:prstGeom prst="roundRect">
              <a:avLst>
                <a:gd name="adj" fmla="val 16667"/>
              </a:avLst>
            </a:prstGeom>
            <a:solidFill>
              <a:srgbClr val="FFFFFF"/>
            </a:solidFill>
            <a:ln w="28575">
              <a:solidFill>
                <a:srgbClr val="538135"/>
              </a:solidFill>
              <a:round/>
              <a:headEnd/>
              <a:tailEnd/>
            </a:ln>
          </p:spPr>
          <p:txBody>
            <a:bodyPr rot="0" vert="horz" wrap="square" lIns="91440" tIns="45720" rIns="91440" bIns="45720" anchor="t" anchorCtr="0" upright="1">
              <a:noAutofit/>
            </a:bodyPr>
            <a:lstStyle/>
            <a:p>
              <a:pPr>
                <a:spcBef>
                  <a:spcPts val="600"/>
                </a:spcBef>
                <a:spcAft>
                  <a:spcPts val="600"/>
                </a:spcAft>
              </a:pPr>
              <a:r>
                <a:rPr lang="vi-VN" sz="1600">
                  <a:effectLst/>
                  <a:latin typeface="Times New Roman" panose="02020603050405020304" pitchFamily="18" charset="0"/>
                  <a:ea typeface="Calibri" panose="020F0502020204030204" pitchFamily="34" charset="0"/>
                  <a:cs typeface="Times New Roman" panose="02020603050405020304" pitchFamily="18" charset="0"/>
                </a:rPr>
                <a:t>Từ ...................................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a:spcBef>
                  <a:spcPts val="600"/>
                </a:spcBef>
                <a:spcAft>
                  <a:spcPts val="600"/>
                </a:spcAft>
              </a:pPr>
              <a:r>
                <a:rPr lang="vi-VN" sz="1600">
                  <a:effectLst/>
                  <a:latin typeface="Times New Roman" panose="02020603050405020304" pitchFamily="18" charset="0"/>
                  <a:ea typeface="Calibri" panose="020F0502020204030204" pitchFamily="34" charset="0"/>
                  <a:cs typeface="Times New Roman" panose="02020603050405020304" pitchFamily="18" charset="0"/>
                </a:rPr>
                <a:t>Đến .................................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a:spcBef>
                  <a:spcPts val="1200"/>
                </a:spcBef>
                <a:spcAft>
                  <a:spcPts val="800"/>
                </a:spcAft>
              </a:pPr>
              <a:r>
                <a:rPr lang="vi-VN" sz="1600">
                  <a:effectLst/>
                  <a:latin typeface="Calibri" panose="020F0502020204030204" pitchFamily="34"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AutoShape 24">
              <a:extLst>
                <a:ext uri="{FF2B5EF4-FFF2-40B4-BE49-F238E27FC236}">
                  <a16:creationId xmlns:a16="http://schemas.microsoft.com/office/drawing/2014/main" id="{D3EC095E-CDBF-7A14-2325-0DE7482E2218}"/>
                </a:ext>
              </a:extLst>
            </p:cNvPr>
            <p:cNvSpPr>
              <a:spLocks noChangeArrowheads="1"/>
            </p:cNvSpPr>
            <p:nvPr/>
          </p:nvSpPr>
          <p:spPr bwMode="auto">
            <a:xfrm>
              <a:off x="2760" y="4395"/>
              <a:ext cx="2850" cy="1095"/>
            </a:xfrm>
            <a:prstGeom prst="roundRect">
              <a:avLst>
                <a:gd name="adj" fmla="val 16667"/>
              </a:avLst>
            </a:prstGeom>
            <a:solidFill>
              <a:srgbClr val="FFFFFF"/>
            </a:solidFill>
            <a:ln w="28575">
              <a:solidFill>
                <a:srgbClr val="538135"/>
              </a:solidFill>
              <a:round/>
              <a:headEnd/>
              <a:tailEnd/>
            </a:ln>
          </p:spPr>
          <p:txBody>
            <a:bodyPr rot="0" vert="horz" wrap="square" lIns="91440" tIns="45720" rIns="91440" bIns="45720" anchor="t" anchorCtr="0" upright="1">
              <a:noAutofit/>
            </a:bodyPr>
            <a:lstStyle/>
            <a:p>
              <a:pPr>
                <a:spcBef>
                  <a:spcPts val="600"/>
                </a:spcBef>
                <a:spcAft>
                  <a:spcPts val="600"/>
                </a:spcAft>
              </a:pPr>
              <a:r>
                <a:rPr lang="vi-VN" sz="1600">
                  <a:effectLst/>
                  <a:latin typeface="Times New Roman" panose="02020603050405020304" pitchFamily="18" charset="0"/>
                  <a:ea typeface="Calibri" panose="020F0502020204030204" pitchFamily="34" charset="0"/>
                  <a:cs typeface="Times New Roman" panose="02020603050405020304" pitchFamily="18" charset="0"/>
                </a:rPr>
                <a:t>Từ ...................................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a:spcBef>
                  <a:spcPts val="600"/>
                </a:spcBef>
                <a:spcAft>
                  <a:spcPts val="600"/>
                </a:spcAft>
              </a:pPr>
              <a:r>
                <a:rPr lang="vi-VN" sz="1600">
                  <a:effectLst/>
                  <a:latin typeface="Times New Roman" panose="02020603050405020304" pitchFamily="18" charset="0"/>
                  <a:ea typeface="Calibri" panose="020F0502020204030204" pitchFamily="34" charset="0"/>
                  <a:cs typeface="Times New Roman" panose="02020603050405020304" pitchFamily="18" charset="0"/>
                </a:rPr>
                <a:t>Đến .................................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a:spcAft>
                  <a:spcPts val="800"/>
                </a:spcAft>
              </a:pPr>
              <a:r>
                <a:rPr lang="vi-VN" sz="1600">
                  <a:effectLst/>
                  <a:latin typeface="Calibri" panose="020F0502020204030204" pitchFamily="34"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7" name="AutoShape 25">
              <a:extLst>
                <a:ext uri="{FF2B5EF4-FFF2-40B4-BE49-F238E27FC236}">
                  <a16:creationId xmlns:a16="http://schemas.microsoft.com/office/drawing/2014/main" id="{220F1DE2-3B43-6456-D1DC-F32023F8B5F5}"/>
                </a:ext>
              </a:extLst>
            </p:cNvPr>
            <p:cNvSpPr>
              <a:spLocks noChangeArrowheads="1"/>
            </p:cNvSpPr>
            <p:nvPr/>
          </p:nvSpPr>
          <p:spPr bwMode="auto">
            <a:xfrm>
              <a:off x="6645" y="2835"/>
              <a:ext cx="2730" cy="1095"/>
            </a:xfrm>
            <a:prstGeom prst="roundRect">
              <a:avLst>
                <a:gd name="adj" fmla="val 16667"/>
              </a:avLst>
            </a:prstGeom>
            <a:solidFill>
              <a:srgbClr val="FFFFFF"/>
            </a:solidFill>
            <a:ln w="28575" algn="ctr">
              <a:solidFill>
                <a:srgbClr val="538135"/>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spcBef>
                  <a:spcPts val="600"/>
                </a:spcBef>
                <a:spcAft>
                  <a:spcPts val="600"/>
                </a:spcAft>
              </a:pPr>
              <a:r>
                <a:rPr lang="vi-VN" sz="1600">
                  <a:effectLst/>
                  <a:latin typeface="Calibri" panose="020F0502020204030204" pitchFamily="34" charset="0"/>
                  <a:ea typeface="Calibri" panose="020F0502020204030204" pitchFamily="34" charset="0"/>
                  <a:cs typeface="Times New Roman" panose="02020603050405020304" pitchFamily="18" charset="0"/>
                </a:rPr>
                <a: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AutoShape 26">
              <a:extLst>
                <a:ext uri="{FF2B5EF4-FFF2-40B4-BE49-F238E27FC236}">
                  <a16:creationId xmlns:a16="http://schemas.microsoft.com/office/drawing/2014/main" id="{F1783B8D-803E-6AB6-1CD7-8F64B94C80CC}"/>
                </a:ext>
              </a:extLst>
            </p:cNvPr>
            <p:cNvSpPr>
              <a:spLocks noChangeArrowheads="1"/>
            </p:cNvSpPr>
            <p:nvPr/>
          </p:nvSpPr>
          <p:spPr bwMode="auto">
            <a:xfrm>
              <a:off x="6645" y="4395"/>
              <a:ext cx="2730" cy="1095"/>
            </a:xfrm>
            <a:prstGeom prst="roundRect">
              <a:avLst>
                <a:gd name="adj" fmla="val 16667"/>
              </a:avLst>
            </a:prstGeom>
            <a:solidFill>
              <a:srgbClr val="FFFFFF"/>
            </a:solidFill>
            <a:ln w="28575" algn="ctr">
              <a:solidFill>
                <a:srgbClr val="538135"/>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spcBef>
                  <a:spcPts val="600"/>
                </a:spcBef>
                <a:spcAft>
                  <a:spcPts val="600"/>
                </a:spcAft>
              </a:pPr>
              <a:r>
                <a:rPr lang="vi-VN" sz="1600">
                  <a:effectLst/>
                  <a:latin typeface="Calibri" panose="020F0502020204030204" pitchFamily="34" charset="0"/>
                  <a:ea typeface="Calibri" panose="020F0502020204030204" pitchFamily="34" charset="0"/>
                  <a:cs typeface="Times New Roman" panose="02020603050405020304" pitchFamily="18" charset="0"/>
                </a:rPr>
                <a: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AutoShape 27">
              <a:extLst>
                <a:ext uri="{FF2B5EF4-FFF2-40B4-BE49-F238E27FC236}">
                  <a16:creationId xmlns:a16="http://schemas.microsoft.com/office/drawing/2014/main" id="{A4B14000-5939-15A8-7115-BE5969F7E4FD}"/>
                </a:ext>
              </a:extLst>
            </p:cNvPr>
            <p:cNvSpPr>
              <a:spLocks noChangeArrowheads="1"/>
            </p:cNvSpPr>
            <p:nvPr/>
          </p:nvSpPr>
          <p:spPr bwMode="auto">
            <a:xfrm>
              <a:off x="6645" y="5970"/>
              <a:ext cx="2730" cy="1095"/>
            </a:xfrm>
            <a:prstGeom prst="roundRect">
              <a:avLst>
                <a:gd name="adj" fmla="val 16667"/>
              </a:avLst>
            </a:prstGeom>
            <a:solidFill>
              <a:srgbClr val="FFFFFF"/>
            </a:solidFill>
            <a:ln w="28575" algn="ctr">
              <a:solidFill>
                <a:srgbClr val="538135"/>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spcBef>
                  <a:spcPts val="600"/>
                </a:spcBef>
                <a:spcAft>
                  <a:spcPts val="600"/>
                </a:spcAft>
              </a:pPr>
              <a:r>
                <a:rPr lang="vi-VN" sz="1600">
                  <a:effectLst/>
                  <a:latin typeface="Calibri" panose="020F0502020204030204" pitchFamily="34" charset="0"/>
                  <a:ea typeface="Calibri" panose="020F0502020204030204" pitchFamily="34" charset="0"/>
                  <a:cs typeface="Times New Roman" panose="02020603050405020304" pitchFamily="18" charset="0"/>
                </a:rPr>
                <a: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AutoShape 28">
              <a:extLst>
                <a:ext uri="{FF2B5EF4-FFF2-40B4-BE49-F238E27FC236}">
                  <a16:creationId xmlns:a16="http://schemas.microsoft.com/office/drawing/2014/main" id="{8DA008BE-E877-F141-4A10-3BF86E6D16AA}"/>
                </a:ext>
              </a:extLst>
            </p:cNvPr>
            <p:cNvSpPr>
              <a:spLocks noChangeArrowheads="1"/>
            </p:cNvSpPr>
            <p:nvPr/>
          </p:nvSpPr>
          <p:spPr bwMode="auto">
            <a:xfrm>
              <a:off x="10065" y="3930"/>
              <a:ext cx="975" cy="1740"/>
            </a:xfrm>
            <a:prstGeom prst="roundRect">
              <a:avLst>
                <a:gd name="adj" fmla="val 16667"/>
              </a:avLst>
            </a:prstGeom>
            <a:solidFill>
              <a:srgbClr val="C5E0B3"/>
            </a:solidFill>
            <a:ln w="28575" algn="ctr">
              <a:solidFill>
                <a:srgbClr val="538135"/>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0" vert="horz" wrap="square" lIns="91440" tIns="45720" rIns="91440" bIns="45720" anchor="t" anchorCtr="0" upright="1">
              <a:noAutofit/>
            </a:bodyPr>
            <a:lstStyle/>
            <a:p>
              <a:pPr algn="ctr">
                <a:spcAft>
                  <a:spcPts val="800"/>
                </a:spcAft>
              </a:pPr>
              <a:r>
                <a:rPr lang="vi-VN" sz="1600" b="1">
                  <a:effectLst/>
                  <a:latin typeface="Times New Roman" panose="02020603050405020304" pitchFamily="18" charset="0"/>
                  <a:ea typeface="Calibri" panose="020F0502020204030204" pitchFamily="34" charset="0"/>
                  <a:cs typeface="Times New Roman" panose="02020603050405020304" pitchFamily="18" charset="0"/>
                </a:rPr>
                <a:t>Luận điểm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1" name="AutoShape 29">
              <a:extLst>
                <a:ext uri="{FF2B5EF4-FFF2-40B4-BE49-F238E27FC236}">
                  <a16:creationId xmlns:a16="http://schemas.microsoft.com/office/drawing/2014/main" id="{C98C8D0E-6A68-2E1A-25F4-D2D5AB183D5B}"/>
                </a:ext>
              </a:extLst>
            </p:cNvPr>
            <p:cNvCxnSpPr>
              <a:cxnSpLocks noChangeShapeType="1"/>
            </p:cNvCxnSpPr>
            <p:nvPr/>
          </p:nvCxnSpPr>
          <p:spPr bwMode="auto">
            <a:xfrm>
              <a:off x="2160" y="4935"/>
              <a:ext cx="600"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2" name="AutoShape 30">
              <a:extLst>
                <a:ext uri="{FF2B5EF4-FFF2-40B4-BE49-F238E27FC236}">
                  <a16:creationId xmlns:a16="http://schemas.microsoft.com/office/drawing/2014/main" id="{E2ED2992-B6B0-107F-5E84-DB06F33AAF07}"/>
                </a:ext>
              </a:extLst>
            </p:cNvPr>
            <p:cNvCxnSpPr>
              <a:cxnSpLocks noChangeShapeType="1"/>
            </p:cNvCxnSpPr>
            <p:nvPr/>
          </p:nvCxnSpPr>
          <p:spPr bwMode="auto">
            <a:xfrm flipV="1">
              <a:off x="2160" y="3240"/>
              <a:ext cx="600" cy="1695"/>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3" name="AutoShape 31">
              <a:extLst>
                <a:ext uri="{FF2B5EF4-FFF2-40B4-BE49-F238E27FC236}">
                  <a16:creationId xmlns:a16="http://schemas.microsoft.com/office/drawing/2014/main" id="{752F65D9-6C14-A2AB-ADAF-EE2821BF8A0B}"/>
                </a:ext>
              </a:extLst>
            </p:cNvPr>
            <p:cNvCxnSpPr>
              <a:cxnSpLocks noChangeShapeType="1"/>
            </p:cNvCxnSpPr>
            <p:nvPr/>
          </p:nvCxnSpPr>
          <p:spPr bwMode="auto">
            <a:xfrm>
              <a:off x="2160" y="4935"/>
              <a:ext cx="600" cy="162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4" name="AutoShape 32">
              <a:extLst>
                <a:ext uri="{FF2B5EF4-FFF2-40B4-BE49-F238E27FC236}">
                  <a16:creationId xmlns:a16="http://schemas.microsoft.com/office/drawing/2014/main" id="{E5DDC4DC-C562-5D7C-B0C7-0B858D512073}"/>
                </a:ext>
              </a:extLst>
            </p:cNvPr>
            <p:cNvCxnSpPr>
              <a:cxnSpLocks noChangeShapeType="1"/>
            </p:cNvCxnSpPr>
            <p:nvPr/>
          </p:nvCxnSpPr>
          <p:spPr bwMode="auto">
            <a:xfrm>
              <a:off x="5490" y="3360"/>
              <a:ext cx="1155"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5" name="AutoShape 33">
              <a:extLst>
                <a:ext uri="{FF2B5EF4-FFF2-40B4-BE49-F238E27FC236}">
                  <a16:creationId xmlns:a16="http://schemas.microsoft.com/office/drawing/2014/main" id="{B9091800-D7FD-ECA9-51C3-2D82833063D5}"/>
                </a:ext>
              </a:extLst>
            </p:cNvPr>
            <p:cNvCxnSpPr>
              <a:cxnSpLocks noChangeShapeType="1"/>
            </p:cNvCxnSpPr>
            <p:nvPr/>
          </p:nvCxnSpPr>
          <p:spPr bwMode="auto">
            <a:xfrm>
              <a:off x="5610" y="4935"/>
              <a:ext cx="1035" cy="1"/>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6" name="AutoShape 34">
              <a:extLst>
                <a:ext uri="{FF2B5EF4-FFF2-40B4-BE49-F238E27FC236}">
                  <a16:creationId xmlns:a16="http://schemas.microsoft.com/office/drawing/2014/main" id="{1EC2AFD6-503E-905C-BBD5-38A0D9A43688}"/>
                </a:ext>
              </a:extLst>
            </p:cNvPr>
            <p:cNvCxnSpPr>
              <a:cxnSpLocks noChangeShapeType="1"/>
            </p:cNvCxnSpPr>
            <p:nvPr/>
          </p:nvCxnSpPr>
          <p:spPr bwMode="auto">
            <a:xfrm>
              <a:off x="5610" y="6555"/>
              <a:ext cx="1035"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cxnSp>
          <p:nvCxnSpPr>
            <p:cNvPr id="27" name="AutoShape 35">
              <a:extLst>
                <a:ext uri="{FF2B5EF4-FFF2-40B4-BE49-F238E27FC236}">
                  <a16:creationId xmlns:a16="http://schemas.microsoft.com/office/drawing/2014/main" id="{900BC71C-0262-8FEC-2D57-DD406343F367}"/>
                </a:ext>
              </a:extLst>
            </p:cNvPr>
            <p:cNvCxnSpPr>
              <a:cxnSpLocks noChangeShapeType="1"/>
            </p:cNvCxnSpPr>
            <p:nvPr/>
          </p:nvCxnSpPr>
          <p:spPr bwMode="auto">
            <a:xfrm flipH="1">
              <a:off x="9375" y="4830"/>
              <a:ext cx="690" cy="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8" name="AutoShape 36">
              <a:extLst>
                <a:ext uri="{FF2B5EF4-FFF2-40B4-BE49-F238E27FC236}">
                  <a16:creationId xmlns:a16="http://schemas.microsoft.com/office/drawing/2014/main" id="{B05B0FD4-892F-4556-21C6-A0BC64AB3C85}"/>
                </a:ext>
              </a:extLst>
            </p:cNvPr>
            <p:cNvCxnSpPr>
              <a:cxnSpLocks noChangeShapeType="1"/>
            </p:cNvCxnSpPr>
            <p:nvPr/>
          </p:nvCxnSpPr>
          <p:spPr bwMode="auto">
            <a:xfrm flipH="1" flipV="1">
              <a:off x="9375" y="3360"/>
              <a:ext cx="690" cy="1470"/>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29" name="AutoShape 37">
              <a:extLst>
                <a:ext uri="{FF2B5EF4-FFF2-40B4-BE49-F238E27FC236}">
                  <a16:creationId xmlns:a16="http://schemas.microsoft.com/office/drawing/2014/main" id="{F1332432-7462-8651-F55C-0C012F7470E4}"/>
                </a:ext>
              </a:extLst>
            </p:cNvPr>
            <p:cNvCxnSpPr>
              <a:cxnSpLocks noChangeShapeType="1"/>
            </p:cNvCxnSpPr>
            <p:nvPr/>
          </p:nvCxnSpPr>
          <p:spPr bwMode="auto">
            <a:xfrm flipH="1">
              <a:off x="9375" y="4830"/>
              <a:ext cx="690" cy="1725"/>
            </a:xfrm>
            <a:prstGeom prst="straightConnector1">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grpSp>
      <p:pic>
        <p:nvPicPr>
          <p:cNvPr id="30" name="Picture 29" descr="A cartoon of a person wearing a garment&#10;&#10;Description automatically generated">
            <a:extLst>
              <a:ext uri="{FF2B5EF4-FFF2-40B4-BE49-F238E27FC236}">
                <a16:creationId xmlns:a16="http://schemas.microsoft.com/office/drawing/2014/main" id="{98FF29EE-A998-4D06-1824-296A6DAAB480}"/>
              </a:ext>
            </a:extLst>
          </p:cNvPr>
          <p:cNvPicPr>
            <a:picLocks noChangeAspect="1"/>
          </p:cNvPicPr>
          <p:nvPr/>
        </p:nvPicPr>
        <p:blipFill>
          <a:blip r:embed="rId3"/>
          <a:stretch>
            <a:fillRect/>
          </a:stretch>
        </p:blipFill>
        <p:spPr>
          <a:xfrm>
            <a:off x="8029143" y="3637807"/>
            <a:ext cx="1015646" cy="1491671"/>
          </a:xfrm>
          <a:prstGeom prst="rect">
            <a:avLst/>
          </a:prstGeom>
        </p:spPr>
      </p:pic>
    </p:spTree>
    <p:extLst>
      <p:ext uri="{BB962C8B-B14F-4D97-AF65-F5344CB8AC3E}">
        <p14:creationId xmlns:p14="http://schemas.microsoft.com/office/powerpoint/2010/main" val="1026778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120"/>
        <p:cNvGrpSpPr/>
        <p:nvPr/>
      </p:nvGrpSpPr>
      <p:grpSpPr>
        <a:xfrm>
          <a:off x="0" y="0"/>
          <a:ext cx="0" cy="0"/>
          <a:chOff x="0" y="0"/>
          <a:chExt cx="0" cy="0"/>
        </a:xfrm>
      </p:grpSpPr>
      <p:sp>
        <p:nvSpPr>
          <p:cNvPr id="4126" name="Google Shape;4126;p46"/>
          <p:cNvSpPr/>
          <p:nvPr/>
        </p:nvSpPr>
        <p:spPr>
          <a:xfrm>
            <a:off x="5849203" y="424775"/>
            <a:ext cx="1528667" cy="645053"/>
          </a:xfrm>
          <a:custGeom>
            <a:avLst/>
            <a:gdLst/>
            <a:ahLst/>
            <a:cxnLst/>
            <a:rect l="l" t="t" r="r" b="b"/>
            <a:pathLst>
              <a:path w="48847" h="20612" extrusionOk="0">
                <a:moveTo>
                  <a:pt x="44190" y="18786"/>
                </a:moveTo>
                <a:cubicBezTo>
                  <a:pt x="43939" y="18398"/>
                  <a:pt x="43642" y="17918"/>
                  <a:pt x="43323" y="17348"/>
                </a:cubicBezTo>
                <a:cubicBezTo>
                  <a:pt x="40698" y="12805"/>
                  <a:pt x="33325" y="14540"/>
                  <a:pt x="33325" y="14540"/>
                </a:cubicBezTo>
                <a:cubicBezTo>
                  <a:pt x="38826" y="4976"/>
                  <a:pt x="20794" y="0"/>
                  <a:pt x="20223" y="11322"/>
                </a:cubicBezTo>
                <a:cubicBezTo>
                  <a:pt x="15248" y="6049"/>
                  <a:pt x="7875" y="13148"/>
                  <a:pt x="11801" y="16298"/>
                </a:cubicBezTo>
                <a:cubicBezTo>
                  <a:pt x="11801" y="16298"/>
                  <a:pt x="6095" y="14951"/>
                  <a:pt x="4040" y="18466"/>
                </a:cubicBezTo>
                <a:cubicBezTo>
                  <a:pt x="3995" y="18580"/>
                  <a:pt x="3926" y="18694"/>
                  <a:pt x="3858" y="18786"/>
                </a:cubicBezTo>
                <a:lnTo>
                  <a:pt x="913" y="18786"/>
                </a:lnTo>
                <a:cubicBezTo>
                  <a:pt x="411" y="18786"/>
                  <a:pt x="0" y="19196"/>
                  <a:pt x="0" y="19699"/>
                </a:cubicBezTo>
                <a:cubicBezTo>
                  <a:pt x="0" y="20201"/>
                  <a:pt x="411" y="20612"/>
                  <a:pt x="913" y="20612"/>
                </a:cubicBezTo>
                <a:lnTo>
                  <a:pt x="47933" y="20612"/>
                </a:lnTo>
                <a:cubicBezTo>
                  <a:pt x="48436" y="20612"/>
                  <a:pt x="48846" y="20201"/>
                  <a:pt x="48846" y="19699"/>
                </a:cubicBezTo>
                <a:cubicBezTo>
                  <a:pt x="48846" y="19196"/>
                  <a:pt x="48436" y="18786"/>
                  <a:pt x="47933" y="18786"/>
                </a:cubicBezTo>
                <a:close/>
              </a:path>
            </a:pathLst>
          </a:custGeom>
          <a:solidFill>
            <a:srgbClr val="60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46"/>
          <p:cNvSpPr/>
          <p:nvPr/>
        </p:nvSpPr>
        <p:spPr>
          <a:xfrm>
            <a:off x="-368728" y="931138"/>
            <a:ext cx="1528667" cy="494085"/>
          </a:xfrm>
          <a:custGeom>
            <a:avLst/>
            <a:gdLst/>
            <a:ahLst/>
            <a:cxnLst/>
            <a:rect l="l" t="t" r="r" b="b"/>
            <a:pathLst>
              <a:path w="48847" h="15788" extrusionOk="0">
                <a:moveTo>
                  <a:pt x="26824" y="0"/>
                </a:moveTo>
                <a:cubicBezTo>
                  <a:pt x="23574" y="0"/>
                  <a:pt x="20455" y="1904"/>
                  <a:pt x="20223" y="6498"/>
                </a:cubicBezTo>
                <a:cubicBezTo>
                  <a:pt x="18956" y="5148"/>
                  <a:pt x="17528" y="4610"/>
                  <a:pt x="16171" y="4610"/>
                </a:cubicBezTo>
                <a:cubicBezTo>
                  <a:pt x="12226" y="4610"/>
                  <a:pt x="8880" y="9153"/>
                  <a:pt x="11801" y="11496"/>
                </a:cubicBezTo>
                <a:cubicBezTo>
                  <a:pt x="11801" y="11496"/>
                  <a:pt x="10727" y="11243"/>
                  <a:pt x="9345" y="11243"/>
                </a:cubicBezTo>
                <a:cubicBezTo>
                  <a:pt x="7541" y="11243"/>
                  <a:pt x="5213" y="11675"/>
                  <a:pt x="4063" y="13665"/>
                </a:cubicBezTo>
                <a:cubicBezTo>
                  <a:pt x="3995" y="13779"/>
                  <a:pt x="3926" y="13870"/>
                  <a:pt x="3880" y="13984"/>
                </a:cubicBezTo>
                <a:lnTo>
                  <a:pt x="913" y="13984"/>
                </a:lnTo>
                <a:cubicBezTo>
                  <a:pt x="411" y="13984"/>
                  <a:pt x="0" y="14395"/>
                  <a:pt x="0" y="14897"/>
                </a:cubicBezTo>
                <a:cubicBezTo>
                  <a:pt x="0" y="15399"/>
                  <a:pt x="411" y="15787"/>
                  <a:pt x="913" y="15787"/>
                </a:cubicBezTo>
                <a:lnTo>
                  <a:pt x="47933" y="15787"/>
                </a:lnTo>
                <a:cubicBezTo>
                  <a:pt x="48435" y="15787"/>
                  <a:pt x="48846" y="15399"/>
                  <a:pt x="48846" y="14897"/>
                </a:cubicBezTo>
                <a:cubicBezTo>
                  <a:pt x="48846" y="14395"/>
                  <a:pt x="48435" y="13984"/>
                  <a:pt x="47933" y="13984"/>
                </a:cubicBezTo>
                <a:lnTo>
                  <a:pt x="44190" y="13984"/>
                </a:lnTo>
                <a:cubicBezTo>
                  <a:pt x="43939" y="13596"/>
                  <a:pt x="43665" y="13117"/>
                  <a:pt x="43323" y="12546"/>
                </a:cubicBezTo>
                <a:cubicBezTo>
                  <a:pt x="41826" y="9956"/>
                  <a:pt x="38786" y="9400"/>
                  <a:pt x="36449" y="9400"/>
                </a:cubicBezTo>
                <a:cubicBezTo>
                  <a:pt x="34687" y="9400"/>
                  <a:pt x="33325" y="9716"/>
                  <a:pt x="33325" y="9716"/>
                </a:cubicBezTo>
                <a:lnTo>
                  <a:pt x="33325" y="9716"/>
                </a:lnTo>
                <a:cubicBezTo>
                  <a:pt x="36589" y="4054"/>
                  <a:pt x="31567" y="0"/>
                  <a:pt x="26824" y="0"/>
                </a:cubicBezTo>
                <a:close/>
              </a:path>
            </a:pathLst>
          </a:custGeom>
          <a:solidFill>
            <a:srgbClr val="60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46"/>
          <p:cNvSpPr txBox="1">
            <a:spLocks noGrp="1"/>
          </p:cNvSpPr>
          <p:nvPr>
            <p:ph type="title"/>
          </p:nvPr>
        </p:nvSpPr>
        <p:spPr>
          <a:xfrm>
            <a:off x="724593" y="204489"/>
            <a:ext cx="6827875"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latin typeface="Times New Roman" panose="02020603050405020304" pitchFamily="18" charset="0"/>
                <a:cs typeface="Times New Roman" panose="02020603050405020304" pitchFamily="18" charset="0"/>
              </a:rPr>
              <a:t>1. Hệ thống luận điểm, lí lẽ, bằng chứng của văn bản</a:t>
            </a:r>
            <a:endParaRPr b="1">
              <a:latin typeface="Times New Roman" panose="02020603050405020304" pitchFamily="18" charset="0"/>
              <a:cs typeface="Times New Roman" panose="02020603050405020304" pitchFamily="18" charset="0"/>
            </a:endParaRPr>
          </a:p>
        </p:txBody>
      </p:sp>
      <p:grpSp>
        <p:nvGrpSpPr>
          <p:cNvPr id="4129" name="Google Shape;4129;p46"/>
          <p:cNvGrpSpPr/>
          <p:nvPr/>
        </p:nvGrpSpPr>
        <p:grpSpPr>
          <a:xfrm>
            <a:off x="242100" y="1154938"/>
            <a:ext cx="307025" cy="307025"/>
            <a:chOff x="462375" y="3055200"/>
            <a:chExt cx="307025" cy="307025"/>
          </a:xfrm>
        </p:grpSpPr>
        <p:sp>
          <p:nvSpPr>
            <p:cNvPr id="4130" name="Google Shape;4130;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1" name="Google Shape;4181;p46"/>
          <p:cNvGrpSpPr/>
          <p:nvPr/>
        </p:nvGrpSpPr>
        <p:grpSpPr>
          <a:xfrm>
            <a:off x="8297712" y="1729951"/>
            <a:ext cx="307025" cy="307025"/>
            <a:chOff x="462375" y="3055200"/>
            <a:chExt cx="307025" cy="307025"/>
          </a:xfrm>
        </p:grpSpPr>
        <p:sp>
          <p:nvSpPr>
            <p:cNvPr id="4182" name="Google Shape;4182;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7" name="Google Shape;4207;p46"/>
          <p:cNvGrpSpPr/>
          <p:nvPr/>
        </p:nvGrpSpPr>
        <p:grpSpPr>
          <a:xfrm>
            <a:off x="7203135" y="293062"/>
            <a:ext cx="307025" cy="307025"/>
            <a:chOff x="462375" y="3055200"/>
            <a:chExt cx="307025" cy="307025"/>
          </a:xfrm>
        </p:grpSpPr>
        <p:sp>
          <p:nvSpPr>
            <p:cNvPr id="4208" name="Google Shape;4208;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3" name="Google Shape;4233;p46"/>
          <p:cNvGrpSpPr/>
          <p:nvPr/>
        </p:nvGrpSpPr>
        <p:grpSpPr>
          <a:xfrm>
            <a:off x="437525" y="4117700"/>
            <a:ext cx="307025" cy="307025"/>
            <a:chOff x="462375" y="3055200"/>
            <a:chExt cx="307025" cy="307025"/>
          </a:xfrm>
        </p:grpSpPr>
        <p:sp>
          <p:nvSpPr>
            <p:cNvPr id="4234" name="Google Shape;4234;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9" name="Google Shape;4259;p46"/>
          <p:cNvSpPr/>
          <p:nvPr/>
        </p:nvSpPr>
        <p:spPr>
          <a:xfrm>
            <a:off x="6346475" y="835150"/>
            <a:ext cx="861675" cy="390900"/>
          </a:xfrm>
          <a:custGeom>
            <a:avLst/>
            <a:gdLst/>
            <a:ahLst/>
            <a:cxnLst/>
            <a:rect l="l" t="t" r="r" b="b"/>
            <a:pathLst>
              <a:path w="34467" h="15636" extrusionOk="0">
                <a:moveTo>
                  <a:pt x="31180" y="14334"/>
                </a:moveTo>
                <a:cubicBezTo>
                  <a:pt x="30997" y="14083"/>
                  <a:pt x="30792" y="13741"/>
                  <a:pt x="30564" y="13330"/>
                </a:cubicBezTo>
                <a:cubicBezTo>
                  <a:pt x="28715" y="10135"/>
                  <a:pt x="23511" y="11344"/>
                  <a:pt x="23511" y="11344"/>
                </a:cubicBezTo>
                <a:cubicBezTo>
                  <a:pt x="27391" y="4588"/>
                  <a:pt x="15431" y="0"/>
                  <a:pt x="14266" y="9062"/>
                </a:cubicBezTo>
                <a:cubicBezTo>
                  <a:pt x="10774" y="5341"/>
                  <a:pt x="5547" y="10363"/>
                  <a:pt x="8332" y="12577"/>
                </a:cubicBezTo>
                <a:cubicBezTo>
                  <a:pt x="8332" y="12577"/>
                  <a:pt x="4292" y="11641"/>
                  <a:pt x="2854" y="14129"/>
                </a:cubicBezTo>
                <a:cubicBezTo>
                  <a:pt x="2808" y="14197"/>
                  <a:pt x="2762" y="14266"/>
                  <a:pt x="2717" y="14334"/>
                </a:cubicBezTo>
                <a:lnTo>
                  <a:pt x="640" y="14334"/>
                </a:lnTo>
                <a:cubicBezTo>
                  <a:pt x="297" y="14334"/>
                  <a:pt x="1" y="14631"/>
                  <a:pt x="1" y="14973"/>
                </a:cubicBezTo>
                <a:cubicBezTo>
                  <a:pt x="1" y="15339"/>
                  <a:pt x="297" y="15635"/>
                  <a:pt x="640" y="15635"/>
                </a:cubicBezTo>
                <a:lnTo>
                  <a:pt x="33828" y="15635"/>
                </a:lnTo>
                <a:cubicBezTo>
                  <a:pt x="34170" y="15635"/>
                  <a:pt x="34467" y="15339"/>
                  <a:pt x="34467" y="14973"/>
                </a:cubicBezTo>
                <a:cubicBezTo>
                  <a:pt x="34467" y="14631"/>
                  <a:pt x="34170" y="14334"/>
                  <a:pt x="33828" y="14334"/>
                </a:cubicBezTo>
                <a:close/>
              </a:path>
            </a:pathLst>
          </a:custGeom>
          <a:solidFill>
            <a:srgbClr val="F3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60" name="Google Shape;4260;p46"/>
          <p:cNvGrpSpPr/>
          <p:nvPr/>
        </p:nvGrpSpPr>
        <p:grpSpPr>
          <a:xfrm flipH="1">
            <a:off x="7377875" y="-354425"/>
            <a:ext cx="1766125" cy="2169100"/>
            <a:chOff x="142825" y="-61675"/>
            <a:chExt cx="1766125" cy="2169100"/>
          </a:xfrm>
        </p:grpSpPr>
        <p:sp>
          <p:nvSpPr>
            <p:cNvPr id="4261" name="Google Shape;4261;p46"/>
            <p:cNvSpPr/>
            <p:nvPr/>
          </p:nvSpPr>
          <p:spPr>
            <a:xfrm>
              <a:off x="209575" y="-61675"/>
              <a:ext cx="1699375" cy="533125"/>
            </a:xfrm>
            <a:custGeom>
              <a:avLst/>
              <a:gdLst/>
              <a:ahLst/>
              <a:cxnLst/>
              <a:rect l="l" t="t" r="r" b="b"/>
              <a:pathLst>
                <a:path w="67975" h="21325" extrusionOk="0">
                  <a:moveTo>
                    <a:pt x="39695" y="1"/>
                  </a:moveTo>
                  <a:cubicBezTo>
                    <a:pt x="39588" y="1"/>
                    <a:pt x="39481" y="2"/>
                    <a:pt x="39374" y="4"/>
                  </a:cubicBezTo>
                  <a:cubicBezTo>
                    <a:pt x="28053" y="278"/>
                    <a:pt x="1" y="18881"/>
                    <a:pt x="1" y="18881"/>
                  </a:cubicBezTo>
                  <a:cubicBezTo>
                    <a:pt x="5507" y="20649"/>
                    <a:pt x="12181" y="21325"/>
                    <a:pt x="19171" y="21325"/>
                  </a:cubicBezTo>
                  <a:cubicBezTo>
                    <a:pt x="28698" y="21325"/>
                    <a:pt x="38809" y="20068"/>
                    <a:pt x="47340" y="18607"/>
                  </a:cubicBezTo>
                  <a:cubicBezTo>
                    <a:pt x="45446" y="15959"/>
                    <a:pt x="44191" y="12307"/>
                    <a:pt x="44191" y="12307"/>
                  </a:cubicBezTo>
                  <a:lnTo>
                    <a:pt x="44191" y="12307"/>
                  </a:lnTo>
                  <a:lnTo>
                    <a:pt x="50467" y="18036"/>
                  </a:lnTo>
                  <a:cubicBezTo>
                    <a:pt x="52636" y="17648"/>
                    <a:pt x="54667" y="17237"/>
                    <a:pt x="56516" y="16849"/>
                  </a:cubicBezTo>
                  <a:cubicBezTo>
                    <a:pt x="55033" y="15183"/>
                    <a:pt x="54028" y="14019"/>
                    <a:pt x="53754" y="12946"/>
                  </a:cubicBezTo>
                  <a:lnTo>
                    <a:pt x="53754" y="12946"/>
                  </a:lnTo>
                  <a:cubicBezTo>
                    <a:pt x="56334" y="14704"/>
                    <a:pt x="57680" y="15822"/>
                    <a:pt x="58959" y="16324"/>
                  </a:cubicBezTo>
                  <a:cubicBezTo>
                    <a:pt x="64482" y="15115"/>
                    <a:pt x="67974" y="14156"/>
                    <a:pt x="67974" y="14156"/>
                  </a:cubicBezTo>
                  <a:cubicBezTo>
                    <a:pt x="67974" y="14156"/>
                    <a:pt x="51019" y="1"/>
                    <a:pt x="39695"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46"/>
            <p:cNvSpPr/>
            <p:nvPr/>
          </p:nvSpPr>
          <p:spPr>
            <a:xfrm>
              <a:off x="142825" y="403075"/>
              <a:ext cx="1543575" cy="1218175"/>
            </a:xfrm>
            <a:custGeom>
              <a:avLst/>
              <a:gdLst/>
              <a:ahLst/>
              <a:cxnLst/>
              <a:rect l="l" t="t" r="r" b="b"/>
              <a:pathLst>
                <a:path w="61743" h="48727" extrusionOk="0">
                  <a:moveTo>
                    <a:pt x="8037" y="0"/>
                  </a:moveTo>
                  <a:cubicBezTo>
                    <a:pt x="5134" y="0"/>
                    <a:pt x="2595" y="1717"/>
                    <a:pt x="0" y="3509"/>
                  </a:cubicBezTo>
                  <a:cubicBezTo>
                    <a:pt x="8537" y="8850"/>
                    <a:pt x="15681" y="13552"/>
                    <a:pt x="21912" y="17866"/>
                  </a:cubicBezTo>
                  <a:cubicBezTo>
                    <a:pt x="22574" y="16223"/>
                    <a:pt x="24309" y="14351"/>
                    <a:pt x="25793" y="13324"/>
                  </a:cubicBezTo>
                  <a:lnTo>
                    <a:pt x="25793" y="13324"/>
                  </a:lnTo>
                  <a:cubicBezTo>
                    <a:pt x="25542" y="14009"/>
                    <a:pt x="24263" y="19464"/>
                    <a:pt x="24218" y="19487"/>
                  </a:cubicBezTo>
                  <a:cubicBezTo>
                    <a:pt x="25359" y="20286"/>
                    <a:pt x="33736" y="26426"/>
                    <a:pt x="33736" y="26426"/>
                  </a:cubicBezTo>
                  <a:lnTo>
                    <a:pt x="39077" y="19624"/>
                  </a:lnTo>
                  <a:lnTo>
                    <a:pt x="35676" y="27909"/>
                  </a:lnTo>
                  <a:cubicBezTo>
                    <a:pt x="37593" y="29370"/>
                    <a:pt x="45400" y="35761"/>
                    <a:pt x="45400" y="35761"/>
                  </a:cubicBezTo>
                  <a:lnTo>
                    <a:pt x="48321" y="29074"/>
                  </a:lnTo>
                  <a:cubicBezTo>
                    <a:pt x="49440" y="31653"/>
                    <a:pt x="49668" y="32999"/>
                    <a:pt x="48687" y="38683"/>
                  </a:cubicBezTo>
                  <a:cubicBezTo>
                    <a:pt x="52202" y="41742"/>
                    <a:pt x="56333" y="45394"/>
                    <a:pt x="59917" y="48726"/>
                  </a:cubicBezTo>
                  <a:cubicBezTo>
                    <a:pt x="61743" y="38044"/>
                    <a:pt x="57976" y="23230"/>
                    <a:pt x="49508" y="13552"/>
                  </a:cubicBezTo>
                  <a:cubicBezTo>
                    <a:pt x="40812" y="3578"/>
                    <a:pt x="16389" y="1067"/>
                    <a:pt x="8993" y="63"/>
                  </a:cubicBezTo>
                  <a:cubicBezTo>
                    <a:pt x="8670" y="20"/>
                    <a:pt x="8351" y="0"/>
                    <a:pt x="803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46"/>
            <p:cNvSpPr/>
            <p:nvPr/>
          </p:nvSpPr>
          <p:spPr>
            <a:xfrm>
              <a:off x="235825" y="403000"/>
              <a:ext cx="1414625" cy="1019650"/>
            </a:xfrm>
            <a:custGeom>
              <a:avLst/>
              <a:gdLst/>
              <a:ahLst/>
              <a:cxnLst/>
              <a:rect l="l" t="t" r="r" b="b"/>
              <a:pathLst>
                <a:path w="56585" h="40786" extrusionOk="0">
                  <a:moveTo>
                    <a:pt x="4306" y="1"/>
                  </a:moveTo>
                  <a:cubicBezTo>
                    <a:pt x="2798" y="1"/>
                    <a:pt x="1376" y="468"/>
                    <a:pt x="1" y="1184"/>
                  </a:cubicBezTo>
                  <a:cubicBezTo>
                    <a:pt x="640" y="1618"/>
                    <a:pt x="1370" y="2074"/>
                    <a:pt x="2169" y="2531"/>
                  </a:cubicBezTo>
                  <a:cubicBezTo>
                    <a:pt x="2169" y="2531"/>
                    <a:pt x="3673" y="2261"/>
                    <a:pt x="6447" y="2261"/>
                  </a:cubicBezTo>
                  <a:cubicBezTo>
                    <a:pt x="11745" y="2261"/>
                    <a:pt x="21675" y="3245"/>
                    <a:pt x="34604" y="8967"/>
                  </a:cubicBezTo>
                  <a:cubicBezTo>
                    <a:pt x="54005" y="17573"/>
                    <a:pt x="56516" y="40124"/>
                    <a:pt x="56585" y="40786"/>
                  </a:cubicBezTo>
                  <a:cubicBezTo>
                    <a:pt x="56037" y="31496"/>
                    <a:pt x="52316" y="20996"/>
                    <a:pt x="45788" y="13555"/>
                  </a:cubicBezTo>
                  <a:cubicBezTo>
                    <a:pt x="37092" y="3581"/>
                    <a:pt x="12669" y="1070"/>
                    <a:pt x="5273" y="66"/>
                  </a:cubicBezTo>
                  <a:cubicBezTo>
                    <a:pt x="4947" y="22"/>
                    <a:pt x="4624" y="1"/>
                    <a:pt x="4306"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46"/>
            <p:cNvSpPr/>
            <p:nvPr/>
          </p:nvSpPr>
          <p:spPr>
            <a:xfrm>
              <a:off x="144525" y="452000"/>
              <a:ext cx="645975" cy="1655425"/>
            </a:xfrm>
            <a:custGeom>
              <a:avLst/>
              <a:gdLst/>
              <a:ahLst/>
              <a:cxnLst/>
              <a:rect l="l" t="t" r="r" b="b"/>
              <a:pathLst>
                <a:path w="25839" h="66217" extrusionOk="0">
                  <a:moveTo>
                    <a:pt x="4589" y="0"/>
                  </a:moveTo>
                  <a:cubicBezTo>
                    <a:pt x="1302" y="4200"/>
                    <a:pt x="23" y="10911"/>
                    <a:pt x="1" y="18580"/>
                  </a:cubicBezTo>
                  <a:lnTo>
                    <a:pt x="5091" y="16092"/>
                  </a:lnTo>
                  <a:lnTo>
                    <a:pt x="46" y="21456"/>
                  </a:lnTo>
                  <a:cubicBezTo>
                    <a:pt x="183" y="25519"/>
                    <a:pt x="617" y="29787"/>
                    <a:pt x="1233" y="34055"/>
                  </a:cubicBezTo>
                  <a:lnTo>
                    <a:pt x="6255" y="31134"/>
                  </a:lnTo>
                  <a:lnTo>
                    <a:pt x="1827" y="37776"/>
                  </a:lnTo>
                  <a:cubicBezTo>
                    <a:pt x="2032" y="39008"/>
                    <a:pt x="2260" y="40241"/>
                    <a:pt x="2511" y="41474"/>
                  </a:cubicBezTo>
                  <a:lnTo>
                    <a:pt x="10637" y="34375"/>
                  </a:lnTo>
                  <a:lnTo>
                    <a:pt x="10637" y="34375"/>
                  </a:lnTo>
                  <a:cubicBezTo>
                    <a:pt x="6940" y="40287"/>
                    <a:pt x="5798" y="41633"/>
                    <a:pt x="3219" y="44966"/>
                  </a:cubicBezTo>
                  <a:cubicBezTo>
                    <a:pt x="4064" y="48937"/>
                    <a:pt x="5022" y="52726"/>
                    <a:pt x="5958" y="56173"/>
                  </a:cubicBezTo>
                  <a:lnTo>
                    <a:pt x="11048" y="49622"/>
                  </a:lnTo>
                  <a:lnTo>
                    <a:pt x="6871" y="59369"/>
                  </a:lnTo>
                  <a:cubicBezTo>
                    <a:pt x="7624" y="61971"/>
                    <a:pt x="8378" y="64299"/>
                    <a:pt x="9039" y="66216"/>
                  </a:cubicBezTo>
                  <a:cubicBezTo>
                    <a:pt x="25839" y="40127"/>
                    <a:pt x="23990" y="23784"/>
                    <a:pt x="4589"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46"/>
            <p:cNvSpPr/>
            <p:nvPr/>
          </p:nvSpPr>
          <p:spPr>
            <a:xfrm>
              <a:off x="274050" y="470825"/>
              <a:ext cx="470250" cy="1221750"/>
            </a:xfrm>
            <a:custGeom>
              <a:avLst/>
              <a:gdLst/>
              <a:ahLst/>
              <a:cxnLst/>
              <a:rect l="l" t="t" r="r" b="b"/>
              <a:pathLst>
                <a:path w="18810" h="48870" extrusionOk="0">
                  <a:moveTo>
                    <a:pt x="1" y="0"/>
                  </a:moveTo>
                  <a:lnTo>
                    <a:pt x="1" y="0"/>
                  </a:lnTo>
                  <a:cubicBezTo>
                    <a:pt x="2717" y="4314"/>
                    <a:pt x="18307" y="30358"/>
                    <a:pt x="12486" y="48869"/>
                  </a:cubicBezTo>
                  <a:cubicBezTo>
                    <a:pt x="18809" y="31727"/>
                    <a:pt x="14495" y="17964"/>
                    <a:pt x="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4270;p47">
            <a:extLst>
              <a:ext uri="{FF2B5EF4-FFF2-40B4-BE49-F238E27FC236}">
                <a16:creationId xmlns:a16="http://schemas.microsoft.com/office/drawing/2014/main" id="{4C696148-B5A0-DF2A-B7E9-BA90DA3DC256}"/>
              </a:ext>
            </a:extLst>
          </p:cNvPr>
          <p:cNvSpPr/>
          <p:nvPr/>
        </p:nvSpPr>
        <p:spPr>
          <a:xfrm>
            <a:off x="-294875" y="174362"/>
            <a:ext cx="1073950" cy="487350"/>
          </a:xfrm>
          <a:custGeom>
            <a:avLst/>
            <a:gdLst/>
            <a:ahLst/>
            <a:cxnLst/>
            <a:rect l="l" t="t" r="r" b="b"/>
            <a:pathLst>
              <a:path w="42958" h="19494" extrusionOk="0">
                <a:moveTo>
                  <a:pt x="38872" y="17896"/>
                </a:moveTo>
                <a:cubicBezTo>
                  <a:pt x="38644" y="17553"/>
                  <a:pt x="38392" y="17143"/>
                  <a:pt x="38096" y="16618"/>
                </a:cubicBezTo>
                <a:cubicBezTo>
                  <a:pt x="35790" y="12646"/>
                  <a:pt x="29308" y="14152"/>
                  <a:pt x="29308" y="14152"/>
                </a:cubicBezTo>
                <a:cubicBezTo>
                  <a:pt x="34147" y="5730"/>
                  <a:pt x="19242" y="1"/>
                  <a:pt x="17781" y="11322"/>
                </a:cubicBezTo>
                <a:cubicBezTo>
                  <a:pt x="13422" y="6666"/>
                  <a:pt x="6916" y="12943"/>
                  <a:pt x="10363" y="15705"/>
                </a:cubicBezTo>
                <a:cubicBezTo>
                  <a:pt x="10363" y="15705"/>
                  <a:pt x="5341" y="14518"/>
                  <a:pt x="3561" y="17622"/>
                </a:cubicBezTo>
                <a:cubicBezTo>
                  <a:pt x="3493" y="17713"/>
                  <a:pt x="3447" y="17804"/>
                  <a:pt x="3401" y="17896"/>
                </a:cubicBezTo>
                <a:lnTo>
                  <a:pt x="799" y="17896"/>
                </a:lnTo>
                <a:cubicBezTo>
                  <a:pt x="343" y="17896"/>
                  <a:pt x="0" y="18238"/>
                  <a:pt x="0" y="18695"/>
                </a:cubicBezTo>
                <a:cubicBezTo>
                  <a:pt x="0" y="19128"/>
                  <a:pt x="343" y="19494"/>
                  <a:pt x="799" y="19494"/>
                </a:cubicBezTo>
                <a:lnTo>
                  <a:pt x="42159" y="19494"/>
                </a:lnTo>
                <a:cubicBezTo>
                  <a:pt x="42615" y="19494"/>
                  <a:pt x="42957" y="19128"/>
                  <a:pt x="42957" y="18695"/>
                </a:cubicBezTo>
                <a:cubicBezTo>
                  <a:pt x="42957" y="18238"/>
                  <a:pt x="42615" y="17896"/>
                  <a:pt x="42159" y="17896"/>
                </a:cubicBezTo>
                <a:close/>
              </a:path>
            </a:pathLst>
          </a:custGeom>
          <a:solidFill>
            <a:srgbClr val="F3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4284;p47">
            <a:extLst>
              <a:ext uri="{FF2B5EF4-FFF2-40B4-BE49-F238E27FC236}">
                <a16:creationId xmlns:a16="http://schemas.microsoft.com/office/drawing/2014/main" id="{3D5FC324-1661-5336-97CA-39BF34D0AACE}"/>
              </a:ext>
            </a:extLst>
          </p:cNvPr>
          <p:cNvGrpSpPr/>
          <p:nvPr/>
        </p:nvGrpSpPr>
        <p:grpSpPr>
          <a:xfrm>
            <a:off x="-274232" y="62638"/>
            <a:ext cx="849101" cy="1067750"/>
            <a:chOff x="142825" y="-61675"/>
            <a:chExt cx="1766125" cy="2169100"/>
          </a:xfrm>
        </p:grpSpPr>
        <p:sp>
          <p:nvSpPr>
            <p:cNvPr id="4" name="Google Shape;4285;p47">
              <a:extLst>
                <a:ext uri="{FF2B5EF4-FFF2-40B4-BE49-F238E27FC236}">
                  <a16:creationId xmlns:a16="http://schemas.microsoft.com/office/drawing/2014/main" id="{CEC528BF-0902-BCE7-A72C-B8A65C5CFAFA}"/>
                </a:ext>
              </a:extLst>
            </p:cNvPr>
            <p:cNvSpPr/>
            <p:nvPr/>
          </p:nvSpPr>
          <p:spPr>
            <a:xfrm>
              <a:off x="209575" y="-61675"/>
              <a:ext cx="1699375" cy="533125"/>
            </a:xfrm>
            <a:custGeom>
              <a:avLst/>
              <a:gdLst/>
              <a:ahLst/>
              <a:cxnLst/>
              <a:rect l="l" t="t" r="r" b="b"/>
              <a:pathLst>
                <a:path w="67975" h="21325" extrusionOk="0">
                  <a:moveTo>
                    <a:pt x="39695" y="1"/>
                  </a:moveTo>
                  <a:cubicBezTo>
                    <a:pt x="39588" y="1"/>
                    <a:pt x="39481" y="2"/>
                    <a:pt x="39374" y="4"/>
                  </a:cubicBezTo>
                  <a:cubicBezTo>
                    <a:pt x="28053" y="278"/>
                    <a:pt x="1" y="18881"/>
                    <a:pt x="1" y="18881"/>
                  </a:cubicBezTo>
                  <a:cubicBezTo>
                    <a:pt x="5507" y="20649"/>
                    <a:pt x="12181" y="21325"/>
                    <a:pt x="19171" y="21325"/>
                  </a:cubicBezTo>
                  <a:cubicBezTo>
                    <a:pt x="28698" y="21325"/>
                    <a:pt x="38809" y="20068"/>
                    <a:pt x="47340" y="18607"/>
                  </a:cubicBezTo>
                  <a:cubicBezTo>
                    <a:pt x="45446" y="15959"/>
                    <a:pt x="44191" y="12307"/>
                    <a:pt x="44191" y="12307"/>
                  </a:cubicBezTo>
                  <a:lnTo>
                    <a:pt x="44191" y="12307"/>
                  </a:lnTo>
                  <a:lnTo>
                    <a:pt x="50467" y="18036"/>
                  </a:lnTo>
                  <a:cubicBezTo>
                    <a:pt x="52636" y="17648"/>
                    <a:pt x="54667" y="17237"/>
                    <a:pt x="56516" y="16849"/>
                  </a:cubicBezTo>
                  <a:cubicBezTo>
                    <a:pt x="55033" y="15183"/>
                    <a:pt x="54028" y="14019"/>
                    <a:pt x="53754" y="12946"/>
                  </a:cubicBezTo>
                  <a:lnTo>
                    <a:pt x="53754" y="12946"/>
                  </a:lnTo>
                  <a:cubicBezTo>
                    <a:pt x="56334" y="14704"/>
                    <a:pt x="57680" y="15822"/>
                    <a:pt x="58959" y="16324"/>
                  </a:cubicBezTo>
                  <a:cubicBezTo>
                    <a:pt x="64482" y="15115"/>
                    <a:pt x="67974" y="14156"/>
                    <a:pt x="67974" y="14156"/>
                  </a:cubicBezTo>
                  <a:cubicBezTo>
                    <a:pt x="67974" y="14156"/>
                    <a:pt x="51019" y="1"/>
                    <a:pt x="39695"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286;p47">
              <a:extLst>
                <a:ext uri="{FF2B5EF4-FFF2-40B4-BE49-F238E27FC236}">
                  <a16:creationId xmlns:a16="http://schemas.microsoft.com/office/drawing/2014/main" id="{2CD84A0F-0762-B805-CFD5-DD0961B9B97C}"/>
                </a:ext>
              </a:extLst>
            </p:cNvPr>
            <p:cNvSpPr/>
            <p:nvPr/>
          </p:nvSpPr>
          <p:spPr>
            <a:xfrm>
              <a:off x="142825" y="403075"/>
              <a:ext cx="1543575" cy="1218175"/>
            </a:xfrm>
            <a:custGeom>
              <a:avLst/>
              <a:gdLst/>
              <a:ahLst/>
              <a:cxnLst/>
              <a:rect l="l" t="t" r="r" b="b"/>
              <a:pathLst>
                <a:path w="61743" h="48727" extrusionOk="0">
                  <a:moveTo>
                    <a:pt x="8037" y="0"/>
                  </a:moveTo>
                  <a:cubicBezTo>
                    <a:pt x="5134" y="0"/>
                    <a:pt x="2595" y="1717"/>
                    <a:pt x="0" y="3509"/>
                  </a:cubicBezTo>
                  <a:cubicBezTo>
                    <a:pt x="8537" y="8850"/>
                    <a:pt x="15681" y="13552"/>
                    <a:pt x="21912" y="17866"/>
                  </a:cubicBezTo>
                  <a:cubicBezTo>
                    <a:pt x="22574" y="16223"/>
                    <a:pt x="24309" y="14351"/>
                    <a:pt x="25793" y="13324"/>
                  </a:cubicBezTo>
                  <a:lnTo>
                    <a:pt x="25793" y="13324"/>
                  </a:lnTo>
                  <a:cubicBezTo>
                    <a:pt x="25542" y="14009"/>
                    <a:pt x="24263" y="19464"/>
                    <a:pt x="24218" y="19487"/>
                  </a:cubicBezTo>
                  <a:cubicBezTo>
                    <a:pt x="25359" y="20286"/>
                    <a:pt x="33736" y="26426"/>
                    <a:pt x="33736" y="26426"/>
                  </a:cubicBezTo>
                  <a:lnTo>
                    <a:pt x="39077" y="19624"/>
                  </a:lnTo>
                  <a:lnTo>
                    <a:pt x="35676" y="27909"/>
                  </a:lnTo>
                  <a:cubicBezTo>
                    <a:pt x="37593" y="29370"/>
                    <a:pt x="45400" y="35761"/>
                    <a:pt x="45400" y="35761"/>
                  </a:cubicBezTo>
                  <a:lnTo>
                    <a:pt x="48321" y="29074"/>
                  </a:lnTo>
                  <a:cubicBezTo>
                    <a:pt x="49440" y="31653"/>
                    <a:pt x="49668" y="32999"/>
                    <a:pt x="48687" y="38683"/>
                  </a:cubicBezTo>
                  <a:cubicBezTo>
                    <a:pt x="52202" y="41742"/>
                    <a:pt x="56333" y="45394"/>
                    <a:pt x="59917" y="48726"/>
                  </a:cubicBezTo>
                  <a:cubicBezTo>
                    <a:pt x="61743" y="38044"/>
                    <a:pt x="57976" y="23230"/>
                    <a:pt x="49508" y="13552"/>
                  </a:cubicBezTo>
                  <a:cubicBezTo>
                    <a:pt x="40812" y="3578"/>
                    <a:pt x="16389" y="1067"/>
                    <a:pt x="8993" y="63"/>
                  </a:cubicBezTo>
                  <a:cubicBezTo>
                    <a:pt x="8670" y="20"/>
                    <a:pt x="8351" y="0"/>
                    <a:pt x="803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287;p47">
              <a:extLst>
                <a:ext uri="{FF2B5EF4-FFF2-40B4-BE49-F238E27FC236}">
                  <a16:creationId xmlns:a16="http://schemas.microsoft.com/office/drawing/2014/main" id="{9C2D0C05-DAA8-7767-EEFB-F65F9CDCCA2E}"/>
                </a:ext>
              </a:extLst>
            </p:cNvPr>
            <p:cNvSpPr/>
            <p:nvPr/>
          </p:nvSpPr>
          <p:spPr>
            <a:xfrm>
              <a:off x="235825" y="403000"/>
              <a:ext cx="1414625" cy="1019650"/>
            </a:xfrm>
            <a:custGeom>
              <a:avLst/>
              <a:gdLst/>
              <a:ahLst/>
              <a:cxnLst/>
              <a:rect l="l" t="t" r="r" b="b"/>
              <a:pathLst>
                <a:path w="56585" h="40786" extrusionOk="0">
                  <a:moveTo>
                    <a:pt x="4306" y="1"/>
                  </a:moveTo>
                  <a:cubicBezTo>
                    <a:pt x="2798" y="1"/>
                    <a:pt x="1376" y="468"/>
                    <a:pt x="1" y="1184"/>
                  </a:cubicBezTo>
                  <a:cubicBezTo>
                    <a:pt x="640" y="1618"/>
                    <a:pt x="1370" y="2074"/>
                    <a:pt x="2169" y="2531"/>
                  </a:cubicBezTo>
                  <a:cubicBezTo>
                    <a:pt x="2169" y="2531"/>
                    <a:pt x="3673" y="2261"/>
                    <a:pt x="6447" y="2261"/>
                  </a:cubicBezTo>
                  <a:cubicBezTo>
                    <a:pt x="11745" y="2261"/>
                    <a:pt x="21675" y="3245"/>
                    <a:pt x="34604" y="8967"/>
                  </a:cubicBezTo>
                  <a:cubicBezTo>
                    <a:pt x="54005" y="17573"/>
                    <a:pt x="56516" y="40124"/>
                    <a:pt x="56585" y="40786"/>
                  </a:cubicBezTo>
                  <a:cubicBezTo>
                    <a:pt x="56037" y="31496"/>
                    <a:pt x="52316" y="20996"/>
                    <a:pt x="45788" y="13555"/>
                  </a:cubicBezTo>
                  <a:cubicBezTo>
                    <a:pt x="37092" y="3581"/>
                    <a:pt x="12669" y="1070"/>
                    <a:pt x="5273" y="66"/>
                  </a:cubicBezTo>
                  <a:cubicBezTo>
                    <a:pt x="4947" y="22"/>
                    <a:pt x="4624" y="1"/>
                    <a:pt x="4306"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288;p47">
              <a:extLst>
                <a:ext uri="{FF2B5EF4-FFF2-40B4-BE49-F238E27FC236}">
                  <a16:creationId xmlns:a16="http://schemas.microsoft.com/office/drawing/2014/main" id="{135DB291-05CA-9A27-E786-9615CC838D74}"/>
                </a:ext>
              </a:extLst>
            </p:cNvPr>
            <p:cNvSpPr/>
            <p:nvPr/>
          </p:nvSpPr>
          <p:spPr>
            <a:xfrm>
              <a:off x="144525" y="452000"/>
              <a:ext cx="645975" cy="1655425"/>
            </a:xfrm>
            <a:custGeom>
              <a:avLst/>
              <a:gdLst/>
              <a:ahLst/>
              <a:cxnLst/>
              <a:rect l="l" t="t" r="r" b="b"/>
              <a:pathLst>
                <a:path w="25839" h="66217" extrusionOk="0">
                  <a:moveTo>
                    <a:pt x="4589" y="0"/>
                  </a:moveTo>
                  <a:cubicBezTo>
                    <a:pt x="1302" y="4200"/>
                    <a:pt x="23" y="10911"/>
                    <a:pt x="1" y="18580"/>
                  </a:cubicBezTo>
                  <a:lnTo>
                    <a:pt x="5091" y="16092"/>
                  </a:lnTo>
                  <a:lnTo>
                    <a:pt x="46" y="21456"/>
                  </a:lnTo>
                  <a:cubicBezTo>
                    <a:pt x="183" y="25519"/>
                    <a:pt x="617" y="29787"/>
                    <a:pt x="1233" y="34055"/>
                  </a:cubicBezTo>
                  <a:lnTo>
                    <a:pt x="6255" y="31134"/>
                  </a:lnTo>
                  <a:lnTo>
                    <a:pt x="1827" y="37776"/>
                  </a:lnTo>
                  <a:cubicBezTo>
                    <a:pt x="2032" y="39008"/>
                    <a:pt x="2260" y="40241"/>
                    <a:pt x="2511" y="41474"/>
                  </a:cubicBezTo>
                  <a:lnTo>
                    <a:pt x="10637" y="34375"/>
                  </a:lnTo>
                  <a:lnTo>
                    <a:pt x="10637" y="34375"/>
                  </a:lnTo>
                  <a:cubicBezTo>
                    <a:pt x="6940" y="40287"/>
                    <a:pt x="5798" y="41633"/>
                    <a:pt x="3219" y="44966"/>
                  </a:cubicBezTo>
                  <a:cubicBezTo>
                    <a:pt x="4064" y="48937"/>
                    <a:pt x="5022" y="52726"/>
                    <a:pt x="5958" y="56173"/>
                  </a:cubicBezTo>
                  <a:lnTo>
                    <a:pt x="11048" y="49622"/>
                  </a:lnTo>
                  <a:lnTo>
                    <a:pt x="6871" y="59369"/>
                  </a:lnTo>
                  <a:cubicBezTo>
                    <a:pt x="7624" y="61971"/>
                    <a:pt x="8378" y="64299"/>
                    <a:pt x="9039" y="66216"/>
                  </a:cubicBezTo>
                  <a:cubicBezTo>
                    <a:pt x="25839" y="40127"/>
                    <a:pt x="23990" y="23784"/>
                    <a:pt x="4589"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289;p47">
              <a:extLst>
                <a:ext uri="{FF2B5EF4-FFF2-40B4-BE49-F238E27FC236}">
                  <a16:creationId xmlns:a16="http://schemas.microsoft.com/office/drawing/2014/main" id="{7D5BFD72-AF9B-5E3F-490C-DF40E100068D}"/>
                </a:ext>
              </a:extLst>
            </p:cNvPr>
            <p:cNvSpPr/>
            <p:nvPr/>
          </p:nvSpPr>
          <p:spPr>
            <a:xfrm>
              <a:off x="274050" y="470825"/>
              <a:ext cx="470250" cy="1221750"/>
            </a:xfrm>
            <a:custGeom>
              <a:avLst/>
              <a:gdLst/>
              <a:ahLst/>
              <a:cxnLst/>
              <a:rect l="l" t="t" r="r" b="b"/>
              <a:pathLst>
                <a:path w="18810" h="48870" extrusionOk="0">
                  <a:moveTo>
                    <a:pt x="1" y="0"/>
                  </a:moveTo>
                  <a:lnTo>
                    <a:pt x="1" y="0"/>
                  </a:lnTo>
                  <a:cubicBezTo>
                    <a:pt x="2717" y="4314"/>
                    <a:pt x="18307" y="30358"/>
                    <a:pt x="12486" y="48869"/>
                  </a:cubicBezTo>
                  <a:cubicBezTo>
                    <a:pt x="18809" y="31727"/>
                    <a:pt x="14495" y="17964"/>
                    <a:pt x="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12" name="Diagram 11">
            <a:extLst>
              <a:ext uri="{FF2B5EF4-FFF2-40B4-BE49-F238E27FC236}">
                <a16:creationId xmlns:a16="http://schemas.microsoft.com/office/drawing/2014/main" id="{CD0028E3-3890-0D5F-4F8A-DFAF93433C7C}"/>
              </a:ext>
            </a:extLst>
          </p:cNvPr>
          <p:cNvGraphicFramePr/>
          <p:nvPr>
            <p:extLst>
              <p:ext uri="{D42A27DB-BD31-4B8C-83A1-F6EECF244321}">
                <p14:modId xmlns:p14="http://schemas.microsoft.com/office/powerpoint/2010/main" val="2565864714"/>
              </p:ext>
            </p:extLst>
          </p:nvPr>
        </p:nvGraphicFramePr>
        <p:xfrm>
          <a:off x="-303211" y="844977"/>
          <a:ext cx="9445511" cy="44615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descr="A cartoon of a person wearing a garment&#10;&#10;Description automatically generated">
            <a:extLst>
              <a:ext uri="{FF2B5EF4-FFF2-40B4-BE49-F238E27FC236}">
                <a16:creationId xmlns:a16="http://schemas.microsoft.com/office/drawing/2014/main" id="{26D946CA-EFA9-D8B1-AF41-4CD6E755D96E}"/>
              </a:ext>
            </a:extLst>
          </p:cNvPr>
          <p:cNvPicPr>
            <a:picLocks noChangeAspect="1"/>
          </p:cNvPicPr>
          <p:nvPr/>
        </p:nvPicPr>
        <p:blipFill>
          <a:blip r:embed="rId8"/>
          <a:stretch>
            <a:fillRect/>
          </a:stretch>
        </p:blipFill>
        <p:spPr>
          <a:xfrm>
            <a:off x="8002508" y="3651829"/>
            <a:ext cx="1015646" cy="1491671"/>
          </a:xfrm>
          <a:prstGeom prst="rect">
            <a:avLst/>
          </a:prstGeom>
        </p:spPr>
      </p:pic>
    </p:spTree>
    <p:extLst>
      <p:ext uri="{BB962C8B-B14F-4D97-AF65-F5344CB8AC3E}">
        <p14:creationId xmlns:p14="http://schemas.microsoft.com/office/powerpoint/2010/main" val="874376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graphicEl>
                                              <a:dgm id="{8C672D1D-C576-4240-8B7A-F12903807929}"/>
                                            </p:graphicEl>
                                          </p:spTgt>
                                        </p:tgtEl>
                                        <p:attrNameLst>
                                          <p:attrName>style.visibility</p:attrName>
                                        </p:attrNameLst>
                                      </p:cBhvr>
                                      <p:to>
                                        <p:strVal val="visible"/>
                                      </p:to>
                                    </p:set>
                                    <p:animEffect transition="in" filter="fade">
                                      <p:cBhvr>
                                        <p:cTn id="7" dur="1000"/>
                                        <p:tgtEl>
                                          <p:spTgt spid="12">
                                            <p:graphicEl>
                                              <a:dgm id="{8C672D1D-C576-4240-8B7A-F12903807929}"/>
                                            </p:graphicEl>
                                          </p:spTgt>
                                        </p:tgtEl>
                                      </p:cBhvr>
                                    </p:animEffect>
                                    <p:anim calcmode="lin" valueType="num">
                                      <p:cBhvr>
                                        <p:cTn id="8" dur="1000" fill="hold"/>
                                        <p:tgtEl>
                                          <p:spTgt spid="12">
                                            <p:graphicEl>
                                              <a:dgm id="{8C672D1D-C576-4240-8B7A-F12903807929}"/>
                                            </p:graphicEl>
                                          </p:spTgt>
                                        </p:tgtEl>
                                        <p:attrNameLst>
                                          <p:attrName>ppt_x</p:attrName>
                                        </p:attrNameLst>
                                      </p:cBhvr>
                                      <p:tavLst>
                                        <p:tav tm="0">
                                          <p:val>
                                            <p:strVal val="#ppt_x"/>
                                          </p:val>
                                        </p:tav>
                                        <p:tav tm="100000">
                                          <p:val>
                                            <p:strVal val="#ppt_x"/>
                                          </p:val>
                                        </p:tav>
                                      </p:tavLst>
                                    </p:anim>
                                    <p:anim calcmode="lin" valueType="num">
                                      <p:cBhvr>
                                        <p:cTn id="9" dur="1000" fill="hold"/>
                                        <p:tgtEl>
                                          <p:spTgt spid="12">
                                            <p:graphicEl>
                                              <a:dgm id="{8C672D1D-C576-4240-8B7A-F12903807929}"/>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graphicEl>
                                              <a:dgm id="{193B8AEC-4B60-448F-81B1-440457BDBFC4}"/>
                                            </p:graphicEl>
                                          </p:spTgt>
                                        </p:tgtEl>
                                        <p:attrNameLst>
                                          <p:attrName>style.visibility</p:attrName>
                                        </p:attrNameLst>
                                      </p:cBhvr>
                                      <p:to>
                                        <p:strVal val="visible"/>
                                      </p:to>
                                    </p:set>
                                    <p:animEffect transition="in" filter="fade">
                                      <p:cBhvr>
                                        <p:cTn id="14" dur="1000"/>
                                        <p:tgtEl>
                                          <p:spTgt spid="12">
                                            <p:graphicEl>
                                              <a:dgm id="{193B8AEC-4B60-448F-81B1-440457BDBFC4}"/>
                                            </p:graphicEl>
                                          </p:spTgt>
                                        </p:tgtEl>
                                      </p:cBhvr>
                                    </p:animEffect>
                                    <p:anim calcmode="lin" valueType="num">
                                      <p:cBhvr>
                                        <p:cTn id="15" dur="1000" fill="hold"/>
                                        <p:tgtEl>
                                          <p:spTgt spid="12">
                                            <p:graphicEl>
                                              <a:dgm id="{193B8AEC-4B60-448F-81B1-440457BDBFC4}"/>
                                            </p:graphicEl>
                                          </p:spTgt>
                                        </p:tgtEl>
                                        <p:attrNameLst>
                                          <p:attrName>ppt_x</p:attrName>
                                        </p:attrNameLst>
                                      </p:cBhvr>
                                      <p:tavLst>
                                        <p:tav tm="0">
                                          <p:val>
                                            <p:strVal val="#ppt_x"/>
                                          </p:val>
                                        </p:tav>
                                        <p:tav tm="100000">
                                          <p:val>
                                            <p:strVal val="#ppt_x"/>
                                          </p:val>
                                        </p:tav>
                                      </p:tavLst>
                                    </p:anim>
                                    <p:anim calcmode="lin" valueType="num">
                                      <p:cBhvr>
                                        <p:cTn id="16" dur="1000" fill="hold"/>
                                        <p:tgtEl>
                                          <p:spTgt spid="12">
                                            <p:graphicEl>
                                              <a:dgm id="{193B8AEC-4B60-448F-81B1-440457BDBFC4}"/>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graphicEl>
                                              <a:dgm id="{B00F35FA-51FB-4927-A650-F41A0FA9EA57}"/>
                                            </p:graphicEl>
                                          </p:spTgt>
                                        </p:tgtEl>
                                        <p:attrNameLst>
                                          <p:attrName>style.visibility</p:attrName>
                                        </p:attrNameLst>
                                      </p:cBhvr>
                                      <p:to>
                                        <p:strVal val="visible"/>
                                      </p:to>
                                    </p:set>
                                    <p:animEffect transition="in" filter="fade">
                                      <p:cBhvr>
                                        <p:cTn id="19" dur="1000"/>
                                        <p:tgtEl>
                                          <p:spTgt spid="12">
                                            <p:graphicEl>
                                              <a:dgm id="{B00F35FA-51FB-4927-A650-F41A0FA9EA57}"/>
                                            </p:graphicEl>
                                          </p:spTgt>
                                        </p:tgtEl>
                                      </p:cBhvr>
                                    </p:animEffect>
                                    <p:anim calcmode="lin" valueType="num">
                                      <p:cBhvr>
                                        <p:cTn id="20" dur="1000" fill="hold"/>
                                        <p:tgtEl>
                                          <p:spTgt spid="12">
                                            <p:graphicEl>
                                              <a:dgm id="{B00F35FA-51FB-4927-A650-F41A0FA9EA57}"/>
                                            </p:graphicEl>
                                          </p:spTgt>
                                        </p:tgtEl>
                                        <p:attrNameLst>
                                          <p:attrName>ppt_x</p:attrName>
                                        </p:attrNameLst>
                                      </p:cBhvr>
                                      <p:tavLst>
                                        <p:tav tm="0">
                                          <p:val>
                                            <p:strVal val="#ppt_x"/>
                                          </p:val>
                                        </p:tav>
                                        <p:tav tm="100000">
                                          <p:val>
                                            <p:strVal val="#ppt_x"/>
                                          </p:val>
                                        </p:tav>
                                      </p:tavLst>
                                    </p:anim>
                                    <p:anim calcmode="lin" valueType="num">
                                      <p:cBhvr>
                                        <p:cTn id="21" dur="1000" fill="hold"/>
                                        <p:tgtEl>
                                          <p:spTgt spid="12">
                                            <p:graphicEl>
                                              <a:dgm id="{B00F35FA-51FB-4927-A650-F41A0FA9EA57}"/>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2">
                                            <p:graphicEl>
                                              <a:dgm id="{CA238D3C-7B20-45D0-A3D5-D677ABCFBDC9}"/>
                                            </p:graphicEl>
                                          </p:spTgt>
                                        </p:tgtEl>
                                        <p:attrNameLst>
                                          <p:attrName>style.visibility</p:attrName>
                                        </p:attrNameLst>
                                      </p:cBhvr>
                                      <p:to>
                                        <p:strVal val="visible"/>
                                      </p:to>
                                    </p:set>
                                    <p:animEffect transition="in" filter="fade">
                                      <p:cBhvr>
                                        <p:cTn id="26" dur="1000"/>
                                        <p:tgtEl>
                                          <p:spTgt spid="12">
                                            <p:graphicEl>
                                              <a:dgm id="{CA238D3C-7B20-45D0-A3D5-D677ABCFBDC9}"/>
                                            </p:graphicEl>
                                          </p:spTgt>
                                        </p:tgtEl>
                                      </p:cBhvr>
                                    </p:animEffect>
                                    <p:anim calcmode="lin" valueType="num">
                                      <p:cBhvr>
                                        <p:cTn id="27" dur="1000" fill="hold"/>
                                        <p:tgtEl>
                                          <p:spTgt spid="12">
                                            <p:graphicEl>
                                              <a:dgm id="{CA238D3C-7B20-45D0-A3D5-D677ABCFBDC9}"/>
                                            </p:graphicEl>
                                          </p:spTgt>
                                        </p:tgtEl>
                                        <p:attrNameLst>
                                          <p:attrName>ppt_x</p:attrName>
                                        </p:attrNameLst>
                                      </p:cBhvr>
                                      <p:tavLst>
                                        <p:tav tm="0">
                                          <p:val>
                                            <p:strVal val="#ppt_x"/>
                                          </p:val>
                                        </p:tav>
                                        <p:tav tm="100000">
                                          <p:val>
                                            <p:strVal val="#ppt_x"/>
                                          </p:val>
                                        </p:tav>
                                      </p:tavLst>
                                    </p:anim>
                                    <p:anim calcmode="lin" valueType="num">
                                      <p:cBhvr>
                                        <p:cTn id="28" dur="1000" fill="hold"/>
                                        <p:tgtEl>
                                          <p:spTgt spid="12">
                                            <p:graphicEl>
                                              <a:dgm id="{CA238D3C-7B20-45D0-A3D5-D677ABCFBDC9}"/>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2">
                                            <p:graphicEl>
                                              <a:dgm id="{B10B6914-6D98-4C2A-831C-0009F5B33105}"/>
                                            </p:graphicEl>
                                          </p:spTgt>
                                        </p:tgtEl>
                                        <p:attrNameLst>
                                          <p:attrName>style.visibility</p:attrName>
                                        </p:attrNameLst>
                                      </p:cBhvr>
                                      <p:to>
                                        <p:strVal val="visible"/>
                                      </p:to>
                                    </p:set>
                                    <p:animEffect transition="in" filter="fade">
                                      <p:cBhvr>
                                        <p:cTn id="31" dur="1000"/>
                                        <p:tgtEl>
                                          <p:spTgt spid="12">
                                            <p:graphicEl>
                                              <a:dgm id="{B10B6914-6D98-4C2A-831C-0009F5B33105}"/>
                                            </p:graphicEl>
                                          </p:spTgt>
                                        </p:tgtEl>
                                      </p:cBhvr>
                                    </p:animEffect>
                                    <p:anim calcmode="lin" valueType="num">
                                      <p:cBhvr>
                                        <p:cTn id="32" dur="1000" fill="hold"/>
                                        <p:tgtEl>
                                          <p:spTgt spid="12">
                                            <p:graphicEl>
                                              <a:dgm id="{B10B6914-6D98-4C2A-831C-0009F5B33105}"/>
                                            </p:graphicEl>
                                          </p:spTgt>
                                        </p:tgtEl>
                                        <p:attrNameLst>
                                          <p:attrName>ppt_x</p:attrName>
                                        </p:attrNameLst>
                                      </p:cBhvr>
                                      <p:tavLst>
                                        <p:tav tm="0">
                                          <p:val>
                                            <p:strVal val="#ppt_x"/>
                                          </p:val>
                                        </p:tav>
                                        <p:tav tm="100000">
                                          <p:val>
                                            <p:strVal val="#ppt_x"/>
                                          </p:val>
                                        </p:tav>
                                      </p:tavLst>
                                    </p:anim>
                                    <p:anim calcmode="lin" valueType="num">
                                      <p:cBhvr>
                                        <p:cTn id="33" dur="1000" fill="hold"/>
                                        <p:tgtEl>
                                          <p:spTgt spid="12">
                                            <p:graphicEl>
                                              <a:dgm id="{B10B6914-6D98-4C2A-831C-0009F5B33105}"/>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2">
                                            <p:graphicEl>
                                              <a:dgm id="{3A382A9C-C7BA-46B9-870C-9155F69641DE}"/>
                                            </p:graphicEl>
                                          </p:spTgt>
                                        </p:tgtEl>
                                        <p:attrNameLst>
                                          <p:attrName>style.visibility</p:attrName>
                                        </p:attrNameLst>
                                      </p:cBhvr>
                                      <p:to>
                                        <p:strVal val="visible"/>
                                      </p:to>
                                    </p:set>
                                    <p:animEffect transition="in" filter="fade">
                                      <p:cBhvr>
                                        <p:cTn id="38" dur="1000"/>
                                        <p:tgtEl>
                                          <p:spTgt spid="12">
                                            <p:graphicEl>
                                              <a:dgm id="{3A382A9C-C7BA-46B9-870C-9155F69641DE}"/>
                                            </p:graphicEl>
                                          </p:spTgt>
                                        </p:tgtEl>
                                      </p:cBhvr>
                                    </p:animEffect>
                                    <p:anim calcmode="lin" valueType="num">
                                      <p:cBhvr>
                                        <p:cTn id="39" dur="1000" fill="hold"/>
                                        <p:tgtEl>
                                          <p:spTgt spid="12">
                                            <p:graphicEl>
                                              <a:dgm id="{3A382A9C-C7BA-46B9-870C-9155F69641DE}"/>
                                            </p:graphicEl>
                                          </p:spTgt>
                                        </p:tgtEl>
                                        <p:attrNameLst>
                                          <p:attrName>ppt_x</p:attrName>
                                        </p:attrNameLst>
                                      </p:cBhvr>
                                      <p:tavLst>
                                        <p:tav tm="0">
                                          <p:val>
                                            <p:strVal val="#ppt_x"/>
                                          </p:val>
                                        </p:tav>
                                        <p:tav tm="100000">
                                          <p:val>
                                            <p:strVal val="#ppt_x"/>
                                          </p:val>
                                        </p:tav>
                                      </p:tavLst>
                                    </p:anim>
                                    <p:anim calcmode="lin" valueType="num">
                                      <p:cBhvr>
                                        <p:cTn id="40" dur="1000" fill="hold"/>
                                        <p:tgtEl>
                                          <p:spTgt spid="12">
                                            <p:graphicEl>
                                              <a:dgm id="{3A382A9C-C7BA-46B9-870C-9155F69641DE}"/>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2">
                                            <p:graphicEl>
                                              <a:dgm id="{D41F38AD-1FD5-42C2-9168-EBC8804FDD00}"/>
                                            </p:graphicEl>
                                          </p:spTgt>
                                        </p:tgtEl>
                                        <p:attrNameLst>
                                          <p:attrName>style.visibility</p:attrName>
                                        </p:attrNameLst>
                                      </p:cBhvr>
                                      <p:to>
                                        <p:strVal val="visible"/>
                                      </p:to>
                                    </p:set>
                                    <p:animEffect transition="in" filter="fade">
                                      <p:cBhvr>
                                        <p:cTn id="43" dur="1000"/>
                                        <p:tgtEl>
                                          <p:spTgt spid="12">
                                            <p:graphicEl>
                                              <a:dgm id="{D41F38AD-1FD5-42C2-9168-EBC8804FDD00}"/>
                                            </p:graphicEl>
                                          </p:spTgt>
                                        </p:tgtEl>
                                      </p:cBhvr>
                                    </p:animEffect>
                                    <p:anim calcmode="lin" valueType="num">
                                      <p:cBhvr>
                                        <p:cTn id="44" dur="1000" fill="hold"/>
                                        <p:tgtEl>
                                          <p:spTgt spid="12">
                                            <p:graphicEl>
                                              <a:dgm id="{D41F38AD-1FD5-42C2-9168-EBC8804FDD00}"/>
                                            </p:graphicEl>
                                          </p:spTgt>
                                        </p:tgtEl>
                                        <p:attrNameLst>
                                          <p:attrName>ppt_x</p:attrName>
                                        </p:attrNameLst>
                                      </p:cBhvr>
                                      <p:tavLst>
                                        <p:tav tm="0">
                                          <p:val>
                                            <p:strVal val="#ppt_x"/>
                                          </p:val>
                                        </p:tav>
                                        <p:tav tm="100000">
                                          <p:val>
                                            <p:strVal val="#ppt_x"/>
                                          </p:val>
                                        </p:tav>
                                      </p:tavLst>
                                    </p:anim>
                                    <p:anim calcmode="lin" valueType="num">
                                      <p:cBhvr>
                                        <p:cTn id="45" dur="1000" fill="hold"/>
                                        <p:tgtEl>
                                          <p:spTgt spid="12">
                                            <p:graphicEl>
                                              <a:dgm id="{D41F38AD-1FD5-42C2-9168-EBC8804FDD00}"/>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2">
                                            <p:graphicEl>
                                              <a:dgm id="{EBA1B006-2ABC-4B8C-B531-AF6B8FDD55AD}"/>
                                            </p:graphicEl>
                                          </p:spTgt>
                                        </p:tgtEl>
                                        <p:attrNameLst>
                                          <p:attrName>style.visibility</p:attrName>
                                        </p:attrNameLst>
                                      </p:cBhvr>
                                      <p:to>
                                        <p:strVal val="visible"/>
                                      </p:to>
                                    </p:set>
                                    <p:animEffect transition="in" filter="fade">
                                      <p:cBhvr>
                                        <p:cTn id="50" dur="1000"/>
                                        <p:tgtEl>
                                          <p:spTgt spid="12">
                                            <p:graphicEl>
                                              <a:dgm id="{EBA1B006-2ABC-4B8C-B531-AF6B8FDD55AD}"/>
                                            </p:graphicEl>
                                          </p:spTgt>
                                        </p:tgtEl>
                                      </p:cBhvr>
                                    </p:animEffect>
                                    <p:anim calcmode="lin" valueType="num">
                                      <p:cBhvr>
                                        <p:cTn id="51" dur="1000" fill="hold"/>
                                        <p:tgtEl>
                                          <p:spTgt spid="12">
                                            <p:graphicEl>
                                              <a:dgm id="{EBA1B006-2ABC-4B8C-B531-AF6B8FDD55AD}"/>
                                            </p:graphicEl>
                                          </p:spTgt>
                                        </p:tgtEl>
                                        <p:attrNameLst>
                                          <p:attrName>ppt_x</p:attrName>
                                        </p:attrNameLst>
                                      </p:cBhvr>
                                      <p:tavLst>
                                        <p:tav tm="0">
                                          <p:val>
                                            <p:strVal val="#ppt_x"/>
                                          </p:val>
                                        </p:tav>
                                        <p:tav tm="100000">
                                          <p:val>
                                            <p:strVal val="#ppt_x"/>
                                          </p:val>
                                        </p:tav>
                                      </p:tavLst>
                                    </p:anim>
                                    <p:anim calcmode="lin" valueType="num">
                                      <p:cBhvr>
                                        <p:cTn id="52" dur="1000" fill="hold"/>
                                        <p:tgtEl>
                                          <p:spTgt spid="12">
                                            <p:graphicEl>
                                              <a:dgm id="{EBA1B006-2ABC-4B8C-B531-AF6B8FDD55AD}"/>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2">
                                            <p:graphicEl>
                                              <a:dgm id="{7616A4F3-DE96-4E71-A2C7-415E1C9A444C}"/>
                                            </p:graphicEl>
                                          </p:spTgt>
                                        </p:tgtEl>
                                        <p:attrNameLst>
                                          <p:attrName>style.visibility</p:attrName>
                                        </p:attrNameLst>
                                      </p:cBhvr>
                                      <p:to>
                                        <p:strVal val="visible"/>
                                      </p:to>
                                    </p:set>
                                    <p:animEffect transition="in" filter="fade">
                                      <p:cBhvr>
                                        <p:cTn id="55" dur="1000"/>
                                        <p:tgtEl>
                                          <p:spTgt spid="12">
                                            <p:graphicEl>
                                              <a:dgm id="{7616A4F3-DE96-4E71-A2C7-415E1C9A444C}"/>
                                            </p:graphicEl>
                                          </p:spTgt>
                                        </p:tgtEl>
                                      </p:cBhvr>
                                    </p:animEffect>
                                    <p:anim calcmode="lin" valueType="num">
                                      <p:cBhvr>
                                        <p:cTn id="56" dur="1000" fill="hold"/>
                                        <p:tgtEl>
                                          <p:spTgt spid="12">
                                            <p:graphicEl>
                                              <a:dgm id="{7616A4F3-DE96-4E71-A2C7-415E1C9A444C}"/>
                                            </p:graphicEl>
                                          </p:spTgt>
                                        </p:tgtEl>
                                        <p:attrNameLst>
                                          <p:attrName>ppt_x</p:attrName>
                                        </p:attrNameLst>
                                      </p:cBhvr>
                                      <p:tavLst>
                                        <p:tav tm="0">
                                          <p:val>
                                            <p:strVal val="#ppt_x"/>
                                          </p:val>
                                        </p:tav>
                                        <p:tav tm="100000">
                                          <p:val>
                                            <p:strVal val="#ppt_x"/>
                                          </p:val>
                                        </p:tav>
                                      </p:tavLst>
                                    </p:anim>
                                    <p:anim calcmode="lin" valueType="num">
                                      <p:cBhvr>
                                        <p:cTn id="57" dur="1000" fill="hold"/>
                                        <p:tgtEl>
                                          <p:spTgt spid="12">
                                            <p:graphicEl>
                                              <a:dgm id="{7616A4F3-DE96-4E71-A2C7-415E1C9A444C}"/>
                                            </p:graphic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2">
                                            <p:graphicEl>
                                              <a:dgm id="{A4968888-B3FC-4221-AF53-4D73B3C6761F}"/>
                                            </p:graphicEl>
                                          </p:spTgt>
                                        </p:tgtEl>
                                        <p:attrNameLst>
                                          <p:attrName>style.visibility</p:attrName>
                                        </p:attrNameLst>
                                      </p:cBhvr>
                                      <p:to>
                                        <p:strVal val="visible"/>
                                      </p:to>
                                    </p:set>
                                    <p:animEffect transition="in" filter="fade">
                                      <p:cBhvr>
                                        <p:cTn id="62" dur="1000"/>
                                        <p:tgtEl>
                                          <p:spTgt spid="12">
                                            <p:graphicEl>
                                              <a:dgm id="{A4968888-B3FC-4221-AF53-4D73B3C6761F}"/>
                                            </p:graphicEl>
                                          </p:spTgt>
                                        </p:tgtEl>
                                      </p:cBhvr>
                                    </p:animEffect>
                                    <p:anim calcmode="lin" valueType="num">
                                      <p:cBhvr>
                                        <p:cTn id="63" dur="1000" fill="hold"/>
                                        <p:tgtEl>
                                          <p:spTgt spid="12">
                                            <p:graphicEl>
                                              <a:dgm id="{A4968888-B3FC-4221-AF53-4D73B3C6761F}"/>
                                            </p:graphicEl>
                                          </p:spTgt>
                                        </p:tgtEl>
                                        <p:attrNameLst>
                                          <p:attrName>ppt_x</p:attrName>
                                        </p:attrNameLst>
                                      </p:cBhvr>
                                      <p:tavLst>
                                        <p:tav tm="0">
                                          <p:val>
                                            <p:strVal val="#ppt_x"/>
                                          </p:val>
                                        </p:tav>
                                        <p:tav tm="100000">
                                          <p:val>
                                            <p:strVal val="#ppt_x"/>
                                          </p:val>
                                        </p:tav>
                                      </p:tavLst>
                                    </p:anim>
                                    <p:anim calcmode="lin" valueType="num">
                                      <p:cBhvr>
                                        <p:cTn id="64" dur="1000" fill="hold"/>
                                        <p:tgtEl>
                                          <p:spTgt spid="12">
                                            <p:graphicEl>
                                              <a:dgm id="{A4968888-B3FC-4221-AF53-4D73B3C6761F}"/>
                                            </p:graphic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2">
                                            <p:graphicEl>
                                              <a:dgm id="{91D06FCA-1219-4BC7-A4D3-4CBB5D321AAD}"/>
                                            </p:graphicEl>
                                          </p:spTgt>
                                        </p:tgtEl>
                                        <p:attrNameLst>
                                          <p:attrName>style.visibility</p:attrName>
                                        </p:attrNameLst>
                                      </p:cBhvr>
                                      <p:to>
                                        <p:strVal val="visible"/>
                                      </p:to>
                                    </p:set>
                                    <p:animEffect transition="in" filter="fade">
                                      <p:cBhvr>
                                        <p:cTn id="67" dur="1000"/>
                                        <p:tgtEl>
                                          <p:spTgt spid="12">
                                            <p:graphicEl>
                                              <a:dgm id="{91D06FCA-1219-4BC7-A4D3-4CBB5D321AAD}"/>
                                            </p:graphicEl>
                                          </p:spTgt>
                                        </p:tgtEl>
                                      </p:cBhvr>
                                    </p:animEffect>
                                    <p:anim calcmode="lin" valueType="num">
                                      <p:cBhvr>
                                        <p:cTn id="68" dur="1000" fill="hold"/>
                                        <p:tgtEl>
                                          <p:spTgt spid="12">
                                            <p:graphicEl>
                                              <a:dgm id="{91D06FCA-1219-4BC7-A4D3-4CBB5D321AAD}"/>
                                            </p:graphicEl>
                                          </p:spTgt>
                                        </p:tgtEl>
                                        <p:attrNameLst>
                                          <p:attrName>ppt_x</p:attrName>
                                        </p:attrNameLst>
                                      </p:cBhvr>
                                      <p:tavLst>
                                        <p:tav tm="0">
                                          <p:val>
                                            <p:strVal val="#ppt_x"/>
                                          </p:val>
                                        </p:tav>
                                        <p:tav tm="100000">
                                          <p:val>
                                            <p:strVal val="#ppt_x"/>
                                          </p:val>
                                        </p:tav>
                                      </p:tavLst>
                                    </p:anim>
                                    <p:anim calcmode="lin" valueType="num">
                                      <p:cBhvr>
                                        <p:cTn id="69" dur="1000" fill="hold"/>
                                        <p:tgtEl>
                                          <p:spTgt spid="12">
                                            <p:graphicEl>
                                              <a:dgm id="{91D06FCA-1219-4BC7-A4D3-4CBB5D321AAD}"/>
                                            </p:graphic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12">
                                            <p:graphicEl>
                                              <a:dgm id="{1322B324-5747-4305-A5B1-C15C83E5A2E7}"/>
                                            </p:graphicEl>
                                          </p:spTgt>
                                        </p:tgtEl>
                                        <p:attrNameLst>
                                          <p:attrName>style.visibility</p:attrName>
                                        </p:attrNameLst>
                                      </p:cBhvr>
                                      <p:to>
                                        <p:strVal val="visible"/>
                                      </p:to>
                                    </p:set>
                                    <p:animEffect transition="in" filter="fade">
                                      <p:cBhvr>
                                        <p:cTn id="74" dur="1000"/>
                                        <p:tgtEl>
                                          <p:spTgt spid="12">
                                            <p:graphicEl>
                                              <a:dgm id="{1322B324-5747-4305-A5B1-C15C83E5A2E7}"/>
                                            </p:graphicEl>
                                          </p:spTgt>
                                        </p:tgtEl>
                                      </p:cBhvr>
                                    </p:animEffect>
                                    <p:anim calcmode="lin" valueType="num">
                                      <p:cBhvr>
                                        <p:cTn id="75" dur="1000" fill="hold"/>
                                        <p:tgtEl>
                                          <p:spTgt spid="12">
                                            <p:graphicEl>
                                              <a:dgm id="{1322B324-5747-4305-A5B1-C15C83E5A2E7}"/>
                                            </p:graphicEl>
                                          </p:spTgt>
                                        </p:tgtEl>
                                        <p:attrNameLst>
                                          <p:attrName>ppt_x</p:attrName>
                                        </p:attrNameLst>
                                      </p:cBhvr>
                                      <p:tavLst>
                                        <p:tav tm="0">
                                          <p:val>
                                            <p:strVal val="#ppt_x"/>
                                          </p:val>
                                        </p:tav>
                                        <p:tav tm="100000">
                                          <p:val>
                                            <p:strVal val="#ppt_x"/>
                                          </p:val>
                                        </p:tav>
                                      </p:tavLst>
                                    </p:anim>
                                    <p:anim calcmode="lin" valueType="num">
                                      <p:cBhvr>
                                        <p:cTn id="76" dur="1000" fill="hold"/>
                                        <p:tgtEl>
                                          <p:spTgt spid="12">
                                            <p:graphicEl>
                                              <a:dgm id="{1322B324-5747-4305-A5B1-C15C83E5A2E7}"/>
                                            </p:graphicEl>
                                          </p:spTgt>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12">
                                            <p:graphicEl>
                                              <a:dgm id="{93C818F1-687B-42E4-9A26-8C814258E8AF}"/>
                                            </p:graphicEl>
                                          </p:spTgt>
                                        </p:tgtEl>
                                        <p:attrNameLst>
                                          <p:attrName>style.visibility</p:attrName>
                                        </p:attrNameLst>
                                      </p:cBhvr>
                                      <p:to>
                                        <p:strVal val="visible"/>
                                      </p:to>
                                    </p:set>
                                    <p:animEffect transition="in" filter="fade">
                                      <p:cBhvr>
                                        <p:cTn id="79" dur="1000"/>
                                        <p:tgtEl>
                                          <p:spTgt spid="12">
                                            <p:graphicEl>
                                              <a:dgm id="{93C818F1-687B-42E4-9A26-8C814258E8AF}"/>
                                            </p:graphicEl>
                                          </p:spTgt>
                                        </p:tgtEl>
                                      </p:cBhvr>
                                    </p:animEffect>
                                    <p:anim calcmode="lin" valueType="num">
                                      <p:cBhvr>
                                        <p:cTn id="80" dur="1000" fill="hold"/>
                                        <p:tgtEl>
                                          <p:spTgt spid="12">
                                            <p:graphicEl>
                                              <a:dgm id="{93C818F1-687B-42E4-9A26-8C814258E8AF}"/>
                                            </p:graphicEl>
                                          </p:spTgt>
                                        </p:tgtEl>
                                        <p:attrNameLst>
                                          <p:attrName>ppt_x</p:attrName>
                                        </p:attrNameLst>
                                      </p:cBhvr>
                                      <p:tavLst>
                                        <p:tav tm="0">
                                          <p:val>
                                            <p:strVal val="#ppt_x"/>
                                          </p:val>
                                        </p:tav>
                                        <p:tav tm="100000">
                                          <p:val>
                                            <p:strVal val="#ppt_x"/>
                                          </p:val>
                                        </p:tav>
                                      </p:tavLst>
                                    </p:anim>
                                    <p:anim calcmode="lin" valueType="num">
                                      <p:cBhvr>
                                        <p:cTn id="81" dur="1000" fill="hold"/>
                                        <p:tgtEl>
                                          <p:spTgt spid="12">
                                            <p:graphicEl>
                                              <a:dgm id="{93C818F1-687B-42E4-9A26-8C814258E8AF}"/>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120"/>
        <p:cNvGrpSpPr/>
        <p:nvPr/>
      </p:nvGrpSpPr>
      <p:grpSpPr>
        <a:xfrm>
          <a:off x="0" y="0"/>
          <a:ext cx="0" cy="0"/>
          <a:chOff x="0" y="0"/>
          <a:chExt cx="0" cy="0"/>
        </a:xfrm>
      </p:grpSpPr>
      <p:sp>
        <p:nvSpPr>
          <p:cNvPr id="4126" name="Google Shape;4126;p46"/>
          <p:cNvSpPr/>
          <p:nvPr/>
        </p:nvSpPr>
        <p:spPr>
          <a:xfrm>
            <a:off x="5849203" y="424775"/>
            <a:ext cx="1528667" cy="645053"/>
          </a:xfrm>
          <a:custGeom>
            <a:avLst/>
            <a:gdLst/>
            <a:ahLst/>
            <a:cxnLst/>
            <a:rect l="l" t="t" r="r" b="b"/>
            <a:pathLst>
              <a:path w="48847" h="20612" extrusionOk="0">
                <a:moveTo>
                  <a:pt x="44190" y="18786"/>
                </a:moveTo>
                <a:cubicBezTo>
                  <a:pt x="43939" y="18398"/>
                  <a:pt x="43642" y="17918"/>
                  <a:pt x="43323" y="17348"/>
                </a:cubicBezTo>
                <a:cubicBezTo>
                  <a:pt x="40698" y="12805"/>
                  <a:pt x="33325" y="14540"/>
                  <a:pt x="33325" y="14540"/>
                </a:cubicBezTo>
                <a:cubicBezTo>
                  <a:pt x="38826" y="4976"/>
                  <a:pt x="20794" y="0"/>
                  <a:pt x="20223" y="11322"/>
                </a:cubicBezTo>
                <a:cubicBezTo>
                  <a:pt x="15248" y="6049"/>
                  <a:pt x="7875" y="13148"/>
                  <a:pt x="11801" y="16298"/>
                </a:cubicBezTo>
                <a:cubicBezTo>
                  <a:pt x="11801" y="16298"/>
                  <a:pt x="6095" y="14951"/>
                  <a:pt x="4040" y="18466"/>
                </a:cubicBezTo>
                <a:cubicBezTo>
                  <a:pt x="3995" y="18580"/>
                  <a:pt x="3926" y="18694"/>
                  <a:pt x="3858" y="18786"/>
                </a:cubicBezTo>
                <a:lnTo>
                  <a:pt x="913" y="18786"/>
                </a:lnTo>
                <a:cubicBezTo>
                  <a:pt x="411" y="18786"/>
                  <a:pt x="0" y="19196"/>
                  <a:pt x="0" y="19699"/>
                </a:cubicBezTo>
                <a:cubicBezTo>
                  <a:pt x="0" y="20201"/>
                  <a:pt x="411" y="20612"/>
                  <a:pt x="913" y="20612"/>
                </a:cubicBezTo>
                <a:lnTo>
                  <a:pt x="47933" y="20612"/>
                </a:lnTo>
                <a:cubicBezTo>
                  <a:pt x="48436" y="20612"/>
                  <a:pt x="48846" y="20201"/>
                  <a:pt x="48846" y="19699"/>
                </a:cubicBezTo>
                <a:cubicBezTo>
                  <a:pt x="48846" y="19196"/>
                  <a:pt x="48436" y="18786"/>
                  <a:pt x="47933" y="18786"/>
                </a:cubicBezTo>
                <a:close/>
              </a:path>
            </a:pathLst>
          </a:custGeom>
          <a:solidFill>
            <a:srgbClr val="60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46"/>
          <p:cNvSpPr/>
          <p:nvPr/>
        </p:nvSpPr>
        <p:spPr>
          <a:xfrm>
            <a:off x="-368728" y="931138"/>
            <a:ext cx="1528667" cy="494085"/>
          </a:xfrm>
          <a:custGeom>
            <a:avLst/>
            <a:gdLst/>
            <a:ahLst/>
            <a:cxnLst/>
            <a:rect l="l" t="t" r="r" b="b"/>
            <a:pathLst>
              <a:path w="48847" h="15788" extrusionOk="0">
                <a:moveTo>
                  <a:pt x="26824" y="0"/>
                </a:moveTo>
                <a:cubicBezTo>
                  <a:pt x="23574" y="0"/>
                  <a:pt x="20455" y="1904"/>
                  <a:pt x="20223" y="6498"/>
                </a:cubicBezTo>
                <a:cubicBezTo>
                  <a:pt x="18956" y="5148"/>
                  <a:pt x="17528" y="4610"/>
                  <a:pt x="16171" y="4610"/>
                </a:cubicBezTo>
                <a:cubicBezTo>
                  <a:pt x="12226" y="4610"/>
                  <a:pt x="8880" y="9153"/>
                  <a:pt x="11801" y="11496"/>
                </a:cubicBezTo>
                <a:cubicBezTo>
                  <a:pt x="11801" y="11496"/>
                  <a:pt x="10727" y="11243"/>
                  <a:pt x="9345" y="11243"/>
                </a:cubicBezTo>
                <a:cubicBezTo>
                  <a:pt x="7541" y="11243"/>
                  <a:pt x="5213" y="11675"/>
                  <a:pt x="4063" y="13665"/>
                </a:cubicBezTo>
                <a:cubicBezTo>
                  <a:pt x="3995" y="13779"/>
                  <a:pt x="3926" y="13870"/>
                  <a:pt x="3880" y="13984"/>
                </a:cubicBezTo>
                <a:lnTo>
                  <a:pt x="913" y="13984"/>
                </a:lnTo>
                <a:cubicBezTo>
                  <a:pt x="411" y="13984"/>
                  <a:pt x="0" y="14395"/>
                  <a:pt x="0" y="14897"/>
                </a:cubicBezTo>
                <a:cubicBezTo>
                  <a:pt x="0" y="15399"/>
                  <a:pt x="411" y="15787"/>
                  <a:pt x="913" y="15787"/>
                </a:cubicBezTo>
                <a:lnTo>
                  <a:pt x="47933" y="15787"/>
                </a:lnTo>
                <a:cubicBezTo>
                  <a:pt x="48435" y="15787"/>
                  <a:pt x="48846" y="15399"/>
                  <a:pt x="48846" y="14897"/>
                </a:cubicBezTo>
                <a:cubicBezTo>
                  <a:pt x="48846" y="14395"/>
                  <a:pt x="48435" y="13984"/>
                  <a:pt x="47933" y="13984"/>
                </a:cubicBezTo>
                <a:lnTo>
                  <a:pt x="44190" y="13984"/>
                </a:lnTo>
                <a:cubicBezTo>
                  <a:pt x="43939" y="13596"/>
                  <a:pt x="43665" y="13117"/>
                  <a:pt x="43323" y="12546"/>
                </a:cubicBezTo>
                <a:cubicBezTo>
                  <a:pt x="41826" y="9956"/>
                  <a:pt x="38786" y="9400"/>
                  <a:pt x="36449" y="9400"/>
                </a:cubicBezTo>
                <a:cubicBezTo>
                  <a:pt x="34687" y="9400"/>
                  <a:pt x="33325" y="9716"/>
                  <a:pt x="33325" y="9716"/>
                </a:cubicBezTo>
                <a:lnTo>
                  <a:pt x="33325" y="9716"/>
                </a:lnTo>
                <a:cubicBezTo>
                  <a:pt x="36589" y="4054"/>
                  <a:pt x="31567" y="0"/>
                  <a:pt x="26824" y="0"/>
                </a:cubicBezTo>
                <a:close/>
              </a:path>
            </a:pathLst>
          </a:custGeom>
          <a:solidFill>
            <a:srgbClr val="60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46"/>
          <p:cNvSpPr txBox="1">
            <a:spLocks noGrp="1"/>
          </p:cNvSpPr>
          <p:nvPr>
            <p:ph type="title"/>
          </p:nvPr>
        </p:nvSpPr>
        <p:spPr>
          <a:xfrm>
            <a:off x="724593" y="204489"/>
            <a:ext cx="6827875"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latin typeface="Times New Roman" panose="02020603050405020304" pitchFamily="18" charset="0"/>
                <a:cs typeface="Times New Roman" panose="02020603050405020304" pitchFamily="18" charset="0"/>
              </a:rPr>
              <a:t>1. Hệ thống luận điểm, lí lẽ, bằng chứng của văn bản</a:t>
            </a:r>
            <a:endParaRPr b="1">
              <a:latin typeface="Times New Roman" panose="02020603050405020304" pitchFamily="18" charset="0"/>
              <a:cs typeface="Times New Roman" panose="02020603050405020304" pitchFamily="18" charset="0"/>
            </a:endParaRPr>
          </a:p>
        </p:txBody>
      </p:sp>
      <p:grpSp>
        <p:nvGrpSpPr>
          <p:cNvPr id="4129" name="Google Shape;4129;p46"/>
          <p:cNvGrpSpPr/>
          <p:nvPr/>
        </p:nvGrpSpPr>
        <p:grpSpPr>
          <a:xfrm>
            <a:off x="242100" y="1154938"/>
            <a:ext cx="307025" cy="307025"/>
            <a:chOff x="462375" y="3055200"/>
            <a:chExt cx="307025" cy="307025"/>
          </a:xfrm>
        </p:grpSpPr>
        <p:sp>
          <p:nvSpPr>
            <p:cNvPr id="4130" name="Google Shape;4130;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1" name="Google Shape;4181;p46"/>
          <p:cNvGrpSpPr/>
          <p:nvPr/>
        </p:nvGrpSpPr>
        <p:grpSpPr>
          <a:xfrm>
            <a:off x="8280988" y="2018773"/>
            <a:ext cx="307025" cy="307025"/>
            <a:chOff x="462375" y="3055200"/>
            <a:chExt cx="307025" cy="307025"/>
          </a:xfrm>
        </p:grpSpPr>
        <p:sp>
          <p:nvSpPr>
            <p:cNvPr id="4182" name="Google Shape;4182;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7" name="Google Shape;4207;p46"/>
          <p:cNvGrpSpPr/>
          <p:nvPr/>
        </p:nvGrpSpPr>
        <p:grpSpPr>
          <a:xfrm>
            <a:off x="7203135" y="293062"/>
            <a:ext cx="307025" cy="307025"/>
            <a:chOff x="462375" y="3055200"/>
            <a:chExt cx="307025" cy="307025"/>
          </a:xfrm>
        </p:grpSpPr>
        <p:sp>
          <p:nvSpPr>
            <p:cNvPr id="4208" name="Google Shape;4208;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3" name="Google Shape;4233;p46"/>
          <p:cNvGrpSpPr/>
          <p:nvPr/>
        </p:nvGrpSpPr>
        <p:grpSpPr>
          <a:xfrm>
            <a:off x="420801" y="4406522"/>
            <a:ext cx="307025" cy="307025"/>
            <a:chOff x="462375" y="3055200"/>
            <a:chExt cx="307025" cy="307025"/>
          </a:xfrm>
        </p:grpSpPr>
        <p:sp>
          <p:nvSpPr>
            <p:cNvPr id="4234" name="Google Shape;4234;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9" name="Google Shape;4259;p46"/>
          <p:cNvSpPr/>
          <p:nvPr/>
        </p:nvSpPr>
        <p:spPr>
          <a:xfrm>
            <a:off x="6346475" y="835150"/>
            <a:ext cx="861675" cy="390900"/>
          </a:xfrm>
          <a:custGeom>
            <a:avLst/>
            <a:gdLst/>
            <a:ahLst/>
            <a:cxnLst/>
            <a:rect l="l" t="t" r="r" b="b"/>
            <a:pathLst>
              <a:path w="34467" h="15636" extrusionOk="0">
                <a:moveTo>
                  <a:pt x="31180" y="14334"/>
                </a:moveTo>
                <a:cubicBezTo>
                  <a:pt x="30997" y="14083"/>
                  <a:pt x="30792" y="13741"/>
                  <a:pt x="30564" y="13330"/>
                </a:cubicBezTo>
                <a:cubicBezTo>
                  <a:pt x="28715" y="10135"/>
                  <a:pt x="23511" y="11344"/>
                  <a:pt x="23511" y="11344"/>
                </a:cubicBezTo>
                <a:cubicBezTo>
                  <a:pt x="27391" y="4588"/>
                  <a:pt x="15431" y="0"/>
                  <a:pt x="14266" y="9062"/>
                </a:cubicBezTo>
                <a:cubicBezTo>
                  <a:pt x="10774" y="5341"/>
                  <a:pt x="5547" y="10363"/>
                  <a:pt x="8332" y="12577"/>
                </a:cubicBezTo>
                <a:cubicBezTo>
                  <a:pt x="8332" y="12577"/>
                  <a:pt x="4292" y="11641"/>
                  <a:pt x="2854" y="14129"/>
                </a:cubicBezTo>
                <a:cubicBezTo>
                  <a:pt x="2808" y="14197"/>
                  <a:pt x="2762" y="14266"/>
                  <a:pt x="2717" y="14334"/>
                </a:cubicBezTo>
                <a:lnTo>
                  <a:pt x="640" y="14334"/>
                </a:lnTo>
                <a:cubicBezTo>
                  <a:pt x="297" y="14334"/>
                  <a:pt x="1" y="14631"/>
                  <a:pt x="1" y="14973"/>
                </a:cubicBezTo>
                <a:cubicBezTo>
                  <a:pt x="1" y="15339"/>
                  <a:pt x="297" y="15635"/>
                  <a:pt x="640" y="15635"/>
                </a:cubicBezTo>
                <a:lnTo>
                  <a:pt x="33828" y="15635"/>
                </a:lnTo>
                <a:cubicBezTo>
                  <a:pt x="34170" y="15635"/>
                  <a:pt x="34467" y="15339"/>
                  <a:pt x="34467" y="14973"/>
                </a:cubicBezTo>
                <a:cubicBezTo>
                  <a:pt x="34467" y="14631"/>
                  <a:pt x="34170" y="14334"/>
                  <a:pt x="33828" y="14334"/>
                </a:cubicBezTo>
                <a:close/>
              </a:path>
            </a:pathLst>
          </a:custGeom>
          <a:solidFill>
            <a:srgbClr val="F3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60" name="Google Shape;4260;p46"/>
          <p:cNvGrpSpPr/>
          <p:nvPr/>
        </p:nvGrpSpPr>
        <p:grpSpPr>
          <a:xfrm flipH="1">
            <a:off x="7377875" y="-354425"/>
            <a:ext cx="1766125" cy="2169100"/>
            <a:chOff x="142825" y="-61675"/>
            <a:chExt cx="1766125" cy="2169100"/>
          </a:xfrm>
        </p:grpSpPr>
        <p:sp>
          <p:nvSpPr>
            <p:cNvPr id="4261" name="Google Shape;4261;p46"/>
            <p:cNvSpPr/>
            <p:nvPr/>
          </p:nvSpPr>
          <p:spPr>
            <a:xfrm>
              <a:off x="209575" y="-61675"/>
              <a:ext cx="1699375" cy="533125"/>
            </a:xfrm>
            <a:custGeom>
              <a:avLst/>
              <a:gdLst/>
              <a:ahLst/>
              <a:cxnLst/>
              <a:rect l="l" t="t" r="r" b="b"/>
              <a:pathLst>
                <a:path w="67975" h="21325" extrusionOk="0">
                  <a:moveTo>
                    <a:pt x="39695" y="1"/>
                  </a:moveTo>
                  <a:cubicBezTo>
                    <a:pt x="39588" y="1"/>
                    <a:pt x="39481" y="2"/>
                    <a:pt x="39374" y="4"/>
                  </a:cubicBezTo>
                  <a:cubicBezTo>
                    <a:pt x="28053" y="278"/>
                    <a:pt x="1" y="18881"/>
                    <a:pt x="1" y="18881"/>
                  </a:cubicBezTo>
                  <a:cubicBezTo>
                    <a:pt x="5507" y="20649"/>
                    <a:pt x="12181" y="21325"/>
                    <a:pt x="19171" y="21325"/>
                  </a:cubicBezTo>
                  <a:cubicBezTo>
                    <a:pt x="28698" y="21325"/>
                    <a:pt x="38809" y="20068"/>
                    <a:pt x="47340" y="18607"/>
                  </a:cubicBezTo>
                  <a:cubicBezTo>
                    <a:pt x="45446" y="15959"/>
                    <a:pt x="44191" y="12307"/>
                    <a:pt x="44191" y="12307"/>
                  </a:cubicBezTo>
                  <a:lnTo>
                    <a:pt x="44191" y="12307"/>
                  </a:lnTo>
                  <a:lnTo>
                    <a:pt x="50467" y="18036"/>
                  </a:lnTo>
                  <a:cubicBezTo>
                    <a:pt x="52636" y="17648"/>
                    <a:pt x="54667" y="17237"/>
                    <a:pt x="56516" y="16849"/>
                  </a:cubicBezTo>
                  <a:cubicBezTo>
                    <a:pt x="55033" y="15183"/>
                    <a:pt x="54028" y="14019"/>
                    <a:pt x="53754" y="12946"/>
                  </a:cubicBezTo>
                  <a:lnTo>
                    <a:pt x="53754" y="12946"/>
                  </a:lnTo>
                  <a:cubicBezTo>
                    <a:pt x="56334" y="14704"/>
                    <a:pt x="57680" y="15822"/>
                    <a:pt x="58959" y="16324"/>
                  </a:cubicBezTo>
                  <a:cubicBezTo>
                    <a:pt x="64482" y="15115"/>
                    <a:pt x="67974" y="14156"/>
                    <a:pt x="67974" y="14156"/>
                  </a:cubicBezTo>
                  <a:cubicBezTo>
                    <a:pt x="67974" y="14156"/>
                    <a:pt x="51019" y="1"/>
                    <a:pt x="39695"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46"/>
            <p:cNvSpPr/>
            <p:nvPr/>
          </p:nvSpPr>
          <p:spPr>
            <a:xfrm>
              <a:off x="142825" y="403075"/>
              <a:ext cx="1543575" cy="1218175"/>
            </a:xfrm>
            <a:custGeom>
              <a:avLst/>
              <a:gdLst/>
              <a:ahLst/>
              <a:cxnLst/>
              <a:rect l="l" t="t" r="r" b="b"/>
              <a:pathLst>
                <a:path w="61743" h="48727" extrusionOk="0">
                  <a:moveTo>
                    <a:pt x="8037" y="0"/>
                  </a:moveTo>
                  <a:cubicBezTo>
                    <a:pt x="5134" y="0"/>
                    <a:pt x="2595" y="1717"/>
                    <a:pt x="0" y="3509"/>
                  </a:cubicBezTo>
                  <a:cubicBezTo>
                    <a:pt x="8537" y="8850"/>
                    <a:pt x="15681" y="13552"/>
                    <a:pt x="21912" y="17866"/>
                  </a:cubicBezTo>
                  <a:cubicBezTo>
                    <a:pt x="22574" y="16223"/>
                    <a:pt x="24309" y="14351"/>
                    <a:pt x="25793" y="13324"/>
                  </a:cubicBezTo>
                  <a:lnTo>
                    <a:pt x="25793" y="13324"/>
                  </a:lnTo>
                  <a:cubicBezTo>
                    <a:pt x="25542" y="14009"/>
                    <a:pt x="24263" y="19464"/>
                    <a:pt x="24218" y="19487"/>
                  </a:cubicBezTo>
                  <a:cubicBezTo>
                    <a:pt x="25359" y="20286"/>
                    <a:pt x="33736" y="26426"/>
                    <a:pt x="33736" y="26426"/>
                  </a:cubicBezTo>
                  <a:lnTo>
                    <a:pt x="39077" y="19624"/>
                  </a:lnTo>
                  <a:lnTo>
                    <a:pt x="35676" y="27909"/>
                  </a:lnTo>
                  <a:cubicBezTo>
                    <a:pt x="37593" y="29370"/>
                    <a:pt x="45400" y="35761"/>
                    <a:pt x="45400" y="35761"/>
                  </a:cubicBezTo>
                  <a:lnTo>
                    <a:pt x="48321" y="29074"/>
                  </a:lnTo>
                  <a:cubicBezTo>
                    <a:pt x="49440" y="31653"/>
                    <a:pt x="49668" y="32999"/>
                    <a:pt x="48687" y="38683"/>
                  </a:cubicBezTo>
                  <a:cubicBezTo>
                    <a:pt x="52202" y="41742"/>
                    <a:pt x="56333" y="45394"/>
                    <a:pt x="59917" y="48726"/>
                  </a:cubicBezTo>
                  <a:cubicBezTo>
                    <a:pt x="61743" y="38044"/>
                    <a:pt x="57976" y="23230"/>
                    <a:pt x="49508" y="13552"/>
                  </a:cubicBezTo>
                  <a:cubicBezTo>
                    <a:pt x="40812" y="3578"/>
                    <a:pt x="16389" y="1067"/>
                    <a:pt x="8993" y="63"/>
                  </a:cubicBezTo>
                  <a:cubicBezTo>
                    <a:pt x="8670" y="20"/>
                    <a:pt x="8351" y="0"/>
                    <a:pt x="803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46"/>
            <p:cNvSpPr/>
            <p:nvPr/>
          </p:nvSpPr>
          <p:spPr>
            <a:xfrm>
              <a:off x="235825" y="403000"/>
              <a:ext cx="1414625" cy="1019650"/>
            </a:xfrm>
            <a:custGeom>
              <a:avLst/>
              <a:gdLst/>
              <a:ahLst/>
              <a:cxnLst/>
              <a:rect l="l" t="t" r="r" b="b"/>
              <a:pathLst>
                <a:path w="56585" h="40786" extrusionOk="0">
                  <a:moveTo>
                    <a:pt x="4306" y="1"/>
                  </a:moveTo>
                  <a:cubicBezTo>
                    <a:pt x="2798" y="1"/>
                    <a:pt x="1376" y="468"/>
                    <a:pt x="1" y="1184"/>
                  </a:cubicBezTo>
                  <a:cubicBezTo>
                    <a:pt x="640" y="1618"/>
                    <a:pt x="1370" y="2074"/>
                    <a:pt x="2169" y="2531"/>
                  </a:cubicBezTo>
                  <a:cubicBezTo>
                    <a:pt x="2169" y="2531"/>
                    <a:pt x="3673" y="2261"/>
                    <a:pt x="6447" y="2261"/>
                  </a:cubicBezTo>
                  <a:cubicBezTo>
                    <a:pt x="11745" y="2261"/>
                    <a:pt x="21675" y="3245"/>
                    <a:pt x="34604" y="8967"/>
                  </a:cubicBezTo>
                  <a:cubicBezTo>
                    <a:pt x="54005" y="17573"/>
                    <a:pt x="56516" y="40124"/>
                    <a:pt x="56585" y="40786"/>
                  </a:cubicBezTo>
                  <a:cubicBezTo>
                    <a:pt x="56037" y="31496"/>
                    <a:pt x="52316" y="20996"/>
                    <a:pt x="45788" y="13555"/>
                  </a:cubicBezTo>
                  <a:cubicBezTo>
                    <a:pt x="37092" y="3581"/>
                    <a:pt x="12669" y="1070"/>
                    <a:pt x="5273" y="66"/>
                  </a:cubicBezTo>
                  <a:cubicBezTo>
                    <a:pt x="4947" y="22"/>
                    <a:pt x="4624" y="1"/>
                    <a:pt x="4306"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46"/>
            <p:cNvSpPr/>
            <p:nvPr/>
          </p:nvSpPr>
          <p:spPr>
            <a:xfrm>
              <a:off x="144525" y="452000"/>
              <a:ext cx="645975" cy="1655425"/>
            </a:xfrm>
            <a:custGeom>
              <a:avLst/>
              <a:gdLst/>
              <a:ahLst/>
              <a:cxnLst/>
              <a:rect l="l" t="t" r="r" b="b"/>
              <a:pathLst>
                <a:path w="25839" h="66217" extrusionOk="0">
                  <a:moveTo>
                    <a:pt x="4589" y="0"/>
                  </a:moveTo>
                  <a:cubicBezTo>
                    <a:pt x="1302" y="4200"/>
                    <a:pt x="23" y="10911"/>
                    <a:pt x="1" y="18580"/>
                  </a:cubicBezTo>
                  <a:lnTo>
                    <a:pt x="5091" y="16092"/>
                  </a:lnTo>
                  <a:lnTo>
                    <a:pt x="46" y="21456"/>
                  </a:lnTo>
                  <a:cubicBezTo>
                    <a:pt x="183" y="25519"/>
                    <a:pt x="617" y="29787"/>
                    <a:pt x="1233" y="34055"/>
                  </a:cubicBezTo>
                  <a:lnTo>
                    <a:pt x="6255" y="31134"/>
                  </a:lnTo>
                  <a:lnTo>
                    <a:pt x="1827" y="37776"/>
                  </a:lnTo>
                  <a:cubicBezTo>
                    <a:pt x="2032" y="39008"/>
                    <a:pt x="2260" y="40241"/>
                    <a:pt x="2511" y="41474"/>
                  </a:cubicBezTo>
                  <a:lnTo>
                    <a:pt x="10637" y="34375"/>
                  </a:lnTo>
                  <a:lnTo>
                    <a:pt x="10637" y="34375"/>
                  </a:lnTo>
                  <a:cubicBezTo>
                    <a:pt x="6940" y="40287"/>
                    <a:pt x="5798" y="41633"/>
                    <a:pt x="3219" y="44966"/>
                  </a:cubicBezTo>
                  <a:cubicBezTo>
                    <a:pt x="4064" y="48937"/>
                    <a:pt x="5022" y="52726"/>
                    <a:pt x="5958" y="56173"/>
                  </a:cubicBezTo>
                  <a:lnTo>
                    <a:pt x="11048" y="49622"/>
                  </a:lnTo>
                  <a:lnTo>
                    <a:pt x="6871" y="59369"/>
                  </a:lnTo>
                  <a:cubicBezTo>
                    <a:pt x="7624" y="61971"/>
                    <a:pt x="8378" y="64299"/>
                    <a:pt x="9039" y="66216"/>
                  </a:cubicBezTo>
                  <a:cubicBezTo>
                    <a:pt x="25839" y="40127"/>
                    <a:pt x="23990" y="23784"/>
                    <a:pt x="4589"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46"/>
            <p:cNvSpPr/>
            <p:nvPr/>
          </p:nvSpPr>
          <p:spPr>
            <a:xfrm>
              <a:off x="274050" y="470825"/>
              <a:ext cx="470250" cy="1221750"/>
            </a:xfrm>
            <a:custGeom>
              <a:avLst/>
              <a:gdLst/>
              <a:ahLst/>
              <a:cxnLst/>
              <a:rect l="l" t="t" r="r" b="b"/>
              <a:pathLst>
                <a:path w="18810" h="48870" extrusionOk="0">
                  <a:moveTo>
                    <a:pt x="1" y="0"/>
                  </a:moveTo>
                  <a:lnTo>
                    <a:pt x="1" y="0"/>
                  </a:lnTo>
                  <a:cubicBezTo>
                    <a:pt x="2717" y="4314"/>
                    <a:pt x="18307" y="30358"/>
                    <a:pt x="12486" y="48869"/>
                  </a:cubicBezTo>
                  <a:cubicBezTo>
                    <a:pt x="18809" y="31727"/>
                    <a:pt x="14495" y="17964"/>
                    <a:pt x="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4270;p47">
            <a:extLst>
              <a:ext uri="{FF2B5EF4-FFF2-40B4-BE49-F238E27FC236}">
                <a16:creationId xmlns:a16="http://schemas.microsoft.com/office/drawing/2014/main" id="{4C696148-B5A0-DF2A-B7E9-BA90DA3DC256}"/>
              </a:ext>
            </a:extLst>
          </p:cNvPr>
          <p:cNvSpPr/>
          <p:nvPr/>
        </p:nvSpPr>
        <p:spPr>
          <a:xfrm>
            <a:off x="-294875" y="174362"/>
            <a:ext cx="1073950" cy="487350"/>
          </a:xfrm>
          <a:custGeom>
            <a:avLst/>
            <a:gdLst/>
            <a:ahLst/>
            <a:cxnLst/>
            <a:rect l="l" t="t" r="r" b="b"/>
            <a:pathLst>
              <a:path w="42958" h="19494" extrusionOk="0">
                <a:moveTo>
                  <a:pt x="38872" y="17896"/>
                </a:moveTo>
                <a:cubicBezTo>
                  <a:pt x="38644" y="17553"/>
                  <a:pt x="38392" y="17143"/>
                  <a:pt x="38096" y="16618"/>
                </a:cubicBezTo>
                <a:cubicBezTo>
                  <a:pt x="35790" y="12646"/>
                  <a:pt x="29308" y="14152"/>
                  <a:pt x="29308" y="14152"/>
                </a:cubicBezTo>
                <a:cubicBezTo>
                  <a:pt x="34147" y="5730"/>
                  <a:pt x="19242" y="1"/>
                  <a:pt x="17781" y="11322"/>
                </a:cubicBezTo>
                <a:cubicBezTo>
                  <a:pt x="13422" y="6666"/>
                  <a:pt x="6916" y="12943"/>
                  <a:pt x="10363" y="15705"/>
                </a:cubicBezTo>
                <a:cubicBezTo>
                  <a:pt x="10363" y="15705"/>
                  <a:pt x="5341" y="14518"/>
                  <a:pt x="3561" y="17622"/>
                </a:cubicBezTo>
                <a:cubicBezTo>
                  <a:pt x="3493" y="17713"/>
                  <a:pt x="3447" y="17804"/>
                  <a:pt x="3401" y="17896"/>
                </a:cubicBezTo>
                <a:lnTo>
                  <a:pt x="799" y="17896"/>
                </a:lnTo>
                <a:cubicBezTo>
                  <a:pt x="343" y="17896"/>
                  <a:pt x="0" y="18238"/>
                  <a:pt x="0" y="18695"/>
                </a:cubicBezTo>
                <a:cubicBezTo>
                  <a:pt x="0" y="19128"/>
                  <a:pt x="343" y="19494"/>
                  <a:pt x="799" y="19494"/>
                </a:cubicBezTo>
                <a:lnTo>
                  <a:pt x="42159" y="19494"/>
                </a:lnTo>
                <a:cubicBezTo>
                  <a:pt x="42615" y="19494"/>
                  <a:pt x="42957" y="19128"/>
                  <a:pt x="42957" y="18695"/>
                </a:cubicBezTo>
                <a:cubicBezTo>
                  <a:pt x="42957" y="18238"/>
                  <a:pt x="42615" y="17896"/>
                  <a:pt x="42159" y="17896"/>
                </a:cubicBezTo>
                <a:close/>
              </a:path>
            </a:pathLst>
          </a:custGeom>
          <a:solidFill>
            <a:srgbClr val="F3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4284;p47">
            <a:extLst>
              <a:ext uri="{FF2B5EF4-FFF2-40B4-BE49-F238E27FC236}">
                <a16:creationId xmlns:a16="http://schemas.microsoft.com/office/drawing/2014/main" id="{3D5FC324-1661-5336-97CA-39BF34D0AACE}"/>
              </a:ext>
            </a:extLst>
          </p:cNvPr>
          <p:cNvGrpSpPr/>
          <p:nvPr/>
        </p:nvGrpSpPr>
        <p:grpSpPr>
          <a:xfrm>
            <a:off x="-274232" y="62638"/>
            <a:ext cx="849101" cy="1067750"/>
            <a:chOff x="142825" y="-61675"/>
            <a:chExt cx="1766125" cy="2169100"/>
          </a:xfrm>
        </p:grpSpPr>
        <p:sp>
          <p:nvSpPr>
            <p:cNvPr id="4" name="Google Shape;4285;p47">
              <a:extLst>
                <a:ext uri="{FF2B5EF4-FFF2-40B4-BE49-F238E27FC236}">
                  <a16:creationId xmlns:a16="http://schemas.microsoft.com/office/drawing/2014/main" id="{CEC528BF-0902-BCE7-A72C-B8A65C5CFAFA}"/>
                </a:ext>
              </a:extLst>
            </p:cNvPr>
            <p:cNvSpPr/>
            <p:nvPr/>
          </p:nvSpPr>
          <p:spPr>
            <a:xfrm>
              <a:off x="209575" y="-61675"/>
              <a:ext cx="1699375" cy="533125"/>
            </a:xfrm>
            <a:custGeom>
              <a:avLst/>
              <a:gdLst/>
              <a:ahLst/>
              <a:cxnLst/>
              <a:rect l="l" t="t" r="r" b="b"/>
              <a:pathLst>
                <a:path w="67975" h="21325" extrusionOk="0">
                  <a:moveTo>
                    <a:pt x="39695" y="1"/>
                  </a:moveTo>
                  <a:cubicBezTo>
                    <a:pt x="39588" y="1"/>
                    <a:pt x="39481" y="2"/>
                    <a:pt x="39374" y="4"/>
                  </a:cubicBezTo>
                  <a:cubicBezTo>
                    <a:pt x="28053" y="278"/>
                    <a:pt x="1" y="18881"/>
                    <a:pt x="1" y="18881"/>
                  </a:cubicBezTo>
                  <a:cubicBezTo>
                    <a:pt x="5507" y="20649"/>
                    <a:pt x="12181" y="21325"/>
                    <a:pt x="19171" y="21325"/>
                  </a:cubicBezTo>
                  <a:cubicBezTo>
                    <a:pt x="28698" y="21325"/>
                    <a:pt x="38809" y="20068"/>
                    <a:pt x="47340" y="18607"/>
                  </a:cubicBezTo>
                  <a:cubicBezTo>
                    <a:pt x="45446" y="15959"/>
                    <a:pt x="44191" y="12307"/>
                    <a:pt x="44191" y="12307"/>
                  </a:cubicBezTo>
                  <a:lnTo>
                    <a:pt x="44191" y="12307"/>
                  </a:lnTo>
                  <a:lnTo>
                    <a:pt x="50467" y="18036"/>
                  </a:lnTo>
                  <a:cubicBezTo>
                    <a:pt x="52636" y="17648"/>
                    <a:pt x="54667" y="17237"/>
                    <a:pt x="56516" y="16849"/>
                  </a:cubicBezTo>
                  <a:cubicBezTo>
                    <a:pt x="55033" y="15183"/>
                    <a:pt x="54028" y="14019"/>
                    <a:pt x="53754" y="12946"/>
                  </a:cubicBezTo>
                  <a:lnTo>
                    <a:pt x="53754" y="12946"/>
                  </a:lnTo>
                  <a:cubicBezTo>
                    <a:pt x="56334" y="14704"/>
                    <a:pt x="57680" y="15822"/>
                    <a:pt x="58959" y="16324"/>
                  </a:cubicBezTo>
                  <a:cubicBezTo>
                    <a:pt x="64482" y="15115"/>
                    <a:pt x="67974" y="14156"/>
                    <a:pt x="67974" y="14156"/>
                  </a:cubicBezTo>
                  <a:cubicBezTo>
                    <a:pt x="67974" y="14156"/>
                    <a:pt x="51019" y="1"/>
                    <a:pt x="39695"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286;p47">
              <a:extLst>
                <a:ext uri="{FF2B5EF4-FFF2-40B4-BE49-F238E27FC236}">
                  <a16:creationId xmlns:a16="http://schemas.microsoft.com/office/drawing/2014/main" id="{2CD84A0F-0762-B805-CFD5-DD0961B9B97C}"/>
                </a:ext>
              </a:extLst>
            </p:cNvPr>
            <p:cNvSpPr/>
            <p:nvPr/>
          </p:nvSpPr>
          <p:spPr>
            <a:xfrm>
              <a:off x="142825" y="403075"/>
              <a:ext cx="1543575" cy="1218175"/>
            </a:xfrm>
            <a:custGeom>
              <a:avLst/>
              <a:gdLst/>
              <a:ahLst/>
              <a:cxnLst/>
              <a:rect l="l" t="t" r="r" b="b"/>
              <a:pathLst>
                <a:path w="61743" h="48727" extrusionOk="0">
                  <a:moveTo>
                    <a:pt x="8037" y="0"/>
                  </a:moveTo>
                  <a:cubicBezTo>
                    <a:pt x="5134" y="0"/>
                    <a:pt x="2595" y="1717"/>
                    <a:pt x="0" y="3509"/>
                  </a:cubicBezTo>
                  <a:cubicBezTo>
                    <a:pt x="8537" y="8850"/>
                    <a:pt x="15681" y="13552"/>
                    <a:pt x="21912" y="17866"/>
                  </a:cubicBezTo>
                  <a:cubicBezTo>
                    <a:pt x="22574" y="16223"/>
                    <a:pt x="24309" y="14351"/>
                    <a:pt x="25793" y="13324"/>
                  </a:cubicBezTo>
                  <a:lnTo>
                    <a:pt x="25793" y="13324"/>
                  </a:lnTo>
                  <a:cubicBezTo>
                    <a:pt x="25542" y="14009"/>
                    <a:pt x="24263" y="19464"/>
                    <a:pt x="24218" y="19487"/>
                  </a:cubicBezTo>
                  <a:cubicBezTo>
                    <a:pt x="25359" y="20286"/>
                    <a:pt x="33736" y="26426"/>
                    <a:pt x="33736" y="26426"/>
                  </a:cubicBezTo>
                  <a:lnTo>
                    <a:pt x="39077" y="19624"/>
                  </a:lnTo>
                  <a:lnTo>
                    <a:pt x="35676" y="27909"/>
                  </a:lnTo>
                  <a:cubicBezTo>
                    <a:pt x="37593" y="29370"/>
                    <a:pt x="45400" y="35761"/>
                    <a:pt x="45400" y="35761"/>
                  </a:cubicBezTo>
                  <a:lnTo>
                    <a:pt x="48321" y="29074"/>
                  </a:lnTo>
                  <a:cubicBezTo>
                    <a:pt x="49440" y="31653"/>
                    <a:pt x="49668" y="32999"/>
                    <a:pt x="48687" y="38683"/>
                  </a:cubicBezTo>
                  <a:cubicBezTo>
                    <a:pt x="52202" y="41742"/>
                    <a:pt x="56333" y="45394"/>
                    <a:pt x="59917" y="48726"/>
                  </a:cubicBezTo>
                  <a:cubicBezTo>
                    <a:pt x="61743" y="38044"/>
                    <a:pt x="57976" y="23230"/>
                    <a:pt x="49508" y="13552"/>
                  </a:cubicBezTo>
                  <a:cubicBezTo>
                    <a:pt x="40812" y="3578"/>
                    <a:pt x="16389" y="1067"/>
                    <a:pt x="8993" y="63"/>
                  </a:cubicBezTo>
                  <a:cubicBezTo>
                    <a:pt x="8670" y="20"/>
                    <a:pt x="8351" y="0"/>
                    <a:pt x="803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287;p47">
              <a:extLst>
                <a:ext uri="{FF2B5EF4-FFF2-40B4-BE49-F238E27FC236}">
                  <a16:creationId xmlns:a16="http://schemas.microsoft.com/office/drawing/2014/main" id="{9C2D0C05-DAA8-7767-EEFB-F65F9CDCCA2E}"/>
                </a:ext>
              </a:extLst>
            </p:cNvPr>
            <p:cNvSpPr/>
            <p:nvPr/>
          </p:nvSpPr>
          <p:spPr>
            <a:xfrm>
              <a:off x="235825" y="403000"/>
              <a:ext cx="1414625" cy="1019650"/>
            </a:xfrm>
            <a:custGeom>
              <a:avLst/>
              <a:gdLst/>
              <a:ahLst/>
              <a:cxnLst/>
              <a:rect l="l" t="t" r="r" b="b"/>
              <a:pathLst>
                <a:path w="56585" h="40786" extrusionOk="0">
                  <a:moveTo>
                    <a:pt x="4306" y="1"/>
                  </a:moveTo>
                  <a:cubicBezTo>
                    <a:pt x="2798" y="1"/>
                    <a:pt x="1376" y="468"/>
                    <a:pt x="1" y="1184"/>
                  </a:cubicBezTo>
                  <a:cubicBezTo>
                    <a:pt x="640" y="1618"/>
                    <a:pt x="1370" y="2074"/>
                    <a:pt x="2169" y="2531"/>
                  </a:cubicBezTo>
                  <a:cubicBezTo>
                    <a:pt x="2169" y="2531"/>
                    <a:pt x="3673" y="2261"/>
                    <a:pt x="6447" y="2261"/>
                  </a:cubicBezTo>
                  <a:cubicBezTo>
                    <a:pt x="11745" y="2261"/>
                    <a:pt x="21675" y="3245"/>
                    <a:pt x="34604" y="8967"/>
                  </a:cubicBezTo>
                  <a:cubicBezTo>
                    <a:pt x="54005" y="17573"/>
                    <a:pt x="56516" y="40124"/>
                    <a:pt x="56585" y="40786"/>
                  </a:cubicBezTo>
                  <a:cubicBezTo>
                    <a:pt x="56037" y="31496"/>
                    <a:pt x="52316" y="20996"/>
                    <a:pt x="45788" y="13555"/>
                  </a:cubicBezTo>
                  <a:cubicBezTo>
                    <a:pt x="37092" y="3581"/>
                    <a:pt x="12669" y="1070"/>
                    <a:pt x="5273" y="66"/>
                  </a:cubicBezTo>
                  <a:cubicBezTo>
                    <a:pt x="4947" y="22"/>
                    <a:pt x="4624" y="1"/>
                    <a:pt x="4306"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288;p47">
              <a:extLst>
                <a:ext uri="{FF2B5EF4-FFF2-40B4-BE49-F238E27FC236}">
                  <a16:creationId xmlns:a16="http://schemas.microsoft.com/office/drawing/2014/main" id="{135DB291-05CA-9A27-E786-9615CC838D74}"/>
                </a:ext>
              </a:extLst>
            </p:cNvPr>
            <p:cNvSpPr/>
            <p:nvPr/>
          </p:nvSpPr>
          <p:spPr>
            <a:xfrm>
              <a:off x="144525" y="452000"/>
              <a:ext cx="645975" cy="1655425"/>
            </a:xfrm>
            <a:custGeom>
              <a:avLst/>
              <a:gdLst/>
              <a:ahLst/>
              <a:cxnLst/>
              <a:rect l="l" t="t" r="r" b="b"/>
              <a:pathLst>
                <a:path w="25839" h="66217" extrusionOk="0">
                  <a:moveTo>
                    <a:pt x="4589" y="0"/>
                  </a:moveTo>
                  <a:cubicBezTo>
                    <a:pt x="1302" y="4200"/>
                    <a:pt x="23" y="10911"/>
                    <a:pt x="1" y="18580"/>
                  </a:cubicBezTo>
                  <a:lnTo>
                    <a:pt x="5091" y="16092"/>
                  </a:lnTo>
                  <a:lnTo>
                    <a:pt x="46" y="21456"/>
                  </a:lnTo>
                  <a:cubicBezTo>
                    <a:pt x="183" y="25519"/>
                    <a:pt x="617" y="29787"/>
                    <a:pt x="1233" y="34055"/>
                  </a:cubicBezTo>
                  <a:lnTo>
                    <a:pt x="6255" y="31134"/>
                  </a:lnTo>
                  <a:lnTo>
                    <a:pt x="1827" y="37776"/>
                  </a:lnTo>
                  <a:cubicBezTo>
                    <a:pt x="2032" y="39008"/>
                    <a:pt x="2260" y="40241"/>
                    <a:pt x="2511" y="41474"/>
                  </a:cubicBezTo>
                  <a:lnTo>
                    <a:pt x="10637" y="34375"/>
                  </a:lnTo>
                  <a:lnTo>
                    <a:pt x="10637" y="34375"/>
                  </a:lnTo>
                  <a:cubicBezTo>
                    <a:pt x="6940" y="40287"/>
                    <a:pt x="5798" y="41633"/>
                    <a:pt x="3219" y="44966"/>
                  </a:cubicBezTo>
                  <a:cubicBezTo>
                    <a:pt x="4064" y="48937"/>
                    <a:pt x="5022" y="52726"/>
                    <a:pt x="5958" y="56173"/>
                  </a:cubicBezTo>
                  <a:lnTo>
                    <a:pt x="11048" y="49622"/>
                  </a:lnTo>
                  <a:lnTo>
                    <a:pt x="6871" y="59369"/>
                  </a:lnTo>
                  <a:cubicBezTo>
                    <a:pt x="7624" y="61971"/>
                    <a:pt x="8378" y="64299"/>
                    <a:pt x="9039" y="66216"/>
                  </a:cubicBezTo>
                  <a:cubicBezTo>
                    <a:pt x="25839" y="40127"/>
                    <a:pt x="23990" y="23784"/>
                    <a:pt x="4589"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289;p47">
              <a:extLst>
                <a:ext uri="{FF2B5EF4-FFF2-40B4-BE49-F238E27FC236}">
                  <a16:creationId xmlns:a16="http://schemas.microsoft.com/office/drawing/2014/main" id="{7D5BFD72-AF9B-5E3F-490C-DF40E100068D}"/>
                </a:ext>
              </a:extLst>
            </p:cNvPr>
            <p:cNvSpPr/>
            <p:nvPr/>
          </p:nvSpPr>
          <p:spPr>
            <a:xfrm>
              <a:off x="274050" y="470825"/>
              <a:ext cx="470250" cy="1221750"/>
            </a:xfrm>
            <a:custGeom>
              <a:avLst/>
              <a:gdLst/>
              <a:ahLst/>
              <a:cxnLst/>
              <a:rect l="l" t="t" r="r" b="b"/>
              <a:pathLst>
                <a:path w="18810" h="48870" extrusionOk="0">
                  <a:moveTo>
                    <a:pt x="1" y="0"/>
                  </a:moveTo>
                  <a:lnTo>
                    <a:pt x="1" y="0"/>
                  </a:lnTo>
                  <a:cubicBezTo>
                    <a:pt x="2717" y="4314"/>
                    <a:pt x="18307" y="30358"/>
                    <a:pt x="12486" y="48869"/>
                  </a:cubicBezTo>
                  <a:cubicBezTo>
                    <a:pt x="18809" y="31727"/>
                    <a:pt x="14495" y="17964"/>
                    <a:pt x="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 name="Google Shape;2035;p64">
            <a:extLst>
              <a:ext uri="{FF2B5EF4-FFF2-40B4-BE49-F238E27FC236}">
                <a16:creationId xmlns:a16="http://schemas.microsoft.com/office/drawing/2014/main" id="{9A08DBFF-D142-FCEF-D789-4650D62E5DFF}"/>
              </a:ext>
            </a:extLst>
          </p:cNvPr>
          <p:cNvSpPr/>
          <p:nvPr/>
        </p:nvSpPr>
        <p:spPr>
          <a:xfrm>
            <a:off x="746366" y="2897382"/>
            <a:ext cx="2568000" cy="152100"/>
          </a:xfrm>
          <a:prstGeom prst="rect">
            <a:avLst/>
          </a:prstGeom>
          <a:solidFill>
            <a:srgbClr val="A1C9C3"/>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Google Shape;2036;p64">
            <a:extLst>
              <a:ext uri="{FF2B5EF4-FFF2-40B4-BE49-F238E27FC236}">
                <a16:creationId xmlns:a16="http://schemas.microsoft.com/office/drawing/2014/main" id="{FBC830D2-899E-ECDB-D8C1-0487A16E88C0}"/>
              </a:ext>
            </a:extLst>
          </p:cNvPr>
          <p:cNvSpPr/>
          <p:nvPr/>
        </p:nvSpPr>
        <p:spPr>
          <a:xfrm>
            <a:off x="3314377" y="2897382"/>
            <a:ext cx="2568000" cy="152100"/>
          </a:xfrm>
          <a:prstGeom prst="rect">
            <a:avLst/>
          </a:prstGeom>
          <a:solidFill>
            <a:srgbClr val="E5C942"/>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1" name="Google Shape;2037;p64">
            <a:extLst>
              <a:ext uri="{FF2B5EF4-FFF2-40B4-BE49-F238E27FC236}">
                <a16:creationId xmlns:a16="http://schemas.microsoft.com/office/drawing/2014/main" id="{4ACDFFE9-3E08-E53D-AABC-DC09A9AB8205}"/>
              </a:ext>
            </a:extLst>
          </p:cNvPr>
          <p:cNvSpPr/>
          <p:nvPr/>
        </p:nvSpPr>
        <p:spPr>
          <a:xfrm>
            <a:off x="5882389" y="2897382"/>
            <a:ext cx="2568000" cy="152100"/>
          </a:xfrm>
          <a:prstGeom prst="rect">
            <a:avLst/>
          </a:prstGeom>
          <a:solidFill>
            <a:srgbClr val="F27EAA"/>
          </a:solidFill>
          <a:ln>
            <a:noFill/>
          </a:ln>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2" name="Google Shape;2044;p64">
            <a:extLst>
              <a:ext uri="{FF2B5EF4-FFF2-40B4-BE49-F238E27FC236}">
                <a16:creationId xmlns:a16="http://schemas.microsoft.com/office/drawing/2014/main" id="{EFA09E09-90FF-58C0-980E-D0484FA07E99}"/>
              </a:ext>
            </a:extLst>
          </p:cNvPr>
          <p:cNvSpPr/>
          <p:nvPr/>
        </p:nvSpPr>
        <p:spPr>
          <a:xfrm>
            <a:off x="1387482" y="1859106"/>
            <a:ext cx="1285767" cy="1123727"/>
          </a:xfrm>
          <a:custGeom>
            <a:avLst/>
            <a:gdLst/>
            <a:ahLst/>
            <a:cxnLst/>
            <a:rect l="l" t="t" r="r" b="b"/>
            <a:pathLst>
              <a:path w="18758" h="16394" extrusionOk="0">
                <a:moveTo>
                  <a:pt x="9138" y="0"/>
                </a:moveTo>
                <a:cubicBezTo>
                  <a:pt x="8150" y="0"/>
                  <a:pt x="7201" y="112"/>
                  <a:pt x="6390" y="319"/>
                </a:cubicBezTo>
                <a:cubicBezTo>
                  <a:pt x="1" y="1951"/>
                  <a:pt x="351" y="12546"/>
                  <a:pt x="5298" y="15680"/>
                </a:cubicBezTo>
                <a:cubicBezTo>
                  <a:pt x="6110" y="16196"/>
                  <a:pt x="7030" y="16394"/>
                  <a:pt x="7982" y="16394"/>
                </a:cubicBezTo>
                <a:cubicBezTo>
                  <a:pt x="9285" y="16394"/>
                  <a:pt x="10650" y="16024"/>
                  <a:pt x="11887" y="15590"/>
                </a:cubicBezTo>
                <a:cubicBezTo>
                  <a:pt x="13670" y="14969"/>
                  <a:pt x="15513" y="14168"/>
                  <a:pt x="16644" y="12656"/>
                </a:cubicBezTo>
                <a:cubicBezTo>
                  <a:pt x="18757" y="9822"/>
                  <a:pt x="17806" y="4675"/>
                  <a:pt x="15492" y="2161"/>
                </a:cubicBezTo>
                <a:cubicBezTo>
                  <a:pt x="14086" y="642"/>
                  <a:pt x="11504" y="0"/>
                  <a:pt x="913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3" name="Google Shape;2045;p64">
            <a:extLst>
              <a:ext uri="{FF2B5EF4-FFF2-40B4-BE49-F238E27FC236}">
                <a16:creationId xmlns:a16="http://schemas.microsoft.com/office/drawing/2014/main" id="{15C50A0F-EA48-22C0-9D9E-AD3CA94928E2}"/>
              </a:ext>
            </a:extLst>
          </p:cNvPr>
          <p:cNvSpPr/>
          <p:nvPr/>
        </p:nvSpPr>
        <p:spPr>
          <a:xfrm>
            <a:off x="3955494" y="1859106"/>
            <a:ext cx="1285767" cy="1123727"/>
          </a:xfrm>
          <a:custGeom>
            <a:avLst/>
            <a:gdLst/>
            <a:ahLst/>
            <a:cxnLst/>
            <a:rect l="l" t="t" r="r" b="b"/>
            <a:pathLst>
              <a:path w="18758" h="16394" extrusionOk="0">
                <a:moveTo>
                  <a:pt x="9138" y="0"/>
                </a:moveTo>
                <a:cubicBezTo>
                  <a:pt x="8150" y="0"/>
                  <a:pt x="7201" y="112"/>
                  <a:pt x="6390" y="319"/>
                </a:cubicBezTo>
                <a:cubicBezTo>
                  <a:pt x="1" y="1951"/>
                  <a:pt x="351" y="12546"/>
                  <a:pt x="5298" y="15680"/>
                </a:cubicBezTo>
                <a:cubicBezTo>
                  <a:pt x="6110" y="16196"/>
                  <a:pt x="7030" y="16394"/>
                  <a:pt x="7982" y="16394"/>
                </a:cubicBezTo>
                <a:cubicBezTo>
                  <a:pt x="9285" y="16394"/>
                  <a:pt x="10650" y="16024"/>
                  <a:pt x="11887" y="15590"/>
                </a:cubicBezTo>
                <a:cubicBezTo>
                  <a:pt x="13670" y="14969"/>
                  <a:pt x="15513" y="14168"/>
                  <a:pt x="16644" y="12656"/>
                </a:cubicBezTo>
                <a:cubicBezTo>
                  <a:pt x="18757" y="9822"/>
                  <a:pt x="17806" y="4675"/>
                  <a:pt x="15492" y="2161"/>
                </a:cubicBezTo>
                <a:cubicBezTo>
                  <a:pt x="14086" y="642"/>
                  <a:pt x="11504" y="0"/>
                  <a:pt x="913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4" name="Google Shape;2046;p64">
            <a:extLst>
              <a:ext uri="{FF2B5EF4-FFF2-40B4-BE49-F238E27FC236}">
                <a16:creationId xmlns:a16="http://schemas.microsoft.com/office/drawing/2014/main" id="{BABF1F9E-BBF9-7CCF-CCA5-281046925E6B}"/>
              </a:ext>
            </a:extLst>
          </p:cNvPr>
          <p:cNvSpPr/>
          <p:nvPr/>
        </p:nvSpPr>
        <p:spPr>
          <a:xfrm>
            <a:off x="6523506" y="1859106"/>
            <a:ext cx="1285767" cy="1123727"/>
          </a:xfrm>
          <a:custGeom>
            <a:avLst/>
            <a:gdLst/>
            <a:ahLst/>
            <a:cxnLst/>
            <a:rect l="l" t="t" r="r" b="b"/>
            <a:pathLst>
              <a:path w="18758" h="16394" extrusionOk="0">
                <a:moveTo>
                  <a:pt x="9138" y="0"/>
                </a:moveTo>
                <a:cubicBezTo>
                  <a:pt x="8150" y="0"/>
                  <a:pt x="7201" y="112"/>
                  <a:pt x="6390" y="319"/>
                </a:cubicBezTo>
                <a:cubicBezTo>
                  <a:pt x="1" y="1951"/>
                  <a:pt x="351" y="12546"/>
                  <a:pt x="5298" y="15680"/>
                </a:cubicBezTo>
                <a:cubicBezTo>
                  <a:pt x="6110" y="16196"/>
                  <a:pt x="7030" y="16394"/>
                  <a:pt x="7982" y="16394"/>
                </a:cubicBezTo>
                <a:cubicBezTo>
                  <a:pt x="9285" y="16394"/>
                  <a:pt x="10650" y="16024"/>
                  <a:pt x="11887" y="15590"/>
                </a:cubicBezTo>
                <a:cubicBezTo>
                  <a:pt x="13670" y="14969"/>
                  <a:pt x="15513" y="14168"/>
                  <a:pt x="16644" y="12656"/>
                </a:cubicBezTo>
                <a:cubicBezTo>
                  <a:pt x="18757" y="9822"/>
                  <a:pt x="17806" y="4675"/>
                  <a:pt x="15492" y="2161"/>
                </a:cubicBezTo>
                <a:cubicBezTo>
                  <a:pt x="14086" y="642"/>
                  <a:pt x="11504" y="0"/>
                  <a:pt x="913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5" name="TextBox 14">
            <a:extLst>
              <a:ext uri="{FF2B5EF4-FFF2-40B4-BE49-F238E27FC236}">
                <a16:creationId xmlns:a16="http://schemas.microsoft.com/office/drawing/2014/main" id="{947EB8A0-843A-B743-397E-620D23F30BCD}"/>
              </a:ext>
            </a:extLst>
          </p:cNvPr>
          <p:cNvSpPr txBox="1"/>
          <p:nvPr/>
        </p:nvSpPr>
        <p:spPr>
          <a:xfrm>
            <a:off x="571268" y="3140222"/>
            <a:ext cx="2366682" cy="1569660"/>
          </a:xfrm>
          <a:prstGeom prst="rect">
            <a:avLst/>
          </a:prstGeom>
          <a:noFill/>
        </p:spPr>
        <p:txBody>
          <a:bodyPr wrap="square">
            <a:spAutoFit/>
          </a:bodyPr>
          <a:lstStyle/>
          <a:p>
            <a:pPr algn="ctr"/>
            <a:r>
              <a:rPr lang="en-US" sz="2400" i="1">
                <a:solidFill>
                  <a:schemeClr val="tx1"/>
                </a:solidFill>
                <a:latin typeface="Times New Roman" panose="02020603050405020304" pitchFamily="18" charset="0"/>
                <a:cs typeface="Times New Roman" panose="02020603050405020304" pitchFamily="18" charset="0"/>
              </a:rPr>
              <a:t>NHÓM 1,2: </a:t>
            </a:r>
          </a:p>
          <a:p>
            <a:pPr algn="ctr"/>
            <a:r>
              <a:rPr lang="en-US" sz="2400" i="1">
                <a:solidFill>
                  <a:schemeClr val="tx1"/>
                </a:solidFill>
                <a:latin typeface="Times New Roman" panose="02020603050405020304" pitchFamily="18" charset="0"/>
                <a:cs typeface="Times New Roman" panose="02020603050405020304" pitchFamily="18" charset="0"/>
              </a:rPr>
              <a:t>Tìm lí lẽ và bằng chứng cho luận điểm 1.</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72FC295D-F6F0-7A88-D3D0-F8C471FDDE37}"/>
              </a:ext>
            </a:extLst>
          </p:cNvPr>
          <p:cNvSpPr txBox="1"/>
          <p:nvPr/>
        </p:nvSpPr>
        <p:spPr>
          <a:xfrm>
            <a:off x="3383299" y="3152497"/>
            <a:ext cx="2366682" cy="1569660"/>
          </a:xfrm>
          <a:prstGeom prst="rect">
            <a:avLst/>
          </a:prstGeom>
          <a:noFill/>
        </p:spPr>
        <p:txBody>
          <a:bodyPr wrap="square">
            <a:spAutoFit/>
          </a:bodyPr>
          <a:lstStyle/>
          <a:p>
            <a:pPr algn="ctr"/>
            <a:r>
              <a:rPr lang="en-US" sz="2400" i="1">
                <a:solidFill>
                  <a:schemeClr val="tx1"/>
                </a:solidFill>
                <a:latin typeface="Times New Roman" panose="02020603050405020304" pitchFamily="18" charset="0"/>
                <a:cs typeface="Times New Roman" panose="02020603050405020304" pitchFamily="18" charset="0"/>
              </a:rPr>
              <a:t>NHÓM 3,4: </a:t>
            </a:r>
          </a:p>
          <a:p>
            <a:pPr algn="ctr"/>
            <a:r>
              <a:rPr lang="en-US" sz="2400" i="1">
                <a:solidFill>
                  <a:schemeClr val="tx1"/>
                </a:solidFill>
                <a:latin typeface="Times New Roman" panose="02020603050405020304" pitchFamily="18" charset="0"/>
                <a:cs typeface="Times New Roman" panose="02020603050405020304" pitchFamily="18" charset="0"/>
              </a:rPr>
              <a:t>Tìm lí lẽ và bằng chứng cho luận điểm 2.</a:t>
            </a:r>
            <a:endParaRPr lang="en-US" sz="2400">
              <a:solidFill>
                <a:schemeClr val="tx1"/>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015F3917-F3BB-824C-ECAD-EEA9E3727324}"/>
              </a:ext>
            </a:extLst>
          </p:cNvPr>
          <p:cNvSpPr txBox="1"/>
          <p:nvPr/>
        </p:nvSpPr>
        <p:spPr>
          <a:xfrm>
            <a:off x="5980118" y="3144378"/>
            <a:ext cx="2709633" cy="1569660"/>
          </a:xfrm>
          <a:prstGeom prst="rect">
            <a:avLst/>
          </a:prstGeom>
          <a:noFill/>
        </p:spPr>
        <p:txBody>
          <a:bodyPr wrap="square">
            <a:spAutoFit/>
          </a:bodyPr>
          <a:lstStyle/>
          <a:p>
            <a:pPr algn="ctr"/>
            <a:r>
              <a:rPr lang="en-US" sz="2400" i="1">
                <a:solidFill>
                  <a:schemeClr val="tx1"/>
                </a:solidFill>
                <a:latin typeface="Times New Roman" panose="02020603050405020304" pitchFamily="18" charset="0"/>
                <a:cs typeface="Times New Roman" panose="02020603050405020304" pitchFamily="18" charset="0"/>
              </a:rPr>
              <a:t>NHÓM 5,6: </a:t>
            </a:r>
          </a:p>
          <a:p>
            <a:pPr algn="ctr"/>
            <a:r>
              <a:rPr lang="en-US" sz="2400" i="1">
                <a:solidFill>
                  <a:schemeClr val="tx1"/>
                </a:solidFill>
                <a:latin typeface="Times New Roman" panose="02020603050405020304" pitchFamily="18" charset="0"/>
                <a:cs typeface="Times New Roman" panose="02020603050405020304" pitchFamily="18" charset="0"/>
              </a:rPr>
              <a:t>Tìm lí lẽ và bằng chứng cho luận điểm 3.</a:t>
            </a:r>
            <a:endParaRPr lang="en-US" sz="2400">
              <a:solidFill>
                <a:schemeClr val="tx1"/>
              </a:solidFill>
              <a:latin typeface="Times New Roman" panose="02020603050405020304" pitchFamily="18" charset="0"/>
              <a:cs typeface="Times New Roman" panose="02020603050405020304" pitchFamily="18" charset="0"/>
            </a:endParaRPr>
          </a:p>
        </p:txBody>
      </p:sp>
      <p:pic>
        <p:nvPicPr>
          <p:cNvPr id="27" name="Picture 26" descr="A cartoon of a person wearing a garment&#10;&#10;Description automatically generated">
            <a:extLst>
              <a:ext uri="{FF2B5EF4-FFF2-40B4-BE49-F238E27FC236}">
                <a16:creationId xmlns:a16="http://schemas.microsoft.com/office/drawing/2014/main" id="{B6C27294-AF24-786B-29FF-2F5301BEEE17}"/>
              </a:ext>
            </a:extLst>
          </p:cNvPr>
          <p:cNvPicPr>
            <a:picLocks noChangeAspect="1"/>
          </p:cNvPicPr>
          <p:nvPr/>
        </p:nvPicPr>
        <p:blipFill>
          <a:blip r:embed="rId3"/>
          <a:stretch>
            <a:fillRect/>
          </a:stretch>
        </p:blipFill>
        <p:spPr>
          <a:xfrm>
            <a:off x="1618970" y="1483572"/>
            <a:ext cx="957367" cy="1406076"/>
          </a:xfrm>
          <a:prstGeom prst="rect">
            <a:avLst/>
          </a:prstGeom>
        </p:spPr>
      </p:pic>
      <p:pic>
        <p:nvPicPr>
          <p:cNvPr id="28" name="Picture 27" descr="A cartoon of a child&#10;&#10;Description automatically generated">
            <a:extLst>
              <a:ext uri="{FF2B5EF4-FFF2-40B4-BE49-F238E27FC236}">
                <a16:creationId xmlns:a16="http://schemas.microsoft.com/office/drawing/2014/main" id="{1236DA8A-82D3-6467-BCE5-684DC6C5359B}"/>
              </a:ext>
            </a:extLst>
          </p:cNvPr>
          <p:cNvPicPr>
            <a:picLocks noChangeAspect="1"/>
          </p:cNvPicPr>
          <p:nvPr/>
        </p:nvPicPr>
        <p:blipFill>
          <a:blip r:embed="rId4"/>
          <a:stretch>
            <a:fillRect/>
          </a:stretch>
        </p:blipFill>
        <p:spPr>
          <a:xfrm>
            <a:off x="4344605" y="1436288"/>
            <a:ext cx="633831" cy="1411794"/>
          </a:xfrm>
          <a:prstGeom prst="rect">
            <a:avLst/>
          </a:prstGeom>
        </p:spPr>
      </p:pic>
      <p:pic>
        <p:nvPicPr>
          <p:cNvPr id="29" name="Picture 28" descr="A cartoon of a child holding a spear&#10;&#10;Description automatically generated">
            <a:extLst>
              <a:ext uri="{FF2B5EF4-FFF2-40B4-BE49-F238E27FC236}">
                <a16:creationId xmlns:a16="http://schemas.microsoft.com/office/drawing/2014/main" id="{35C650A2-316C-AA36-8BBD-5A68ADEBBBC1}"/>
              </a:ext>
            </a:extLst>
          </p:cNvPr>
          <p:cNvPicPr>
            <a:picLocks noChangeAspect="1"/>
          </p:cNvPicPr>
          <p:nvPr/>
        </p:nvPicPr>
        <p:blipFill>
          <a:blip r:embed="rId5"/>
          <a:stretch>
            <a:fillRect/>
          </a:stretch>
        </p:blipFill>
        <p:spPr>
          <a:xfrm>
            <a:off x="6375767" y="1348680"/>
            <a:ext cx="1617560" cy="1617560"/>
          </a:xfrm>
          <a:prstGeom prst="rect">
            <a:avLst/>
          </a:prstGeom>
        </p:spPr>
      </p:pic>
    </p:spTree>
    <p:extLst>
      <p:ext uri="{BB962C8B-B14F-4D97-AF65-F5344CB8AC3E}">
        <p14:creationId xmlns:p14="http://schemas.microsoft.com/office/powerpoint/2010/main" val="2235904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ppt_x"/>
                                          </p:val>
                                        </p:tav>
                                        <p:tav tm="100000">
                                          <p:val>
                                            <p:strVal val="#ppt_x"/>
                                          </p:val>
                                        </p:tav>
                                      </p:tavLst>
                                    </p:anim>
                                    <p:anim calcmode="lin" valueType="num">
                                      <p:cBhvr additive="base">
                                        <p:cTn id="13" dur="500" fill="hold"/>
                                        <p:tgtEl>
                                          <p:spTgt spid="27"/>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500" fill="hold"/>
                                        <p:tgtEl>
                                          <p:spTgt spid="28"/>
                                        </p:tgtEl>
                                        <p:attrNameLst>
                                          <p:attrName>ppt_x</p:attrName>
                                        </p:attrNameLst>
                                      </p:cBhvr>
                                      <p:tavLst>
                                        <p:tav tm="0">
                                          <p:val>
                                            <p:strVal val="#ppt_x"/>
                                          </p:val>
                                        </p:tav>
                                        <p:tav tm="100000">
                                          <p:val>
                                            <p:strVal val="#ppt_x"/>
                                          </p:val>
                                        </p:tav>
                                      </p:tavLst>
                                    </p:anim>
                                    <p:anim calcmode="lin" valueType="num">
                                      <p:cBhvr additive="base">
                                        <p:cTn id="33" dur="500" fill="hold"/>
                                        <p:tgtEl>
                                          <p:spTgt spid="28"/>
                                        </p:tgtEl>
                                        <p:attrNameLst>
                                          <p:attrName>ppt_y</p:attrName>
                                        </p:attrNameLst>
                                      </p:cBhvr>
                                      <p:tavLst>
                                        <p:tav tm="0">
                                          <p:val>
                                            <p:strVal val="1+#ppt_h/2"/>
                                          </p:val>
                                        </p:tav>
                                        <p:tav tm="100000">
                                          <p:val>
                                            <p:strVal val="#ppt_y"/>
                                          </p:val>
                                        </p:tav>
                                      </p:tavLst>
                                    </p:anim>
                                  </p:childTnLst>
                                </p:cTn>
                              </p:par>
                              <p:par>
                                <p:cTn id="34" presetID="16" presetClass="entr" presetSubtype="21"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barn(inVertical)">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additive="base">
                                        <p:cTn id="41" dur="500" fill="hold"/>
                                        <p:tgtEl>
                                          <p:spTgt spid="29"/>
                                        </p:tgtEl>
                                        <p:attrNameLst>
                                          <p:attrName>ppt_x</p:attrName>
                                        </p:attrNameLst>
                                      </p:cBhvr>
                                      <p:tavLst>
                                        <p:tav tm="0">
                                          <p:val>
                                            <p:strVal val="#ppt_x"/>
                                          </p:val>
                                        </p:tav>
                                        <p:tav tm="100000">
                                          <p:val>
                                            <p:strVal val="#ppt_x"/>
                                          </p:val>
                                        </p:tav>
                                      </p:tavLst>
                                    </p:anim>
                                    <p:anim calcmode="lin" valueType="num">
                                      <p:cBhvr additive="base">
                                        <p:cTn id="4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barn(inVertical)">
                                      <p:cBhvr>
                                        <p:cTn id="50" dur="500"/>
                                        <p:tgtEl>
                                          <p:spTgt spid="14"/>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barn(inVertical)">
                                      <p:cBhvr>
                                        <p:cTn id="5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120"/>
        <p:cNvGrpSpPr/>
        <p:nvPr/>
      </p:nvGrpSpPr>
      <p:grpSpPr>
        <a:xfrm>
          <a:off x="0" y="0"/>
          <a:ext cx="0" cy="0"/>
          <a:chOff x="0" y="0"/>
          <a:chExt cx="0" cy="0"/>
        </a:xfrm>
      </p:grpSpPr>
      <p:sp>
        <p:nvSpPr>
          <p:cNvPr id="4126" name="Google Shape;4126;p46"/>
          <p:cNvSpPr/>
          <p:nvPr/>
        </p:nvSpPr>
        <p:spPr>
          <a:xfrm>
            <a:off x="5849203" y="424775"/>
            <a:ext cx="1528667" cy="645053"/>
          </a:xfrm>
          <a:custGeom>
            <a:avLst/>
            <a:gdLst/>
            <a:ahLst/>
            <a:cxnLst/>
            <a:rect l="l" t="t" r="r" b="b"/>
            <a:pathLst>
              <a:path w="48847" h="20612" extrusionOk="0">
                <a:moveTo>
                  <a:pt x="44190" y="18786"/>
                </a:moveTo>
                <a:cubicBezTo>
                  <a:pt x="43939" y="18398"/>
                  <a:pt x="43642" y="17918"/>
                  <a:pt x="43323" y="17348"/>
                </a:cubicBezTo>
                <a:cubicBezTo>
                  <a:pt x="40698" y="12805"/>
                  <a:pt x="33325" y="14540"/>
                  <a:pt x="33325" y="14540"/>
                </a:cubicBezTo>
                <a:cubicBezTo>
                  <a:pt x="38826" y="4976"/>
                  <a:pt x="20794" y="0"/>
                  <a:pt x="20223" y="11322"/>
                </a:cubicBezTo>
                <a:cubicBezTo>
                  <a:pt x="15248" y="6049"/>
                  <a:pt x="7875" y="13148"/>
                  <a:pt x="11801" y="16298"/>
                </a:cubicBezTo>
                <a:cubicBezTo>
                  <a:pt x="11801" y="16298"/>
                  <a:pt x="6095" y="14951"/>
                  <a:pt x="4040" y="18466"/>
                </a:cubicBezTo>
                <a:cubicBezTo>
                  <a:pt x="3995" y="18580"/>
                  <a:pt x="3926" y="18694"/>
                  <a:pt x="3858" y="18786"/>
                </a:cubicBezTo>
                <a:lnTo>
                  <a:pt x="913" y="18786"/>
                </a:lnTo>
                <a:cubicBezTo>
                  <a:pt x="411" y="18786"/>
                  <a:pt x="0" y="19196"/>
                  <a:pt x="0" y="19699"/>
                </a:cubicBezTo>
                <a:cubicBezTo>
                  <a:pt x="0" y="20201"/>
                  <a:pt x="411" y="20612"/>
                  <a:pt x="913" y="20612"/>
                </a:cubicBezTo>
                <a:lnTo>
                  <a:pt x="47933" y="20612"/>
                </a:lnTo>
                <a:cubicBezTo>
                  <a:pt x="48436" y="20612"/>
                  <a:pt x="48846" y="20201"/>
                  <a:pt x="48846" y="19699"/>
                </a:cubicBezTo>
                <a:cubicBezTo>
                  <a:pt x="48846" y="19196"/>
                  <a:pt x="48436" y="18786"/>
                  <a:pt x="47933" y="18786"/>
                </a:cubicBezTo>
                <a:close/>
              </a:path>
            </a:pathLst>
          </a:custGeom>
          <a:solidFill>
            <a:srgbClr val="60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46"/>
          <p:cNvSpPr/>
          <p:nvPr/>
        </p:nvSpPr>
        <p:spPr>
          <a:xfrm>
            <a:off x="-368728" y="931138"/>
            <a:ext cx="1528667" cy="494085"/>
          </a:xfrm>
          <a:custGeom>
            <a:avLst/>
            <a:gdLst/>
            <a:ahLst/>
            <a:cxnLst/>
            <a:rect l="l" t="t" r="r" b="b"/>
            <a:pathLst>
              <a:path w="48847" h="15788" extrusionOk="0">
                <a:moveTo>
                  <a:pt x="26824" y="0"/>
                </a:moveTo>
                <a:cubicBezTo>
                  <a:pt x="23574" y="0"/>
                  <a:pt x="20455" y="1904"/>
                  <a:pt x="20223" y="6498"/>
                </a:cubicBezTo>
                <a:cubicBezTo>
                  <a:pt x="18956" y="5148"/>
                  <a:pt x="17528" y="4610"/>
                  <a:pt x="16171" y="4610"/>
                </a:cubicBezTo>
                <a:cubicBezTo>
                  <a:pt x="12226" y="4610"/>
                  <a:pt x="8880" y="9153"/>
                  <a:pt x="11801" y="11496"/>
                </a:cubicBezTo>
                <a:cubicBezTo>
                  <a:pt x="11801" y="11496"/>
                  <a:pt x="10727" y="11243"/>
                  <a:pt x="9345" y="11243"/>
                </a:cubicBezTo>
                <a:cubicBezTo>
                  <a:pt x="7541" y="11243"/>
                  <a:pt x="5213" y="11675"/>
                  <a:pt x="4063" y="13665"/>
                </a:cubicBezTo>
                <a:cubicBezTo>
                  <a:pt x="3995" y="13779"/>
                  <a:pt x="3926" y="13870"/>
                  <a:pt x="3880" y="13984"/>
                </a:cubicBezTo>
                <a:lnTo>
                  <a:pt x="913" y="13984"/>
                </a:lnTo>
                <a:cubicBezTo>
                  <a:pt x="411" y="13984"/>
                  <a:pt x="0" y="14395"/>
                  <a:pt x="0" y="14897"/>
                </a:cubicBezTo>
                <a:cubicBezTo>
                  <a:pt x="0" y="15399"/>
                  <a:pt x="411" y="15787"/>
                  <a:pt x="913" y="15787"/>
                </a:cubicBezTo>
                <a:lnTo>
                  <a:pt x="47933" y="15787"/>
                </a:lnTo>
                <a:cubicBezTo>
                  <a:pt x="48435" y="15787"/>
                  <a:pt x="48846" y="15399"/>
                  <a:pt x="48846" y="14897"/>
                </a:cubicBezTo>
                <a:cubicBezTo>
                  <a:pt x="48846" y="14395"/>
                  <a:pt x="48435" y="13984"/>
                  <a:pt x="47933" y="13984"/>
                </a:cubicBezTo>
                <a:lnTo>
                  <a:pt x="44190" y="13984"/>
                </a:lnTo>
                <a:cubicBezTo>
                  <a:pt x="43939" y="13596"/>
                  <a:pt x="43665" y="13117"/>
                  <a:pt x="43323" y="12546"/>
                </a:cubicBezTo>
                <a:cubicBezTo>
                  <a:pt x="41826" y="9956"/>
                  <a:pt x="38786" y="9400"/>
                  <a:pt x="36449" y="9400"/>
                </a:cubicBezTo>
                <a:cubicBezTo>
                  <a:pt x="34687" y="9400"/>
                  <a:pt x="33325" y="9716"/>
                  <a:pt x="33325" y="9716"/>
                </a:cubicBezTo>
                <a:lnTo>
                  <a:pt x="33325" y="9716"/>
                </a:lnTo>
                <a:cubicBezTo>
                  <a:pt x="36589" y="4054"/>
                  <a:pt x="31567" y="0"/>
                  <a:pt x="26824" y="0"/>
                </a:cubicBezTo>
                <a:close/>
              </a:path>
            </a:pathLst>
          </a:custGeom>
          <a:solidFill>
            <a:srgbClr val="60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46"/>
          <p:cNvSpPr txBox="1">
            <a:spLocks noGrp="1"/>
          </p:cNvSpPr>
          <p:nvPr>
            <p:ph type="title"/>
          </p:nvPr>
        </p:nvSpPr>
        <p:spPr>
          <a:xfrm>
            <a:off x="724593" y="204489"/>
            <a:ext cx="6827875"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latin typeface="Times New Roman" panose="02020603050405020304" pitchFamily="18" charset="0"/>
                <a:cs typeface="Times New Roman" panose="02020603050405020304" pitchFamily="18" charset="0"/>
              </a:rPr>
              <a:t>1. Hệ thống luận điểm, lí lẽ, bằng chứng của văn bản</a:t>
            </a:r>
            <a:endParaRPr b="1">
              <a:latin typeface="Times New Roman" panose="02020603050405020304" pitchFamily="18" charset="0"/>
              <a:cs typeface="Times New Roman" panose="02020603050405020304" pitchFamily="18" charset="0"/>
            </a:endParaRPr>
          </a:p>
        </p:txBody>
      </p:sp>
      <p:grpSp>
        <p:nvGrpSpPr>
          <p:cNvPr id="4129" name="Google Shape;4129;p46"/>
          <p:cNvGrpSpPr/>
          <p:nvPr/>
        </p:nvGrpSpPr>
        <p:grpSpPr>
          <a:xfrm>
            <a:off x="242100" y="1154938"/>
            <a:ext cx="307025" cy="307025"/>
            <a:chOff x="462375" y="3055200"/>
            <a:chExt cx="307025" cy="307025"/>
          </a:xfrm>
        </p:grpSpPr>
        <p:sp>
          <p:nvSpPr>
            <p:cNvPr id="4130" name="Google Shape;4130;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1" name="Google Shape;4181;p46"/>
          <p:cNvGrpSpPr/>
          <p:nvPr/>
        </p:nvGrpSpPr>
        <p:grpSpPr>
          <a:xfrm>
            <a:off x="8297712" y="1729951"/>
            <a:ext cx="307025" cy="307025"/>
            <a:chOff x="462375" y="3055200"/>
            <a:chExt cx="307025" cy="307025"/>
          </a:xfrm>
        </p:grpSpPr>
        <p:sp>
          <p:nvSpPr>
            <p:cNvPr id="4182" name="Google Shape;4182;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7" name="Google Shape;4207;p46"/>
          <p:cNvGrpSpPr/>
          <p:nvPr/>
        </p:nvGrpSpPr>
        <p:grpSpPr>
          <a:xfrm>
            <a:off x="7203135" y="293062"/>
            <a:ext cx="307025" cy="307025"/>
            <a:chOff x="462375" y="3055200"/>
            <a:chExt cx="307025" cy="307025"/>
          </a:xfrm>
        </p:grpSpPr>
        <p:sp>
          <p:nvSpPr>
            <p:cNvPr id="4208" name="Google Shape;4208;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3" name="Google Shape;4233;p46"/>
          <p:cNvGrpSpPr/>
          <p:nvPr/>
        </p:nvGrpSpPr>
        <p:grpSpPr>
          <a:xfrm>
            <a:off x="437525" y="4117700"/>
            <a:ext cx="307025" cy="307025"/>
            <a:chOff x="462375" y="3055200"/>
            <a:chExt cx="307025" cy="307025"/>
          </a:xfrm>
        </p:grpSpPr>
        <p:sp>
          <p:nvSpPr>
            <p:cNvPr id="4234" name="Google Shape;4234;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9" name="Google Shape;4259;p46"/>
          <p:cNvSpPr/>
          <p:nvPr/>
        </p:nvSpPr>
        <p:spPr>
          <a:xfrm>
            <a:off x="6346475" y="835150"/>
            <a:ext cx="861675" cy="390900"/>
          </a:xfrm>
          <a:custGeom>
            <a:avLst/>
            <a:gdLst/>
            <a:ahLst/>
            <a:cxnLst/>
            <a:rect l="l" t="t" r="r" b="b"/>
            <a:pathLst>
              <a:path w="34467" h="15636" extrusionOk="0">
                <a:moveTo>
                  <a:pt x="31180" y="14334"/>
                </a:moveTo>
                <a:cubicBezTo>
                  <a:pt x="30997" y="14083"/>
                  <a:pt x="30792" y="13741"/>
                  <a:pt x="30564" y="13330"/>
                </a:cubicBezTo>
                <a:cubicBezTo>
                  <a:pt x="28715" y="10135"/>
                  <a:pt x="23511" y="11344"/>
                  <a:pt x="23511" y="11344"/>
                </a:cubicBezTo>
                <a:cubicBezTo>
                  <a:pt x="27391" y="4588"/>
                  <a:pt x="15431" y="0"/>
                  <a:pt x="14266" y="9062"/>
                </a:cubicBezTo>
                <a:cubicBezTo>
                  <a:pt x="10774" y="5341"/>
                  <a:pt x="5547" y="10363"/>
                  <a:pt x="8332" y="12577"/>
                </a:cubicBezTo>
                <a:cubicBezTo>
                  <a:pt x="8332" y="12577"/>
                  <a:pt x="4292" y="11641"/>
                  <a:pt x="2854" y="14129"/>
                </a:cubicBezTo>
                <a:cubicBezTo>
                  <a:pt x="2808" y="14197"/>
                  <a:pt x="2762" y="14266"/>
                  <a:pt x="2717" y="14334"/>
                </a:cubicBezTo>
                <a:lnTo>
                  <a:pt x="640" y="14334"/>
                </a:lnTo>
                <a:cubicBezTo>
                  <a:pt x="297" y="14334"/>
                  <a:pt x="1" y="14631"/>
                  <a:pt x="1" y="14973"/>
                </a:cubicBezTo>
                <a:cubicBezTo>
                  <a:pt x="1" y="15339"/>
                  <a:pt x="297" y="15635"/>
                  <a:pt x="640" y="15635"/>
                </a:cubicBezTo>
                <a:lnTo>
                  <a:pt x="33828" y="15635"/>
                </a:lnTo>
                <a:cubicBezTo>
                  <a:pt x="34170" y="15635"/>
                  <a:pt x="34467" y="15339"/>
                  <a:pt x="34467" y="14973"/>
                </a:cubicBezTo>
                <a:cubicBezTo>
                  <a:pt x="34467" y="14631"/>
                  <a:pt x="34170" y="14334"/>
                  <a:pt x="33828" y="14334"/>
                </a:cubicBezTo>
                <a:close/>
              </a:path>
            </a:pathLst>
          </a:custGeom>
          <a:solidFill>
            <a:srgbClr val="F3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Google Shape;4270;p47">
            <a:extLst>
              <a:ext uri="{FF2B5EF4-FFF2-40B4-BE49-F238E27FC236}">
                <a16:creationId xmlns:a16="http://schemas.microsoft.com/office/drawing/2014/main" id="{4C696148-B5A0-DF2A-B7E9-BA90DA3DC256}"/>
              </a:ext>
            </a:extLst>
          </p:cNvPr>
          <p:cNvSpPr/>
          <p:nvPr/>
        </p:nvSpPr>
        <p:spPr>
          <a:xfrm>
            <a:off x="-294875" y="174362"/>
            <a:ext cx="1073950" cy="487350"/>
          </a:xfrm>
          <a:custGeom>
            <a:avLst/>
            <a:gdLst/>
            <a:ahLst/>
            <a:cxnLst/>
            <a:rect l="l" t="t" r="r" b="b"/>
            <a:pathLst>
              <a:path w="42958" h="19494" extrusionOk="0">
                <a:moveTo>
                  <a:pt x="38872" y="17896"/>
                </a:moveTo>
                <a:cubicBezTo>
                  <a:pt x="38644" y="17553"/>
                  <a:pt x="38392" y="17143"/>
                  <a:pt x="38096" y="16618"/>
                </a:cubicBezTo>
                <a:cubicBezTo>
                  <a:pt x="35790" y="12646"/>
                  <a:pt x="29308" y="14152"/>
                  <a:pt x="29308" y="14152"/>
                </a:cubicBezTo>
                <a:cubicBezTo>
                  <a:pt x="34147" y="5730"/>
                  <a:pt x="19242" y="1"/>
                  <a:pt x="17781" y="11322"/>
                </a:cubicBezTo>
                <a:cubicBezTo>
                  <a:pt x="13422" y="6666"/>
                  <a:pt x="6916" y="12943"/>
                  <a:pt x="10363" y="15705"/>
                </a:cubicBezTo>
                <a:cubicBezTo>
                  <a:pt x="10363" y="15705"/>
                  <a:pt x="5341" y="14518"/>
                  <a:pt x="3561" y="17622"/>
                </a:cubicBezTo>
                <a:cubicBezTo>
                  <a:pt x="3493" y="17713"/>
                  <a:pt x="3447" y="17804"/>
                  <a:pt x="3401" y="17896"/>
                </a:cubicBezTo>
                <a:lnTo>
                  <a:pt x="799" y="17896"/>
                </a:lnTo>
                <a:cubicBezTo>
                  <a:pt x="343" y="17896"/>
                  <a:pt x="0" y="18238"/>
                  <a:pt x="0" y="18695"/>
                </a:cubicBezTo>
                <a:cubicBezTo>
                  <a:pt x="0" y="19128"/>
                  <a:pt x="343" y="19494"/>
                  <a:pt x="799" y="19494"/>
                </a:cubicBezTo>
                <a:lnTo>
                  <a:pt x="42159" y="19494"/>
                </a:lnTo>
                <a:cubicBezTo>
                  <a:pt x="42615" y="19494"/>
                  <a:pt x="42957" y="19128"/>
                  <a:pt x="42957" y="18695"/>
                </a:cubicBezTo>
                <a:cubicBezTo>
                  <a:pt x="42957" y="18238"/>
                  <a:pt x="42615" y="17896"/>
                  <a:pt x="42159" y="17896"/>
                </a:cubicBezTo>
                <a:close/>
              </a:path>
            </a:pathLst>
          </a:custGeom>
          <a:solidFill>
            <a:srgbClr val="F3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9" name="Table 8">
            <a:extLst>
              <a:ext uri="{FF2B5EF4-FFF2-40B4-BE49-F238E27FC236}">
                <a16:creationId xmlns:a16="http://schemas.microsoft.com/office/drawing/2014/main" id="{ECFF8DDF-B5FD-F10F-7B48-53A4F7351BCE}"/>
              </a:ext>
            </a:extLst>
          </p:cNvPr>
          <p:cNvGraphicFramePr>
            <a:graphicFrameLocks noGrp="1"/>
          </p:cNvGraphicFramePr>
          <p:nvPr>
            <p:extLst>
              <p:ext uri="{D42A27DB-BD31-4B8C-83A1-F6EECF244321}">
                <p14:modId xmlns:p14="http://schemas.microsoft.com/office/powerpoint/2010/main" val="3281593321"/>
              </p:ext>
            </p:extLst>
          </p:nvPr>
        </p:nvGraphicFramePr>
        <p:xfrm>
          <a:off x="1700" y="-3794"/>
          <a:ext cx="9142300" cy="5147293"/>
        </p:xfrm>
        <a:graphic>
          <a:graphicData uri="http://schemas.openxmlformats.org/drawingml/2006/table">
            <a:tbl>
              <a:tblPr firstRow="1" firstCol="1" bandRow="1">
                <a:tableStyleId>{3C2FFA5D-87B4-456A-9821-1D502468CF0F}</a:tableStyleId>
              </a:tblPr>
              <a:tblGrid>
                <a:gridCol w="3124272">
                  <a:extLst>
                    <a:ext uri="{9D8B030D-6E8A-4147-A177-3AD203B41FA5}">
                      <a16:colId xmlns:a16="http://schemas.microsoft.com/office/drawing/2014/main" val="1069745658"/>
                    </a:ext>
                  </a:extLst>
                </a:gridCol>
                <a:gridCol w="6018028">
                  <a:extLst>
                    <a:ext uri="{9D8B030D-6E8A-4147-A177-3AD203B41FA5}">
                      <a16:colId xmlns:a16="http://schemas.microsoft.com/office/drawing/2014/main" val="2231201616"/>
                    </a:ext>
                  </a:extLst>
                </a:gridCol>
              </a:tblGrid>
              <a:tr h="587980">
                <a:tc>
                  <a:txBody>
                    <a:bodyPr/>
                    <a:lstStyle/>
                    <a:p>
                      <a:pPr algn="ctr">
                        <a:lnSpc>
                          <a:spcPct val="100000"/>
                        </a:lnSpc>
                        <a:spcAft>
                          <a:spcPts val="800"/>
                        </a:spcAft>
                      </a:pPr>
                      <a:r>
                        <a:rPr lang="en-US" sz="2000">
                          <a:solidFill>
                            <a:schemeClr val="bg2">
                              <a:lumMod val="50000"/>
                            </a:schemeClr>
                          </a:solidFill>
                          <a:effectLst/>
                          <a:latin typeface="Times New Roman" panose="02020603050405020304" pitchFamily="18" charset="0"/>
                          <a:cs typeface="Times New Roman" panose="02020603050405020304" pitchFamily="18" charset="0"/>
                        </a:rPr>
                        <a:t>Luận điểm</a:t>
                      </a:r>
                      <a:endParaRPr lang="en-US" sz="1600">
                        <a:solidFill>
                          <a:schemeClr val="bg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nchor="ctr"/>
                </a:tc>
                <a:tc>
                  <a:txBody>
                    <a:bodyPr/>
                    <a:lstStyle/>
                    <a:p>
                      <a:pPr algn="ctr">
                        <a:lnSpc>
                          <a:spcPct val="100000"/>
                        </a:lnSpc>
                        <a:spcAft>
                          <a:spcPts val="800"/>
                        </a:spcAft>
                      </a:pPr>
                      <a:r>
                        <a:rPr lang="en-US" sz="2000">
                          <a:solidFill>
                            <a:schemeClr val="bg2">
                              <a:lumMod val="50000"/>
                            </a:schemeClr>
                          </a:solidFill>
                          <a:effectLst/>
                          <a:latin typeface="Times New Roman" panose="02020603050405020304" pitchFamily="18" charset="0"/>
                          <a:cs typeface="Times New Roman" panose="02020603050405020304" pitchFamily="18" charset="0"/>
                        </a:rPr>
                        <a:t>Lí lẽ và bằng chứng</a:t>
                      </a:r>
                      <a:endParaRPr lang="en-US" sz="1600">
                        <a:solidFill>
                          <a:schemeClr val="bg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nchor="ctr"/>
                </a:tc>
                <a:extLst>
                  <a:ext uri="{0D108BD9-81ED-4DB2-BD59-A6C34878D82A}">
                    <a16:rowId xmlns:a16="http://schemas.microsoft.com/office/drawing/2014/main" val="1951158451"/>
                  </a:ext>
                </a:extLst>
              </a:tr>
              <a:tr h="1519771">
                <a:tc>
                  <a:txBody>
                    <a:bodyPr/>
                    <a:lstStyle/>
                    <a:p>
                      <a:pPr algn="just">
                        <a:lnSpc>
                          <a:spcPct val="100000"/>
                        </a:lnSpc>
                        <a:spcAft>
                          <a:spcPts val="800"/>
                        </a:spcAft>
                      </a:pPr>
                      <a:r>
                        <a:rPr lang="vi-VN" sz="2200" b="1" i="1" dirty="0">
                          <a:solidFill>
                            <a:schemeClr val="bg2">
                              <a:lumMod val="50000"/>
                            </a:schemeClr>
                          </a:solidFill>
                          <a:effectLst/>
                          <a:latin typeface="Times New Roman" panose="02020603050405020304" pitchFamily="18" charset="0"/>
                          <a:cs typeface="Times New Roman" panose="02020603050405020304" pitchFamily="18" charset="0"/>
                        </a:rPr>
                        <a:t>Luận điểm 1</a:t>
                      </a:r>
                      <a:r>
                        <a:rPr lang="vi-VN" sz="2200" b="0" i="1" dirty="0">
                          <a:solidFill>
                            <a:schemeClr val="bg2">
                              <a:lumMod val="50000"/>
                            </a:schemeClr>
                          </a:solidFill>
                          <a:effectLst/>
                          <a:latin typeface="Times New Roman" panose="02020603050405020304" pitchFamily="18" charset="0"/>
                          <a:cs typeface="Times New Roman" panose="02020603050405020304" pitchFamily="18" charset="0"/>
                        </a:rPr>
                        <a:t>: Sự thiêng liêng và hoà hợp của thiên nhiên đối với người da đỏ</a:t>
                      </a:r>
                      <a:r>
                        <a:rPr lang="en-US" sz="2200" b="0" i="1" dirty="0">
                          <a:solidFill>
                            <a:schemeClr val="bg2">
                              <a:lumMod val="50000"/>
                            </a:schemeClr>
                          </a:solidFill>
                          <a:effectLst/>
                          <a:latin typeface="Times New Roman" panose="02020603050405020304" pitchFamily="18" charset="0"/>
                          <a:cs typeface="Times New Roman" panose="02020603050405020304" pitchFamily="18" charset="0"/>
                        </a:rPr>
                        <a:t>.</a:t>
                      </a:r>
                      <a:endParaRPr lang="en-US" sz="2200" b="0" i="1" dirty="0">
                        <a:solidFill>
                          <a:schemeClr val="bg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nchor="ctr"/>
                </a:tc>
                <a:tc>
                  <a:txBody>
                    <a:bodyPr/>
                    <a:lstStyle/>
                    <a:p>
                      <a:pPr algn="ctr">
                        <a:lnSpc>
                          <a:spcPct val="100000"/>
                        </a:lnSpc>
                        <a:spcAft>
                          <a:spcPts val="800"/>
                        </a:spcAft>
                      </a:pPr>
                      <a:r>
                        <a:rPr lang="en-US" sz="2000">
                          <a:solidFill>
                            <a:schemeClr val="bg2">
                              <a:lumMod val="50000"/>
                            </a:schemeClr>
                          </a:solidFill>
                          <a:effectLst/>
                          <a:latin typeface="Times New Roman" panose="02020603050405020304" pitchFamily="18" charset="0"/>
                          <a:cs typeface="Times New Roman" panose="02020603050405020304" pitchFamily="18" charset="0"/>
                        </a:rPr>
                        <a:t> </a:t>
                      </a:r>
                      <a:endParaRPr lang="en-US" sz="1600">
                        <a:solidFill>
                          <a:schemeClr val="bg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nchor="ctr"/>
                </a:tc>
                <a:extLst>
                  <a:ext uri="{0D108BD9-81ED-4DB2-BD59-A6C34878D82A}">
                    <a16:rowId xmlns:a16="http://schemas.microsoft.com/office/drawing/2014/main" val="2615353862"/>
                  </a:ext>
                </a:extLst>
              </a:tr>
              <a:tr h="1519771">
                <a:tc>
                  <a:txBody>
                    <a:bodyPr/>
                    <a:lstStyle/>
                    <a:p>
                      <a:pPr algn="just">
                        <a:lnSpc>
                          <a:spcPct val="100000"/>
                        </a:lnSpc>
                        <a:spcAft>
                          <a:spcPts val="800"/>
                        </a:spcAft>
                      </a:pPr>
                      <a:r>
                        <a:rPr lang="vi-VN" sz="2200" b="1" i="1" dirty="0">
                          <a:solidFill>
                            <a:schemeClr val="bg2">
                              <a:lumMod val="50000"/>
                            </a:schemeClr>
                          </a:solidFill>
                          <a:effectLst/>
                          <a:latin typeface="Times New Roman" panose="02020603050405020304" pitchFamily="18" charset="0"/>
                          <a:cs typeface="Times New Roman" panose="02020603050405020304" pitchFamily="18" charset="0"/>
                        </a:rPr>
                        <a:t>Luận điểm 2</a:t>
                      </a:r>
                      <a:r>
                        <a:rPr lang="vi-VN" sz="2200" b="0" i="1" dirty="0">
                          <a:solidFill>
                            <a:schemeClr val="bg2">
                              <a:lumMod val="50000"/>
                            </a:schemeClr>
                          </a:solidFill>
                          <a:effectLst/>
                          <a:latin typeface="Times New Roman" panose="02020603050405020304" pitchFamily="18" charset="0"/>
                          <a:cs typeface="Times New Roman" panose="02020603050405020304" pitchFamily="18" charset="0"/>
                        </a:rPr>
                        <a:t>: Cách sống chiếm hữu, không trân trọng thiên nhiên của người da trắng</a:t>
                      </a:r>
                      <a:endParaRPr lang="en-US" sz="2200" b="0" i="1" dirty="0">
                        <a:solidFill>
                          <a:schemeClr val="bg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nchor="ctr"/>
                </a:tc>
                <a:tc>
                  <a:txBody>
                    <a:bodyPr/>
                    <a:lstStyle/>
                    <a:p>
                      <a:pPr algn="ctr">
                        <a:lnSpc>
                          <a:spcPct val="100000"/>
                        </a:lnSpc>
                        <a:spcAft>
                          <a:spcPts val="800"/>
                        </a:spcAft>
                      </a:pPr>
                      <a:r>
                        <a:rPr lang="en-US" sz="2000">
                          <a:solidFill>
                            <a:schemeClr val="bg2">
                              <a:lumMod val="50000"/>
                            </a:schemeClr>
                          </a:solidFill>
                          <a:effectLst/>
                          <a:latin typeface="Times New Roman" panose="02020603050405020304" pitchFamily="18" charset="0"/>
                          <a:cs typeface="Times New Roman" panose="02020603050405020304" pitchFamily="18" charset="0"/>
                        </a:rPr>
                        <a:t> </a:t>
                      </a:r>
                      <a:endParaRPr lang="en-US" sz="1600">
                        <a:solidFill>
                          <a:schemeClr val="bg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nchor="ctr"/>
                </a:tc>
                <a:extLst>
                  <a:ext uri="{0D108BD9-81ED-4DB2-BD59-A6C34878D82A}">
                    <a16:rowId xmlns:a16="http://schemas.microsoft.com/office/drawing/2014/main" val="2939925797"/>
                  </a:ext>
                </a:extLst>
              </a:tr>
              <a:tr h="1519771">
                <a:tc>
                  <a:txBody>
                    <a:bodyPr/>
                    <a:lstStyle/>
                    <a:p>
                      <a:pPr algn="just">
                        <a:lnSpc>
                          <a:spcPct val="100000"/>
                        </a:lnSpc>
                        <a:spcAft>
                          <a:spcPts val="800"/>
                        </a:spcAft>
                      </a:pPr>
                      <a:r>
                        <a:rPr lang="vi-VN" sz="2200" b="1" i="1" dirty="0">
                          <a:solidFill>
                            <a:schemeClr val="bg2">
                              <a:lumMod val="50000"/>
                            </a:schemeClr>
                          </a:solidFill>
                          <a:effectLst/>
                          <a:latin typeface="Times New Roman" panose="02020603050405020304" pitchFamily="18" charset="0"/>
                          <a:cs typeface="Times New Roman" panose="02020603050405020304" pitchFamily="18" charset="0"/>
                        </a:rPr>
                        <a:t>Luận điểm 3</a:t>
                      </a:r>
                      <a:r>
                        <a:rPr lang="vi-VN" sz="2200" b="0" i="1" dirty="0">
                          <a:solidFill>
                            <a:schemeClr val="bg2">
                              <a:lumMod val="50000"/>
                            </a:schemeClr>
                          </a:solidFill>
                          <a:effectLst/>
                          <a:latin typeface="Times New Roman" panose="02020603050405020304" pitchFamily="18" charset="0"/>
                          <a:cs typeface="Times New Roman" panose="02020603050405020304" pitchFamily="18" charset="0"/>
                        </a:rPr>
                        <a:t>: Lời kêu gọi về cách sống trân trọng thiên nhiên và muôn loài</a:t>
                      </a:r>
                      <a:endParaRPr lang="en-US" sz="2200" b="0" i="1" dirty="0">
                        <a:solidFill>
                          <a:schemeClr val="bg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nchor="ctr"/>
                </a:tc>
                <a:tc>
                  <a:txBody>
                    <a:bodyPr/>
                    <a:lstStyle/>
                    <a:p>
                      <a:pPr algn="ctr">
                        <a:lnSpc>
                          <a:spcPct val="100000"/>
                        </a:lnSpc>
                        <a:spcAft>
                          <a:spcPts val="800"/>
                        </a:spcAft>
                      </a:pPr>
                      <a:r>
                        <a:rPr lang="en-US" sz="2000" dirty="0">
                          <a:solidFill>
                            <a:schemeClr val="bg2">
                              <a:lumMod val="50000"/>
                            </a:schemeClr>
                          </a:solidFill>
                          <a:effectLst/>
                          <a:latin typeface="Times New Roman" panose="02020603050405020304" pitchFamily="18" charset="0"/>
                          <a:cs typeface="Times New Roman" panose="02020603050405020304" pitchFamily="18" charset="0"/>
                        </a:rPr>
                        <a:t> </a:t>
                      </a:r>
                      <a:endParaRPr lang="en-US" sz="1600" dirty="0">
                        <a:solidFill>
                          <a:schemeClr val="bg2">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195" marR="44195" marT="0" marB="0" anchor="ctr"/>
                </a:tc>
                <a:extLst>
                  <a:ext uri="{0D108BD9-81ED-4DB2-BD59-A6C34878D82A}">
                    <a16:rowId xmlns:a16="http://schemas.microsoft.com/office/drawing/2014/main" val="2502089563"/>
                  </a:ext>
                </a:extLst>
              </a:tr>
            </a:tbl>
          </a:graphicData>
        </a:graphic>
      </p:graphicFrame>
      <p:grpSp>
        <p:nvGrpSpPr>
          <p:cNvPr id="3" name="Google Shape;4284;p47">
            <a:extLst>
              <a:ext uri="{FF2B5EF4-FFF2-40B4-BE49-F238E27FC236}">
                <a16:creationId xmlns:a16="http://schemas.microsoft.com/office/drawing/2014/main" id="{3D5FC324-1661-5336-97CA-39BF34D0AACE}"/>
              </a:ext>
            </a:extLst>
          </p:cNvPr>
          <p:cNvGrpSpPr/>
          <p:nvPr/>
        </p:nvGrpSpPr>
        <p:grpSpPr>
          <a:xfrm>
            <a:off x="-293326" y="-102126"/>
            <a:ext cx="849101" cy="1067750"/>
            <a:chOff x="142825" y="-61675"/>
            <a:chExt cx="1766125" cy="2169100"/>
          </a:xfrm>
        </p:grpSpPr>
        <p:sp>
          <p:nvSpPr>
            <p:cNvPr id="4" name="Google Shape;4285;p47">
              <a:extLst>
                <a:ext uri="{FF2B5EF4-FFF2-40B4-BE49-F238E27FC236}">
                  <a16:creationId xmlns:a16="http://schemas.microsoft.com/office/drawing/2014/main" id="{CEC528BF-0902-BCE7-A72C-B8A65C5CFAFA}"/>
                </a:ext>
              </a:extLst>
            </p:cNvPr>
            <p:cNvSpPr/>
            <p:nvPr/>
          </p:nvSpPr>
          <p:spPr>
            <a:xfrm>
              <a:off x="209575" y="-61675"/>
              <a:ext cx="1699375" cy="533125"/>
            </a:xfrm>
            <a:custGeom>
              <a:avLst/>
              <a:gdLst/>
              <a:ahLst/>
              <a:cxnLst/>
              <a:rect l="l" t="t" r="r" b="b"/>
              <a:pathLst>
                <a:path w="67975" h="21325" extrusionOk="0">
                  <a:moveTo>
                    <a:pt x="39695" y="1"/>
                  </a:moveTo>
                  <a:cubicBezTo>
                    <a:pt x="39588" y="1"/>
                    <a:pt x="39481" y="2"/>
                    <a:pt x="39374" y="4"/>
                  </a:cubicBezTo>
                  <a:cubicBezTo>
                    <a:pt x="28053" y="278"/>
                    <a:pt x="1" y="18881"/>
                    <a:pt x="1" y="18881"/>
                  </a:cubicBezTo>
                  <a:cubicBezTo>
                    <a:pt x="5507" y="20649"/>
                    <a:pt x="12181" y="21325"/>
                    <a:pt x="19171" y="21325"/>
                  </a:cubicBezTo>
                  <a:cubicBezTo>
                    <a:pt x="28698" y="21325"/>
                    <a:pt x="38809" y="20068"/>
                    <a:pt x="47340" y="18607"/>
                  </a:cubicBezTo>
                  <a:cubicBezTo>
                    <a:pt x="45446" y="15959"/>
                    <a:pt x="44191" y="12307"/>
                    <a:pt x="44191" y="12307"/>
                  </a:cubicBezTo>
                  <a:lnTo>
                    <a:pt x="44191" y="12307"/>
                  </a:lnTo>
                  <a:lnTo>
                    <a:pt x="50467" y="18036"/>
                  </a:lnTo>
                  <a:cubicBezTo>
                    <a:pt x="52636" y="17648"/>
                    <a:pt x="54667" y="17237"/>
                    <a:pt x="56516" y="16849"/>
                  </a:cubicBezTo>
                  <a:cubicBezTo>
                    <a:pt x="55033" y="15183"/>
                    <a:pt x="54028" y="14019"/>
                    <a:pt x="53754" y="12946"/>
                  </a:cubicBezTo>
                  <a:lnTo>
                    <a:pt x="53754" y="12946"/>
                  </a:lnTo>
                  <a:cubicBezTo>
                    <a:pt x="56334" y="14704"/>
                    <a:pt x="57680" y="15822"/>
                    <a:pt x="58959" y="16324"/>
                  </a:cubicBezTo>
                  <a:cubicBezTo>
                    <a:pt x="64482" y="15115"/>
                    <a:pt x="67974" y="14156"/>
                    <a:pt x="67974" y="14156"/>
                  </a:cubicBezTo>
                  <a:cubicBezTo>
                    <a:pt x="67974" y="14156"/>
                    <a:pt x="51019" y="1"/>
                    <a:pt x="39695"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286;p47">
              <a:extLst>
                <a:ext uri="{FF2B5EF4-FFF2-40B4-BE49-F238E27FC236}">
                  <a16:creationId xmlns:a16="http://schemas.microsoft.com/office/drawing/2014/main" id="{2CD84A0F-0762-B805-CFD5-DD0961B9B97C}"/>
                </a:ext>
              </a:extLst>
            </p:cNvPr>
            <p:cNvSpPr/>
            <p:nvPr/>
          </p:nvSpPr>
          <p:spPr>
            <a:xfrm>
              <a:off x="142825" y="403075"/>
              <a:ext cx="1543575" cy="1218175"/>
            </a:xfrm>
            <a:custGeom>
              <a:avLst/>
              <a:gdLst/>
              <a:ahLst/>
              <a:cxnLst/>
              <a:rect l="l" t="t" r="r" b="b"/>
              <a:pathLst>
                <a:path w="61743" h="48727" extrusionOk="0">
                  <a:moveTo>
                    <a:pt x="8037" y="0"/>
                  </a:moveTo>
                  <a:cubicBezTo>
                    <a:pt x="5134" y="0"/>
                    <a:pt x="2595" y="1717"/>
                    <a:pt x="0" y="3509"/>
                  </a:cubicBezTo>
                  <a:cubicBezTo>
                    <a:pt x="8537" y="8850"/>
                    <a:pt x="15681" y="13552"/>
                    <a:pt x="21912" y="17866"/>
                  </a:cubicBezTo>
                  <a:cubicBezTo>
                    <a:pt x="22574" y="16223"/>
                    <a:pt x="24309" y="14351"/>
                    <a:pt x="25793" y="13324"/>
                  </a:cubicBezTo>
                  <a:lnTo>
                    <a:pt x="25793" y="13324"/>
                  </a:lnTo>
                  <a:cubicBezTo>
                    <a:pt x="25542" y="14009"/>
                    <a:pt x="24263" y="19464"/>
                    <a:pt x="24218" y="19487"/>
                  </a:cubicBezTo>
                  <a:cubicBezTo>
                    <a:pt x="25359" y="20286"/>
                    <a:pt x="33736" y="26426"/>
                    <a:pt x="33736" y="26426"/>
                  </a:cubicBezTo>
                  <a:lnTo>
                    <a:pt x="39077" y="19624"/>
                  </a:lnTo>
                  <a:lnTo>
                    <a:pt x="35676" y="27909"/>
                  </a:lnTo>
                  <a:cubicBezTo>
                    <a:pt x="37593" y="29370"/>
                    <a:pt x="45400" y="35761"/>
                    <a:pt x="45400" y="35761"/>
                  </a:cubicBezTo>
                  <a:lnTo>
                    <a:pt x="48321" y="29074"/>
                  </a:lnTo>
                  <a:cubicBezTo>
                    <a:pt x="49440" y="31653"/>
                    <a:pt x="49668" y="32999"/>
                    <a:pt x="48687" y="38683"/>
                  </a:cubicBezTo>
                  <a:cubicBezTo>
                    <a:pt x="52202" y="41742"/>
                    <a:pt x="56333" y="45394"/>
                    <a:pt x="59917" y="48726"/>
                  </a:cubicBezTo>
                  <a:cubicBezTo>
                    <a:pt x="61743" y="38044"/>
                    <a:pt x="57976" y="23230"/>
                    <a:pt x="49508" y="13552"/>
                  </a:cubicBezTo>
                  <a:cubicBezTo>
                    <a:pt x="40812" y="3578"/>
                    <a:pt x="16389" y="1067"/>
                    <a:pt x="8993" y="63"/>
                  </a:cubicBezTo>
                  <a:cubicBezTo>
                    <a:pt x="8670" y="20"/>
                    <a:pt x="8351" y="0"/>
                    <a:pt x="803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287;p47">
              <a:extLst>
                <a:ext uri="{FF2B5EF4-FFF2-40B4-BE49-F238E27FC236}">
                  <a16:creationId xmlns:a16="http://schemas.microsoft.com/office/drawing/2014/main" id="{9C2D0C05-DAA8-7767-EEFB-F65F9CDCCA2E}"/>
                </a:ext>
              </a:extLst>
            </p:cNvPr>
            <p:cNvSpPr/>
            <p:nvPr/>
          </p:nvSpPr>
          <p:spPr>
            <a:xfrm>
              <a:off x="235825" y="403000"/>
              <a:ext cx="1414625" cy="1019650"/>
            </a:xfrm>
            <a:custGeom>
              <a:avLst/>
              <a:gdLst/>
              <a:ahLst/>
              <a:cxnLst/>
              <a:rect l="l" t="t" r="r" b="b"/>
              <a:pathLst>
                <a:path w="56585" h="40786" extrusionOk="0">
                  <a:moveTo>
                    <a:pt x="4306" y="1"/>
                  </a:moveTo>
                  <a:cubicBezTo>
                    <a:pt x="2798" y="1"/>
                    <a:pt x="1376" y="468"/>
                    <a:pt x="1" y="1184"/>
                  </a:cubicBezTo>
                  <a:cubicBezTo>
                    <a:pt x="640" y="1618"/>
                    <a:pt x="1370" y="2074"/>
                    <a:pt x="2169" y="2531"/>
                  </a:cubicBezTo>
                  <a:cubicBezTo>
                    <a:pt x="2169" y="2531"/>
                    <a:pt x="3673" y="2261"/>
                    <a:pt x="6447" y="2261"/>
                  </a:cubicBezTo>
                  <a:cubicBezTo>
                    <a:pt x="11745" y="2261"/>
                    <a:pt x="21675" y="3245"/>
                    <a:pt x="34604" y="8967"/>
                  </a:cubicBezTo>
                  <a:cubicBezTo>
                    <a:pt x="54005" y="17573"/>
                    <a:pt x="56516" y="40124"/>
                    <a:pt x="56585" y="40786"/>
                  </a:cubicBezTo>
                  <a:cubicBezTo>
                    <a:pt x="56037" y="31496"/>
                    <a:pt x="52316" y="20996"/>
                    <a:pt x="45788" y="13555"/>
                  </a:cubicBezTo>
                  <a:cubicBezTo>
                    <a:pt x="37092" y="3581"/>
                    <a:pt x="12669" y="1070"/>
                    <a:pt x="5273" y="66"/>
                  </a:cubicBezTo>
                  <a:cubicBezTo>
                    <a:pt x="4947" y="22"/>
                    <a:pt x="4624" y="1"/>
                    <a:pt x="4306"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288;p47">
              <a:extLst>
                <a:ext uri="{FF2B5EF4-FFF2-40B4-BE49-F238E27FC236}">
                  <a16:creationId xmlns:a16="http://schemas.microsoft.com/office/drawing/2014/main" id="{135DB291-05CA-9A27-E786-9615CC838D74}"/>
                </a:ext>
              </a:extLst>
            </p:cNvPr>
            <p:cNvSpPr/>
            <p:nvPr/>
          </p:nvSpPr>
          <p:spPr>
            <a:xfrm>
              <a:off x="144525" y="452000"/>
              <a:ext cx="645975" cy="1655425"/>
            </a:xfrm>
            <a:custGeom>
              <a:avLst/>
              <a:gdLst/>
              <a:ahLst/>
              <a:cxnLst/>
              <a:rect l="l" t="t" r="r" b="b"/>
              <a:pathLst>
                <a:path w="25839" h="66217" extrusionOk="0">
                  <a:moveTo>
                    <a:pt x="4589" y="0"/>
                  </a:moveTo>
                  <a:cubicBezTo>
                    <a:pt x="1302" y="4200"/>
                    <a:pt x="23" y="10911"/>
                    <a:pt x="1" y="18580"/>
                  </a:cubicBezTo>
                  <a:lnTo>
                    <a:pt x="5091" y="16092"/>
                  </a:lnTo>
                  <a:lnTo>
                    <a:pt x="46" y="21456"/>
                  </a:lnTo>
                  <a:cubicBezTo>
                    <a:pt x="183" y="25519"/>
                    <a:pt x="617" y="29787"/>
                    <a:pt x="1233" y="34055"/>
                  </a:cubicBezTo>
                  <a:lnTo>
                    <a:pt x="6255" y="31134"/>
                  </a:lnTo>
                  <a:lnTo>
                    <a:pt x="1827" y="37776"/>
                  </a:lnTo>
                  <a:cubicBezTo>
                    <a:pt x="2032" y="39008"/>
                    <a:pt x="2260" y="40241"/>
                    <a:pt x="2511" y="41474"/>
                  </a:cubicBezTo>
                  <a:lnTo>
                    <a:pt x="10637" y="34375"/>
                  </a:lnTo>
                  <a:lnTo>
                    <a:pt x="10637" y="34375"/>
                  </a:lnTo>
                  <a:cubicBezTo>
                    <a:pt x="6940" y="40287"/>
                    <a:pt x="5798" y="41633"/>
                    <a:pt x="3219" y="44966"/>
                  </a:cubicBezTo>
                  <a:cubicBezTo>
                    <a:pt x="4064" y="48937"/>
                    <a:pt x="5022" y="52726"/>
                    <a:pt x="5958" y="56173"/>
                  </a:cubicBezTo>
                  <a:lnTo>
                    <a:pt x="11048" y="49622"/>
                  </a:lnTo>
                  <a:lnTo>
                    <a:pt x="6871" y="59369"/>
                  </a:lnTo>
                  <a:cubicBezTo>
                    <a:pt x="7624" y="61971"/>
                    <a:pt x="8378" y="64299"/>
                    <a:pt x="9039" y="66216"/>
                  </a:cubicBezTo>
                  <a:cubicBezTo>
                    <a:pt x="25839" y="40127"/>
                    <a:pt x="23990" y="23784"/>
                    <a:pt x="4589"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289;p47">
              <a:extLst>
                <a:ext uri="{FF2B5EF4-FFF2-40B4-BE49-F238E27FC236}">
                  <a16:creationId xmlns:a16="http://schemas.microsoft.com/office/drawing/2014/main" id="{7D5BFD72-AF9B-5E3F-490C-DF40E100068D}"/>
                </a:ext>
              </a:extLst>
            </p:cNvPr>
            <p:cNvSpPr/>
            <p:nvPr/>
          </p:nvSpPr>
          <p:spPr>
            <a:xfrm>
              <a:off x="274050" y="470825"/>
              <a:ext cx="470250" cy="1221750"/>
            </a:xfrm>
            <a:custGeom>
              <a:avLst/>
              <a:gdLst/>
              <a:ahLst/>
              <a:cxnLst/>
              <a:rect l="l" t="t" r="r" b="b"/>
              <a:pathLst>
                <a:path w="18810" h="48870" extrusionOk="0">
                  <a:moveTo>
                    <a:pt x="1" y="0"/>
                  </a:moveTo>
                  <a:lnTo>
                    <a:pt x="1" y="0"/>
                  </a:lnTo>
                  <a:cubicBezTo>
                    <a:pt x="2717" y="4314"/>
                    <a:pt x="18307" y="30358"/>
                    <a:pt x="12486" y="48869"/>
                  </a:cubicBezTo>
                  <a:cubicBezTo>
                    <a:pt x="18809" y="31727"/>
                    <a:pt x="14495" y="17964"/>
                    <a:pt x="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 name="Picture 9" descr="A group of native american indian people&#10;&#10;Description automatically generated">
            <a:extLst>
              <a:ext uri="{FF2B5EF4-FFF2-40B4-BE49-F238E27FC236}">
                <a16:creationId xmlns:a16="http://schemas.microsoft.com/office/drawing/2014/main" id="{8E344237-CD44-BA21-997A-D2FCA19D3CB2}"/>
              </a:ext>
            </a:extLst>
          </p:cNvPr>
          <p:cNvPicPr>
            <a:picLocks noChangeAspect="1"/>
          </p:cNvPicPr>
          <p:nvPr/>
        </p:nvPicPr>
        <p:blipFill rotWithShape="1">
          <a:blip r:embed="rId3">
            <a:clrChange>
              <a:clrFrom>
                <a:srgbClr val="FFFFFF"/>
              </a:clrFrom>
              <a:clrTo>
                <a:srgbClr val="FFFFFF">
                  <a:alpha val="0"/>
                </a:srgbClr>
              </a:clrTo>
            </a:clrChange>
          </a:blip>
          <a:srcRect l="78950" b="71182"/>
          <a:stretch/>
        </p:blipFill>
        <p:spPr>
          <a:xfrm>
            <a:off x="8259004" y="-192087"/>
            <a:ext cx="864686" cy="1183747"/>
          </a:xfrm>
          <a:prstGeom prst="rect">
            <a:avLst/>
          </a:prstGeom>
        </p:spPr>
      </p:pic>
      <p:pic>
        <p:nvPicPr>
          <p:cNvPr id="12" name="Picture 11" descr="A couple of indian dolls and a teepee&#10;&#10;Description automatically generated">
            <a:extLst>
              <a:ext uri="{FF2B5EF4-FFF2-40B4-BE49-F238E27FC236}">
                <a16:creationId xmlns:a16="http://schemas.microsoft.com/office/drawing/2014/main" id="{6ABE9DA6-4F0C-21A3-09C2-44A98503077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852783" y="4117700"/>
            <a:ext cx="1469619" cy="1128359"/>
          </a:xfrm>
          <a:prstGeom prst="rect">
            <a:avLst/>
          </a:prstGeom>
        </p:spPr>
      </p:pic>
    </p:spTree>
    <p:extLst>
      <p:ext uri="{BB962C8B-B14F-4D97-AF65-F5344CB8AC3E}">
        <p14:creationId xmlns:p14="http://schemas.microsoft.com/office/powerpoint/2010/main" val="19712941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120"/>
        <p:cNvGrpSpPr/>
        <p:nvPr/>
      </p:nvGrpSpPr>
      <p:grpSpPr>
        <a:xfrm>
          <a:off x="0" y="0"/>
          <a:ext cx="0" cy="0"/>
          <a:chOff x="0" y="0"/>
          <a:chExt cx="0" cy="0"/>
        </a:xfrm>
      </p:grpSpPr>
      <p:sp>
        <p:nvSpPr>
          <p:cNvPr id="4126" name="Google Shape;4126;p46"/>
          <p:cNvSpPr/>
          <p:nvPr/>
        </p:nvSpPr>
        <p:spPr>
          <a:xfrm>
            <a:off x="5849203" y="424775"/>
            <a:ext cx="1528667" cy="645053"/>
          </a:xfrm>
          <a:custGeom>
            <a:avLst/>
            <a:gdLst/>
            <a:ahLst/>
            <a:cxnLst/>
            <a:rect l="l" t="t" r="r" b="b"/>
            <a:pathLst>
              <a:path w="48847" h="20612" extrusionOk="0">
                <a:moveTo>
                  <a:pt x="44190" y="18786"/>
                </a:moveTo>
                <a:cubicBezTo>
                  <a:pt x="43939" y="18398"/>
                  <a:pt x="43642" y="17918"/>
                  <a:pt x="43323" y="17348"/>
                </a:cubicBezTo>
                <a:cubicBezTo>
                  <a:pt x="40698" y="12805"/>
                  <a:pt x="33325" y="14540"/>
                  <a:pt x="33325" y="14540"/>
                </a:cubicBezTo>
                <a:cubicBezTo>
                  <a:pt x="38826" y="4976"/>
                  <a:pt x="20794" y="0"/>
                  <a:pt x="20223" y="11322"/>
                </a:cubicBezTo>
                <a:cubicBezTo>
                  <a:pt x="15248" y="6049"/>
                  <a:pt x="7875" y="13148"/>
                  <a:pt x="11801" y="16298"/>
                </a:cubicBezTo>
                <a:cubicBezTo>
                  <a:pt x="11801" y="16298"/>
                  <a:pt x="6095" y="14951"/>
                  <a:pt x="4040" y="18466"/>
                </a:cubicBezTo>
                <a:cubicBezTo>
                  <a:pt x="3995" y="18580"/>
                  <a:pt x="3926" y="18694"/>
                  <a:pt x="3858" y="18786"/>
                </a:cubicBezTo>
                <a:lnTo>
                  <a:pt x="913" y="18786"/>
                </a:lnTo>
                <a:cubicBezTo>
                  <a:pt x="411" y="18786"/>
                  <a:pt x="0" y="19196"/>
                  <a:pt x="0" y="19699"/>
                </a:cubicBezTo>
                <a:cubicBezTo>
                  <a:pt x="0" y="20201"/>
                  <a:pt x="411" y="20612"/>
                  <a:pt x="913" y="20612"/>
                </a:cubicBezTo>
                <a:lnTo>
                  <a:pt x="47933" y="20612"/>
                </a:lnTo>
                <a:cubicBezTo>
                  <a:pt x="48436" y="20612"/>
                  <a:pt x="48846" y="20201"/>
                  <a:pt x="48846" y="19699"/>
                </a:cubicBezTo>
                <a:cubicBezTo>
                  <a:pt x="48846" y="19196"/>
                  <a:pt x="48436" y="18786"/>
                  <a:pt x="47933" y="18786"/>
                </a:cubicBezTo>
                <a:close/>
              </a:path>
            </a:pathLst>
          </a:custGeom>
          <a:solidFill>
            <a:srgbClr val="60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46"/>
          <p:cNvSpPr/>
          <p:nvPr/>
        </p:nvSpPr>
        <p:spPr>
          <a:xfrm>
            <a:off x="-368728" y="931138"/>
            <a:ext cx="1528667" cy="494085"/>
          </a:xfrm>
          <a:custGeom>
            <a:avLst/>
            <a:gdLst/>
            <a:ahLst/>
            <a:cxnLst/>
            <a:rect l="l" t="t" r="r" b="b"/>
            <a:pathLst>
              <a:path w="48847" h="15788" extrusionOk="0">
                <a:moveTo>
                  <a:pt x="26824" y="0"/>
                </a:moveTo>
                <a:cubicBezTo>
                  <a:pt x="23574" y="0"/>
                  <a:pt x="20455" y="1904"/>
                  <a:pt x="20223" y="6498"/>
                </a:cubicBezTo>
                <a:cubicBezTo>
                  <a:pt x="18956" y="5148"/>
                  <a:pt x="17528" y="4610"/>
                  <a:pt x="16171" y="4610"/>
                </a:cubicBezTo>
                <a:cubicBezTo>
                  <a:pt x="12226" y="4610"/>
                  <a:pt x="8880" y="9153"/>
                  <a:pt x="11801" y="11496"/>
                </a:cubicBezTo>
                <a:cubicBezTo>
                  <a:pt x="11801" y="11496"/>
                  <a:pt x="10727" y="11243"/>
                  <a:pt x="9345" y="11243"/>
                </a:cubicBezTo>
                <a:cubicBezTo>
                  <a:pt x="7541" y="11243"/>
                  <a:pt x="5213" y="11675"/>
                  <a:pt x="4063" y="13665"/>
                </a:cubicBezTo>
                <a:cubicBezTo>
                  <a:pt x="3995" y="13779"/>
                  <a:pt x="3926" y="13870"/>
                  <a:pt x="3880" y="13984"/>
                </a:cubicBezTo>
                <a:lnTo>
                  <a:pt x="913" y="13984"/>
                </a:lnTo>
                <a:cubicBezTo>
                  <a:pt x="411" y="13984"/>
                  <a:pt x="0" y="14395"/>
                  <a:pt x="0" y="14897"/>
                </a:cubicBezTo>
                <a:cubicBezTo>
                  <a:pt x="0" y="15399"/>
                  <a:pt x="411" y="15787"/>
                  <a:pt x="913" y="15787"/>
                </a:cubicBezTo>
                <a:lnTo>
                  <a:pt x="47933" y="15787"/>
                </a:lnTo>
                <a:cubicBezTo>
                  <a:pt x="48435" y="15787"/>
                  <a:pt x="48846" y="15399"/>
                  <a:pt x="48846" y="14897"/>
                </a:cubicBezTo>
                <a:cubicBezTo>
                  <a:pt x="48846" y="14395"/>
                  <a:pt x="48435" y="13984"/>
                  <a:pt x="47933" y="13984"/>
                </a:cubicBezTo>
                <a:lnTo>
                  <a:pt x="44190" y="13984"/>
                </a:lnTo>
                <a:cubicBezTo>
                  <a:pt x="43939" y="13596"/>
                  <a:pt x="43665" y="13117"/>
                  <a:pt x="43323" y="12546"/>
                </a:cubicBezTo>
                <a:cubicBezTo>
                  <a:pt x="41826" y="9956"/>
                  <a:pt x="38786" y="9400"/>
                  <a:pt x="36449" y="9400"/>
                </a:cubicBezTo>
                <a:cubicBezTo>
                  <a:pt x="34687" y="9400"/>
                  <a:pt x="33325" y="9716"/>
                  <a:pt x="33325" y="9716"/>
                </a:cubicBezTo>
                <a:lnTo>
                  <a:pt x="33325" y="9716"/>
                </a:lnTo>
                <a:cubicBezTo>
                  <a:pt x="36589" y="4054"/>
                  <a:pt x="31567" y="0"/>
                  <a:pt x="26824" y="0"/>
                </a:cubicBezTo>
                <a:close/>
              </a:path>
            </a:pathLst>
          </a:custGeom>
          <a:solidFill>
            <a:srgbClr val="600E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46"/>
          <p:cNvSpPr txBox="1">
            <a:spLocks noGrp="1"/>
          </p:cNvSpPr>
          <p:nvPr>
            <p:ph type="title"/>
          </p:nvPr>
        </p:nvSpPr>
        <p:spPr>
          <a:xfrm>
            <a:off x="724593" y="204489"/>
            <a:ext cx="6827875"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a:latin typeface="Times New Roman" panose="02020603050405020304" pitchFamily="18" charset="0"/>
                <a:cs typeface="Times New Roman" panose="02020603050405020304" pitchFamily="18" charset="0"/>
              </a:rPr>
              <a:t>1. Hệ thống luận điểm, lí lẽ, bằng chứng của văn bản</a:t>
            </a:r>
            <a:endParaRPr b="1">
              <a:latin typeface="Times New Roman" panose="02020603050405020304" pitchFamily="18" charset="0"/>
              <a:cs typeface="Times New Roman" panose="02020603050405020304" pitchFamily="18" charset="0"/>
            </a:endParaRPr>
          </a:p>
        </p:txBody>
      </p:sp>
      <p:grpSp>
        <p:nvGrpSpPr>
          <p:cNvPr id="4129" name="Google Shape;4129;p46"/>
          <p:cNvGrpSpPr/>
          <p:nvPr/>
        </p:nvGrpSpPr>
        <p:grpSpPr>
          <a:xfrm>
            <a:off x="242100" y="1154938"/>
            <a:ext cx="307025" cy="307025"/>
            <a:chOff x="462375" y="3055200"/>
            <a:chExt cx="307025" cy="307025"/>
          </a:xfrm>
        </p:grpSpPr>
        <p:sp>
          <p:nvSpPr>
            <p:cNvPr id="4130" name="Google Shape;4130;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1" name="Google Shape;4181;p46"/>
          <p:cNvGrpSpPr/>
          <p:nvPr/>
        </p:nvGrpSpPr>
        <p:grpSpPr>
          <a:xfrm>
            <a:off x="8297712" y="1729951"/>
            <a:ext cx="307025" cy="307025"/>
            <a:chOff x="462375" y="3055200"/>
            <a:chExt cx="307025" cy="307025"/>
          </a:xfrm>
        </p:grpSpPr>
        <p:sp>
          <p:nvSpPr>
            <p:cNvPr id="4182" name="Google Shape;4182;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7" name="Google Shape;4207;p46"/>
          <p:cNvGrpSpPr/>
          <p:nvPr/>
        </p:nvGrpSpPr>
        <p:grpSpPr>
          <a:xfrm>
            <a:off x="7203135" y="293062"/>
            <a:ext cx="307025" cy="307025"/>
            <a:chOff x="462375" y="3055200"/>
            <a:chExt cx="307025" cy="307025"/>
          </a:xfrm>
        </p:grpSpPr>
        <p:sp>
          <p:nvSpPr>
            <p:cNvPr id="4208" name="Google Shape;4208;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33" name="Google Shape;4233;p46"/>
          <p:cNvGrpSpPr/>
          <p:nvPr/>
        </p:nvGrpSpPr>
        <p:grpSpPr>
          <a:xfrm>
            <a:off x="437525" y="4117700"/>
            <a:ext cx="307025" cy="307025"/>
            <a:chOff x="462375" y="3055200"/>
            <a:chExt cx="307025" cy="307025"/>
          </a:xfrm>
        </p:grpSpPr>
        <p:sp>
          <p:nvSpPr>
            <p:cNvPr id="4234" name="Google Shape;4234;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46"/>
            <p:cNvSpPr/>
            <p:nvPr/>
          </p:nvSpPr>
          <p:spPr>
            <a:xfrm>
              <a:off x="562800" y="3055200"/>
              <a:ext cx="74775" cy="153525"/>
            </a:xfrm>
            <a:custGeom>
              <a:avLst/>
              <a:gdLst/>
              <a:ahLst/>
              <a:cxnLst/>
              <a:rect l="l" t="t" r="r" b="b"/>
              <a:pathLst>
                <a:path w="2991" h="6141" extrusionOk="0">
                  <a:moveTo>
                    <a:pt x="2123" y="6141"/>
                  </a:moveTo>
                  <a:cubicBezTo>
                    <a:pt x="2123" y="6141"/>
                    <a:pt x="1" y="2854"/>
                    <a:pt x="1028" y="1"/>
                  </a:cubicBezTo>
                  <a:cubicBezTo>
                    <a:pt x="2991" y="2329"/>
                    <a:pt x="2123" y="6141"/>
                    <a:pt x="2123" y="614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46"/>
            <p:cNvSpPr/>
            <p:nvPr/>
          </p:nvSpPr>
          <p:spPr>
            <a:xfrm>
              <a:off x="598750" y="3076900"/>
              <a:ext cx="63950" cy="131825"/>
            </a:xfrm>
            <a:custGeom>
              <a:avLst/>
              <a:gdLst/>
              <a:ahLst/>
              <a:cxnLst/>
              <a:rect l="l" t="t" r="r" b="b"/>
              <a:pathLst>
                <a:path w="2558" h="5273" extrusionOk="0">
                  <a:moveTo>
                    <a:pt x="685" y="5273"/>
                  </a:moveTo>
                  <a:cubicBezTo>
                    <a:pt x="685" y="5273"/>
                    <a:pt x="1" y="1963"/>
                    <a:pt x="1712" y="0"/>
                  </a:cubicBezTo>
                  <a:cubicBezTo>
                    <a:pt x="2557" y="2488"/>
                    <a:pt x="685" y="5273"/>
                    <a:pt x="685" y="5273"/>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46"/>
            <p:cNvSpPr/>
            <p:nvPr/>
          </p:nvSpPr>
          <p:spPr>
            <a:xfrm>
              <a:off x="615875" y="3080900"/>
              <a:ext cx="89050" cy="127825"/>
            </a:xfrm>
            <a:custGeom>
              <a:avLst/>
              <a:gdLst/>
              <a:ahLst/>
              <a:cxnLst/>
              <a:rect l="l" t="t" r="r" b="b"/>
              <a:pathLst>
                <a:path w="3562" h="5113" extrusionOk="0">
                  <a:moveTo>
                    <a:pt x="0" y="5113"/>
                  </a:moveTo>
                  <a:cubicBezTo>
                    <a:pt x="0" y="5113"/>
                    <a:pt x="822" y="1278"/>
                    <a:pt x="3561" y="0"/>
                  </a:cubicBezTo>
                  <a:cubicBezTo>
                    <a:pt x="3310" y="3013"/>
                    <a:pt x="0" y="5113"/>
                    <a:pt x="0" y="511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46"/>
            <p:cNvSpPr/>
            <p:nvPr/>
          </p:nvSpPr>
          <p:spPr>
            <a:xfrm>
              <a:off x="615875" y="3133950"/>
              <a:ext cx="111300" cy="74775"/>
            </a:xfrm>
            <a:custGeom>
              <a:avLst/>
              <a:gdLst/>
              <a:ahLst/>
              <a:cxnLst/>
              <a:rect l="l" t="t" r="r" b="b"/>
              <a:pathLst>
                <a:path w="4452" h="2991" extrusionOk="0">
                  <a:moveTo>
                    <a:pt x="0" y="2991"/>
                  </a:moveTo>
                  <a:cubicBezTo>
                    <a:pt x="0" y="2991"/>
                    <a:pt x="1849" y="183"/>
                    <a:pt x="4451" y="1"/>
                  </a:cubicBezTo>
                  <a:cubicBezTo>
                    <a:pt x="3310" y="2352"/>
                    <a:pt x="0" y="2991"/>
                    <a:pt x="0" y="299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46"/>
            <p:cNvSpPr/>
            <p:nvPr/>
          </p:nvSpPr>
          <p:spPr>
            <a:xfrm>
              <a:off x="615875" y="3155650"/>
              <a:ext cx="153525" cy="74775"/>
            </a:xfrm>
            <a:custGeom>
              <a:avLst/>
              <a:gdLst/>
              <a:ahLst/>
              <a:cxnLst/>
              <a:rect l="l" t="t" r="r" b="b"/>
              <a:pathLst>
                <a:path w="6141" h="2991" extrusionOk="0">
                  <a:moveTo>
                    <a:pt x="0" y="2123"/>
                  </a:moveTo>
                  <a:cubicBezTo>
                    <a:pt x="0" y="2123"/>
                    <a:pt x="3287" y="0"/>
                    <a:pt x="6140" y="1027"/>
                  </a:cubicBezTo>
                  <a:cubicBezTo>
                    <a:pt x="3812" y="2990"/>
                    <a:pt x="0" y="2123"/>
                    <a:pt x="0" y="2123"/>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46"/>
            <p:cNvSpPr/>
            <p:nvPr/>
          </p:nvSpPr>
          <p:spPr>
            <a:xfrm>
              <a:off x="615875" y="3191600"/>
              <a:ext cx="131275" cy="63925"/>
            </a:xfrm>
            <a:custGeom>
              <a:avLst/>
              <a:gdLst/>
              <a:ahLst/>
              <a:cxnLst/>
              <a:rect l="l" t="t" r="r" b="b"/>
              <a:pathLst>
                <a:path w="5251" h="2557" extrusionOk="0">
                  <a:moveTo>
                    <a:pt x="0" y="685"/>
                  </a:moveTo>
                  <a:cubicBezTo>
                    <a:pt x="0" y="685"/>
                    <a:pt x="3287" y="0"/>
                    <a:pt x="5250" y="1735"/>
                  </a:cubicBezTo>
                  <a:cubicBezTo>
                    <a:pt x="2785" y="2557"/>
                    <a:pt x="0" y="685"/>
                    <a:pt x="0" y="685"/>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46"/>
            <p:cNvSpPr/>
            <p:nvPr/>
          </p:nvSpPr>
          <p:spPr>
            <a:xfrm>
              <a:off x="615875" y="3208700"/>
              <a:ext cx="127850" cy="89625"/>
            </a:xfrm>
            <a:custGeom>
              <a:avLst/>
              <a:gdLst/>
              <a:ahLst/>
              <a:cxnLst/>
              <a:rect l="l" t="t" r="r" b="b"/>
              <a:pathLst>
                <a:path w="5114" h="3585" extrusionOk="0">
                  <a:moveTo>
                    <a:pt x="0" y="1"/>
                  </a:moveTo>
                  <a:cubicBezTo>
                    <a:pt x="0" y="1"/>
                    <a:pt x="3812" y="823"/>
                    <a:pt x="5113" y="3585"/>
                  </a:cubicBezTo>
                  <a:cubicBezTo>
                    <a:pt x="2077" y="3311"/>
                    <a:pt x="0" y="1"/>
                    <a:pt x="0"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46"/>
            <p:cNvSpPr/>
            <p:nvPr/>
          </p:nvSpPr>
          <p:spPr>
            <a:xfrm>
              <a:off x="615875" y="3208700"/>
              <a:ext cx="74775" cy="111300"/>
            </a:xfrm>
            <a:custGeom>
              <a:avLst/>
              <a:gdLst/>
              <a:ahLst/>
              <a:cxnLst/>
              <a:rect l="l" t="t" r="r" b="b"/>
              <a:pathLst>
                <a:path w="2991" h="4452" extrusionOk="0">
                  <a:moveTo>
                    <a:pt x="0" y="1"/>
                  </a:moveTo>
                  <a:cubicBezTo>
                    <a:pt x="0" y="1"/>
                    <a:pt x="2808" y="1850"/>
                    <a:pt x="2990" y="4452"/>
                  </a:cubicBezTo>
                  <a:cubicBezTo>
                    <a:pt x="639" y="3311"/>
                    <a:pt x="0" y="1"/>
                    <a:pt x="0"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46"/>
            <p:cNvSpPr/>
            <p:nvPr/>
          </p:nvSpPr>
          <p:spPr>
            <a:xfrm>
              <a:off x="594175" y="3208700"/>
              <a:ext cx="74800" cy="153525"/>
            </a:xfrm>
            <a:custGeom>
              <a:avLst/>
              <a:gdLst/>
              <a:ahLst/>
              <a:cxnLst/>
              <a:rect l="l" t="t" r="r" b="b"/>
              <a:pathLst>
                <a:path w="2992" h="6141" extrusionOk="0">
                  <a:moveTo>
                    <a:pt x="868" y="1"/>
                  </a:moveTo>
                  <a:cubicBezTo>
                    <a:pt x="868" y="1"/>
                    <a:pt x="1" y="3813"/>
                    <a:pt x="1941" y="6141"/>
                  </a:cubicBezTo>
                  <a:cubicBezTo>
                    <a:pt x="2991" y="3288"/>
                    <a:pt x="868" y="1"/>
                    <a:pt x="868"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46"/>
            <p:cNvSpPr/>
            <p:nvPr/>
          </p:nvSpPr>
          <p:spPr>
            <a:xfrm>
              <a:off x="568500" y="3208700"/>
              <a:ext cx="63950" cy="131850"/>
            </a:xfrm>
            <a:custGeom>
              <a:avLst/>
              <a:gdLst/>
              <a:ahLst/>
              <a:cxnLst/>
              <a:rect l="l" t="t" r="r" b="b"/>
              <a:pathLst>
                <a:path w="2558" h="5274" extrusionOk="0">
                  <a:moveTo>
                    <a:pt x="1895" y="1"/>
                  </a:moveTo>
                  <a:cubicBezTo>
                    <a:pt x="1895" y="1"/>
                    <a:pt x="1" y="2786"/>
                    <a:pt x="845" y="5274"/>
                  </a:cubicBezTo>
                  <a:cubicBezTo>
                    <a:pt x="2557" y="3288"/>
                    <a:pt x="1895" y="1"/>
                    <a:pt x="1895"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46"/>
            <p:cNvSpPr/>
            <p:nvPr/>
          </p:nvSpPr>
          <p:spPr>
            <a:xfrm>
              <a:off x="526275" y="3208700"/>
              <a:ext cx="89625" cy="127850"/>
            </a:xfrm>
            <a:custGeom>
              <a:avLst/>
              <a:gdLst/>
              <a:ahLst/>
              <a:cxnLst/>
              <a:rect l="l" t="t" r="r" b="b"/>
              <a:pathLst>
                <a:path w="3585" h="5114" extrusionOk="0">
                  <a:moveTo>
                    <a:pt x="3584" y="1"/>
                  </a:moveTo>
                  <a:cubicBezTo>
                    <a:pt x="3584" y="1"/>
                    <a:pt x="275" y="2078"/>
                    <a:pt x="1" y="5114"/>
                  </a:cubicBezTo>
                  <a:cubicBezTo>
                    <a:pt x="2763" y="3836"/>
                    <a:pt x="3584" y="1"/>
                    <a:pt x="3584" y="1"/>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46"/>
            <p:cNvSpPr/>
            <p:nvPr/>
          </p:nvSpPr>
          <p:spPr>
            <a:xfrm>
              <a:off x="504600" y="3208700"/>
              <a:ext cx="111300" cy="74800"/>
            </a:xfrm>
            <a:custGeom>
              <a:avLst/>
              <a:gdLst/>
              <a:ahLst/>
              <a:cxnLst/>
              <a:rect l="l" t="t" r="r" b="b"/>
              <a:pathLst>
                <a:path w="4452" h="2992" extrusionOk="0">
                  <a:moveTo>
                    <a:pt x="4451" y="1"/>
                  </a:moveTo>
                  <a:cubicBezTo>
                    <a:pt x="4451" y="1"/>
                    <a:pt x="1142" y="640"/>
                    <a:pt x="0" y="2991"/>
                  </a:cubicBezTo>
                  <a:cubicBezTo>
                    <a:pt x="2603" y="2808"/>
                    <a:pt x="4451" y="1"/>
                    <a:pt x="4451" y="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46"/>
            <p:cNvSpPr/>
            <p:nvPr/>
          </p:nvSpPr>
          <p:spPr>
            <a:xfrm>
              <a:off x="462375" y="3187025"/>
              <a:ext cx="153525" cy="74775"/>
            </a:xfrm>
            <a:custGeom>
              <a:avLst/>
              <a:gdLst/>
              <a:ahLst/>
              <a:cxnLst/>
              <a:rect l="l" t="t" r="r" b="b"/>
              <a:pathLst>
                <a:path w="6141" h="2991" extrusionOk="0">
                  <a:moveTo>
                    <a:pt x="6140" y="868"/>
                  </a:moveTo>
                  <a:cubicBezTo>
                    <a:pt x="6140" y="868"/>
                    <a:pt x="2329" y="1"/>
                    <a:pt x="0" y="1964"/>
                  </a:cubicBezTo>
                  <a:cubicBezTo>
                    <a:pt x="2854" y="2991"/>
                    <a:pt x="6140" y="868"/>
                    <a:pt x="6140" y="868"/>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46"/>
            <p:cNvSpPr/>
            <p:nvPr/>
          </p:nvSpPr>
          <p:spPr>
            <a:xfrm>
              <a:off x="484050" y="3161925"/>
              <a:ext cx="131850" cy="63925"/>
            </a:xfrm>
            <a:custGeom>
              <a:avLst/>
              <a:gdLst/>
              <a:ahLst/>
              <a:cxnLst/>
              <a:rect l="l" t="t" r="r" b="b"/>
              <a:pathLst>
                <a:path w="5274" h="2557" extrusionOk="0">
                  <a:moveTo>
                    <a:pt x="5273" y="1872"/>
                  </a:moveTo>
                  <a:cubicBezTo>
                    <a:pt x="5273" y="1872"/>
                    <a:pt x="2489" y="0"/>
                    <a:pt x="1" y="822"/>
                  </a:cubicBezTo>
                  <a:cubicBezTo>
                    <a:pt x="1964" y="2557"/>
                    <a:pt x="5273" y="1872"/>
                    <a:pt x="5273" y="1872"/>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46"/>
            <p:cNvSpPr/>
            <p:nvPr/>
          </p:nvSpPr>
          <p:spPr>
            <a:xfrm>
              <a:off x="488050" y="3119125"/>
              <a:ext cx="127850" cy="89600"/>
            </a:xfrm>
            <a:custGeom>
              <a:avLst/>
              <a:gdLst/>
              <a:ahLst/>
              <a:cxnLst/>
              <a:rect l="l" t="t" r="r" b="b"/>
              <a:pathLst>
                <a:path w="5114" h="3584" extrusionOk="0">
                  <a:moveTo>
                    <a:pt x="5113" y="3584"/>
                  </a:moveTo>
                  <a:cubicBezTo>
                    <a:pt x="5113" y="3584"/>
                    <a:pt x="3013" y="274"/>
                    <a:pt x="0" y="0"/>
                  </a:cubicBezTo>
                  <a:cubicBezTo>
                    <a:pt x="1279" y="2762"/>
                    <a:pt x="5113" y="3584"/>
                    <a:pt x="5113" y="3584"/>
                  </a:cubicBezTo>
                  <a:close/>
                </a:path>
              </a:pathLst>
            </a:custGeom>
            <a:solidFill>
              <a:srgbClr val="E1A2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46"/>
            <p:cNvSpPr/>
            <p:nvPr/>
          </p:nvSpPr>
          <p:spPr>
            <a:xfrm>
              <a:off x="541125" y="3097450"/>
              <a:ext cx="74775" cy="111275"/>
            </a:xfrm>
            <a:custGeom>
              <a:avLst/>
              <a:gdLst/>
              <a:ahLst/>
              <a:cxnLst/>
              <a:rect l="l" t="t" r="r" b="b"/>
              <a:pathLst>
                <a:path w="2991" h="4451" extrusionOk="0">
                  <a:moveTo>
                    <a:pt x="2990" y="4451"/>
                  </a:moveTo>
                  <a:cubicBezTo>
                    <a:pt x="2990" y="4451"/>
                    <a:pt x="2351" y="1141"/>
                    <a:pt x="0" y="0"/>
                  </a:cubicBezTo>
                  <a:cubicBezTo>
                    <a:pt x="183" y="2602"/>
                    <a:pt x="2990" y="4451"/>
                    <a:pt x="2990" y="4451"/>
                  </a:cubicBezTo>
                  <a:close/>
                </a:path>
              </a:pathLst>
            </a:custGeom>
            <a:solidFill>
              <a:srgbClr val="D98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46"/>
            <p:cNvSpPr/>
            <p:nvPr/>
          </p:nvSpPr>
          <p:spPr>
            <a:xfrm>
              <a:off x="574225" y="3167050"/>
              <a:ext cx="83325" cy="83350"/>
            </a:xfrm>
            <a:custGeom>
              <a:avLst/>
              <a:gdLst/>
              <a:ahLst/>
              <a:cxnLst/>
              <a:rect l="l" t="t" r="r" b="b"/>
              <a:pathLst>
                <a:path w="3333" h="3334" extrusionOk="0">
                  <a:moveTo>
                    <a:pt x="1392" y="138"/>
                  </a:moveTo>
                  <a:cubicBezTo>
                    <a:pt x="2237" y="1"/>
                    <a:pt x="3036" y="549"/>
                    <a:pt x="3196" y="1393"/>
                  </a:cubicBezTo>
                  <a:cubicBezTo>
                    <a:pt x="3333" y="2238"/>
                    <a:pt x="2785" y="3036"/>
                    <a:pt x="1940" y="3196"/>
                  </a:cubicBezTo>
                  <a:cubicBezTo>
                    <a:pt x="1096" y="3333"/>
                    <a:pt x="297" y="2785"/>
                    <a:pt x="137" y="1941"/>
                  </a:cubicBezTo>
                  <a:cubicBezTo>
                    <a:pt x="0" y="1096"/>
                    <a:pt x="548" y="297"/>
                    <a:pt x="1392" y="138"/>
                  </a:cubicBezTo>
                  <a:close/>
                </a:path>
              </a:pathLst>
            </a:custGeom>
            <a:solidFill>
              <a:srgbClr val="CA4C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59" name="Google Shape;4259;p46"/>
          <p:cNvSpPr/>
          <p:nvPr/>
        </p:nvSpPr>
        <p:spPr>
          <a:xfrm>
            <a:off x="6346475" y="835150"/>
            <a:ext cx="861675" cy="390900"/>
          </a:xfrm>
          <a:custGeom>
            <a:avLst/>
            <a:gdLst/>
            <a:ahLst/>
            <a:cxnLst/>
            <a:rect l="l" t="t" r="r" b="b"/>
            <a:pathLst>
              <a:path w="34467" h="15636" extrusionOk="0">
                <a:moveTo>
                  <a:pt x="31180" y="14334"/>
                </a:moveTo>
                <a:cubicBezTo>
                  <a:pt x="30997" y="14083"/>
                  <a:pt x="30792" y="13741"/>
                  <a:pt x="30564" y="13330"/>
                </a:cubicBezTo>
                <a:cubicBezTo>
                  <a:pt x="28715" y="10135"/>
                  <a:pt x="23511" y="11344"/>
                  <a:pt x="23511" y="11344"/>
                </a:cubicBezTo>
                <a:cubicBezTo>
                  <a:pt x="27391" y="4588"/>
                  <a:pt x="15431" y="0"/>
                  <a:pt x="14266" y="9062"/>
                </a:cubicBezTo>
                <a:cubicBezTo>
                  <a:pt x="10774" y="5341"/>
                  <a:pt x="5547" y="10363"/>
                  <a:pt x="8332" y="12577"/>
                </a:cubicBezTo>
                <a:cubicBezTo>
                  <a:pt x="8332" y="12577"/>
                  <a:pt x="4292" y="11641"/>
                  <a:pt x="2854" y="14129"/>
                </a:cubicBezTo>
                <a:cubicBezTo>
                  <a:pt x="2808" y="14197"/>
                  <a:pt x="2762" y="14266"/>
                  <a:pt x="2717" y="14334"/>
                </a:cubicBezTo>
                <a:lnTo>
                  <a:pt x="640" y="14334"/>
                </a:lnTo>
                <a:cubicBezTo>
                  <a:pt x="297" y="14334"/>
                  <a:pt x="1" y="14631"/>
                  <a:pt x="1" y="14973"/>
                </a:cubicBezTo>
                <a:cubicBezTo>
                  <a:pt x="1" y="15339"/>
                  <a:pt x="297" y="15635"/>
                  <a:pt x="640" y="15635"/>
                </a:cubicBezTo>
                <a:lnTo>
                  <a:pt x="33828" y="15635"/>
                </a:lnTo>
                <a:cubicBezTo>
                  <a:pt x="34170" y="15635"/>
                  <a:pt x="34467" y="15339"/>
                  <a:pt x="34467" y="14973"/>
                </a:cubicBezTo>
                <a:cubicBezTo>
                  <a:pt x="34467" y="14631"/>
                  <a:pt x="34170" y="14334"/>
                  <a:pt x="33828" y="14334"/>
                </a:cubicBezTo>
                <a:close/>
              </a:path>
            </a:pathLst>
          </a:custGeom>
          <a:solidFill>
            <a:srgbClr val="F3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60" name="Google Shape;4260;p46"/>
          <p:cNvGrpSpPr/>
          <p:nvPr/>
        </p:nvGrpSpPr>
        <p:grpSpPr>
          <a:xfrm flipH="1">
            <a:off x="7377875" y="-354425"/>
            <a:ext cx="1766125" cy="2169100"/>
            <a:chOff x="142825" y="-61675"/>
            <a:chExt cx="1766125" cy="2169100"/>
          </a:xfrm>
        </p:grpSpPr>
        <p:sp>
          <p:nvSpPr>
            <p:cNvPr id="4261" name="Google Shape;4261;p46"/>
            <p:cNvSpPr/>
            <p:nvPr/>
          </p:nvSpPr>
          <p:spPr>
            <a:xfrm>
              <a:off x="209575" y="-61675"/>
              <a:ext cx="1699375" cy="533125"/>
            </a:xfrm>
            <a:custGeom>
              <a:avLst/>
              <a:gdLst/>
              <a:ahLst/>
              <a:cxnLst/>
              <a:rect l="l" t="t" r="r" b="b"/>
              <a:pathLst>
                <a:path w="67975" h="21325" extrusionOk="0">
                  <a:moveTo>
                    <a:pt x="39695" y="1"/>
                  </a:moveTo>
                  <a:cubicBezTo>
                    <a:pt x="39588" y="1"/>
                    <a:pt x="39481" y="2"/>
                    <a:pt x="39374" y="4"/>
                  </a:cubicBezTo>
                  <a:cubicBezTo>
                    <a:pt x="28053" y="278"/>
                    <a:pt x="1" y="18881"/>
                    <a:pt x="1" y="18881"/>
                  </a:cubicBezTo>
                  <a:cubicBezTo>
                    <a:pt x="5507" y="20649"/>
                    <a:pt x="12181" y="21325"/>
                    <a:pt x="19171" y="21325"/>
                  </a:cubicBezTo>
                  <a:cubicBezTo>
                    <a:pt x="28698" y="21325"/>
                    <a:pt x="38809" y="20068"/>
                    <a:pt x="47340" y="18607"/>
                  </a:cubicBezTo>
                  <a:cubicBezTo>
                    <a:pt x="45446" y="15959"/>
                    <a:pt x="44191" y="12307"/>
                    <a:pt x="44191" y="12307"/>
                  </a:cubicBezTo>
                  <a:lnTo>
                    <a:pt x="44191" y="12307"/>
                  </a:lnTo>
                  <a:lnTo>
                    <a:pt x="50467" y="18036"/>
                  </a:lnTo>
                  <a:cubicBezTo>
                    <a:pt x="52636" y="17648"/>
                    <a:pt x="54667" y="17237"/>
                    <a:pt x="56516" y="16849"/>
                  </a:cubicBezTo>
                  <a:cubicBezTo>
                    <a:pt x="55033" y="15183"/>
                    <a:pt x="54028" y="14019"/>
                    <a:pt x="53754" y="12946"/>
                  </a:cubicBezTo>
                  <a:lnTo>
                    <a:pt x="53754" y="12946"/>
                  </a:lnTo>
                  <a:cubicBezTo>
                    <a:pt x="56334" y="14704"/>
                    <a:pt x="57680" y="15822"/>
                    <a:pt x="58959" y="16324"/>
                  </a:cubicBezTo>
                  <a:cubicBezTo>
                    <a:pt x="64482" y="15115"/>
                    <a:pt x="67974" y="14156"/>
                    <a:pt x="67974" y="14156"/>
                  </a:cubicBezTo>
                  <a:cubicBezTo>
                    <a:pt x="67974" y="14156"/>
                    <a:pt x="51019" y="1"/>
                    <a:pt x="39695"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46"/>
            <p:cNvSpPr/>
            <p:nvPr/>
          </p:nvSpPr>
          <p:spPr>
            <a:xfrm>
              <a:off x="142825" y="403075"/>
              <a:ext cx="1543575" cy="1218175"/>
            </a:xfrm>
            <a:custGeom>
              <a:avLst/>
              <a:gdLst/>
              <a:ahLst/>
              <a:cxnLst/>
              <a:rect l="l" t="t" r="r" b="b"/>
              <a:pathLst>
                <a:path w="61743" h="48727" extrusionOk="0">
                  <a:moveTo>
                    <a:pt x="8037" y="0"/>
                  </a:moveTo>
                  <a:cubicBezTo>
                    <a:pt x="5134" y="0"/>
                    <a:pt x="2595" y="1717"/>
                    <a:pt x="0" y="3509"/>
                  </a:cubicBezTo>
                  <a:cubicBezTo>
                    <a:pt x="8537" y="8850"/>
                    <a:pt x="15681" y="13552"/>
                    <a:pt x="21912" y="17866"/>
                  </a:cubicBezTo>
                  <a:cubicBezTo>
                    <a:pt x="22574" y="16223"/>
                    <a:pt x="24309" y="14351"/>
                    <a:pt x="25793" y="13324"/>
                  </a:cubicBezTo>
                  <a:lnTo>
                    <a:pt x="25793" y="13324"/>
                  </a:lnTo>
                  <a:cubicBezTo>
                    <a:pt x="25542" y="14009"/>
                    <a:pt x="24263" y="19464"/>
                    <a:pt x="24218" y="19487"/>
                  </a:cubicBezTo>
                  <a:cubicBezTo>
                    <a:pt x="25359" y="20286"/>
                    <a:pt x="33736" y="26426"/>
                    <a:pt x="33736" y="26426"/>
                  </a:cubicBezTo>
                  <a:lnTo>
                    <a:pt x="39077" y="19624"/>
                  </a:lnTo>
                  <a:lnTo>
                    <a:pt x="35676" y="27909"/>
                  </a:lnTo>
                  <a:cubicBezTo>
                    <a:pt x="37593" y="29370"/>
                    <a:pt x="45400" y="35761"/>
                    <a:pt x="45400" y="35761"/>
                  </a:cubicBezTo>
                  <a:lnTo>
                    <a:pt x="48321" y="29074"/>
                  </a:lnTo>
                  <a:cubicBezTo>
                    <a:pt x="49440" y="31653"/>
                    <a:pt x="49668" y="32999"/>
                    <a:pt x="48687" y="38683"/>
                  </a:cubicBezTo>
                  <a:cubicBezTo>
                    <a:pt x="52202" y="41742"/>
                    <a:pt x="56333" y="45394"/>
                    <a:pt x="59917" y="48726"/>
                  </a:cubicBezTo>
                  <a:cubicBezTo>
                    <a:pt x="61743" y="38044"/>
                    <a:pt x="57976" y="23230"/>
                    <a:pt x="49508" y="13552"/>
                  </a:cubicBezTo>
                  <a:cubicBezTo>
                    <a:pt x="40812" y="3578"/>
                    <a:pt x="16389" y="1067"/>
                    <a:pt x="8993" y="63"/>
                  </a:cubicBezTo>
                  <a:cubicBezTo>
                    <a:pt x="8670" y="20"/>
                    <a:pt x="8351" y="0"/>
                    <a:pt x="803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46"/>
            <p:cNvSpPr/>
            <p:nvPr/>
          </p:nvSpPr>
          <p:spPr>
            <a:xfrm>
              <a:off x="235825" y="403000"/>
              <a:ext cx="1414625" cy="1019650"/>
            </a:xfrm>
            <a:custGeom>
              <a:avLst/>
              <a:gdLst/>
              <a:ahLst/>
              <a:cxnLst/>
              <a:rect l="l" t="t" r="r" b="b"/>
              <a:pathLst>
                <a:path w="56585" h="40786" extrusionOk="0">
                  <a:moveTo>
                    <a:pt x="4306" y="1"/>
                  </a:moveTo>
                  <a:cubicBezTo>
                    <a:pt x="2798" y="1"/>
                    <a:pt x="1376" y="468"/>
                    <a:pt x="1" y="1184"/>
                  </a:cubicBezTo>
                  <a:cubicBezTo>
                    <a:pt x="640" y="1618"/>
                    <a:pt x="1370" y="2074"/>
                    <a:pt x="2169" y="2531"/>
                  </a:cubicBezTo>
                  <a:cubicBezTo>
                    <a:pt x="2169" y="2531"/>
                    <a:pt x="3673" y="2261"/>
                    <a:pt x="6447" y="2261"/>
                  </a:cubicBezTo>
                  <a:cubicBezTo>
                    <a:pt x="11745" y="2261"/>
                    <a:pt x="21675" y="3245"/>
                    <a:pt x="34604" y="8967"/>
                  </a:cubicBezTo>
                  <a:cubicBezTo>
                    <a:pt x="54005" y="17573"/>
                    <a:pt x="56516" y="40124"/>
                    <a:pt x="56585" y="40786"/>
                  </a:cubicBezTo>
                  <a:cubicBezTo>
                    <a:pt x="56037" y="31496"/>
                    <a:pt x="52316" y="20996"/>
                    <a:pt x="45788" y="13555"/>
                  </a:cubicBezTo>
                  <a:cubicBezTo>
                    <a:pt x="37092" y="3581"/>
                    <a:pt x="12669" y="1070"/>
                    <a:pt x="5273" y="66"/>
                  </a:cubicBezTo>
                  <a:cubicBezTo>
                    <a:pt x="4947" y="22"/>
                    <a:pt x="4624" y="1"/>
                    <a:pt x="4306"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46"/>
            <p:cNvSpPr/>
            <p:nvPr/>
          </p:nvSpPr>
          <p:spPr>
            <a:xfrm>
              <a:off x="144525" y="452000"/>
              <a:ext cx="645975" cy="1655425"/>
            </a:xfrm>
            <a:custGeom>
              <a:avLst/>
              <a:gdLst/>
              <a:ahLst/>
              <a:cxnLst/>
              <a:rect l="l" t="t" r="r" b="b"/>
              <a:pathLst>
                <a:path w="25839" h="66217" extrusionOk="0">
                  <a:moveTo>
                    <a:pt x="4589" y="0"/>
                  </a:moveTo>
                  <a:cubicBezTo>
                    <a:pt x="1302" y="4200"/>
                    <a:pt x="23" y="10911"/>
                    <a:pt x="1" y="18580"/>
                  </a:cubicBezTo>
                  <a:lnTo>
                    <a:pt x="5091" y="16092"/>
                  </a:lnTo>
                  <a:lnTo>
                    <a:pt x="46" y="21456"/>
                  </a:lnTo>
                  <a:cubicBezTo>
                    <a:pt x="183" y="25519"/>
                    <a:pt x="617" y="29787"/>
                    <a:pt x="1233" y="34055"/>
                  </a:cubicBezTo>
                  <a:lnTo>
                    <a:pt x="6255" y="31134"/>
                  </a:lnTo>
                  <a:lnTo>
                    <a:pt x="1827" y="37776"/>
                  </a:lnTo>
                  <a:cubicBezTo>
                    <a:pt x="2032" y="39008"/>
                    <a:pt x="2260" y="40241"/>
                    <a:pt x="2511" y="41474"/>
                  </a:cubicBezTo>
                  <a:lnTo>
                    <a:pt x="10637" y="34375"/>
                  </a:lnTo>
                  <a:lnTo>
                    <a:pt x="10637" y="34375"/>
                  </a:lnTo>
                  <a:cubicBezTo>
                    <a:pt x="6940" y="40287"/>
                    <a:pt x="5798" y="41633"/>
                    <a:pt x="3219" y="44966"/>
                  </a:cubicBezTo>
                  <a:cubicBezTo>
                    <a:pt x="4064" y="48937"/>
                    <a:pt x="5022" y="52726"/>
                    <a:pt x="5958" y="56173"/>
                  </a:cubicBezTo>
                  <a:lnTo>
                    <a:pt x="11048" y="49622"/>
                  </a:lnTo>
                  <a:lnTo>
                    <a:pt x="6871" y="59369"/>
                  </a:lnTo>
                  <a:cubicBezTo>
                    <a:pt x="7624" y="61971"/>
                    <a:pt x="8378" y="64299"/>
                    <a:pt x="9039" y="66216"/>
                  </a:cubicBezTo>
                  <a:cubicBezTo>
                    <a:pt x="25839" y="40127"/>
                    <a:pt x="23990" y="23784"/>
                    <a:pt x="4589"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46"/>
            <p:cNvSpPr/>
            <p:nvPr/>
          </p:nvSpPr>
          <p:spPr>
            <a:xfrm>
              <a:off x="274050" y="470825"/>
              <a:ext cx="470250" cy="1221750"/>
            </a:xfrm>
            <a:custGeom>
              <a:avLst/>
              <a:gdLst/>
              <a:ahLst/>
              <a:cxnLst/>
              <a:rect l="l" t="t" r="r" b="b"/>
              <a:pathLst>
                <a:path w="18810" h="48870" extrusionOk="0">
                  <a:moveTo>
                    <a:pt x="1" y="0"/>
                  </a:moveTo>
                  <a:lnTo>
                    <a:pt x="1" y="0"/>
                  </a:lnTo>
                  <a:cubicBezTo>
                    <a:pt x="2717" y="4314"/>
                    <a:pt x="18307" y="30358"/>
                    <a:pt x="12486" y="48869"/>
                  </a:cubicBezTo>
                  <a:cubicBezTo>
                    <a:pt x="18809" y="31727"/>
                    <a:pt x="14495" y="17964"/>
                    <a:pt x="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4270;p47">
            <a:extLst>
              <a:ext uri="{FF2B5EF4-FFF2-40B4-BE49-F238E27FC236}">
                <a16:creationId xmlns:a16="http://schemas.microsoft.com/office/drawing/2014/main" id="{4C696148-B5A0-DF2A-B7E9-BA90DA3DC256}"/>
              </a:ext>
            </a:extLst>
          </p:cNvPr>
          <p:cNvSpPr/>
          <p:nvPr/>
        </p:nvSpPr>
        <p:spPr>
          <a:xfrm>
            <a:off x="-294875" y="174362"/>
            <a:ext cx="1073950" cy="487350"/>
          </a:xfrm>
          <a:custGeom>
            <a:avLst/>
            <a:gdLst/>
            <a:ahLst/>
            <a:cxnLst/>
            <a:rect l="l" t="t" r="r" b="b"/>
            <a:pathLst>
              <a:path w="42958" h="19494" extrusionOk="0">
                <a:moveTo>
                  <a:pt x="38872" y="17896"/>
                </a:moveTo>
                <a:cubicBezTo>
                  <a:pt x="38644" y="17553"/>
                  <a:pt x="38392" y="17143"/>
                  <a:pt x="38096" y="16618"/>
                </a:cubicBezTo>
                <a:cubicBezTo>
                  <a:pt x="35790" y="12646"/>
                  <a:pt x="29308" y="14152"/>
                  <a:pt x="29308" y="14152"/>
                </a:cubicBezTo>
                <a:cubicBezTo>
                  <a:pt x="34147" y="5730"/>
                  <a:pt x="19242" y="1"/>
                  <a:pt x="17781" y="11322"/>
                </a:cubicBezTo>
                <a:cubicBezTo>
                  <a:pt x="13422" y="6666"/>
                  <a:pt x="6916" y="12943"/>
                  <a:pt x="10363" y="15705"/>
                </a:cubicBezTo>
                <a:cubicBezTo>
                  <a:pt x="10363" y="15705"/>
                  <a:pt x="5341" y="14518"/>
                  <a:pt x="3561" y="17622"/>
                </a:cubicBezTo>
                <a:cubicBezTo>
                  <a:pt x="3493" y="17713"/>
                  <a:pt x="3447" y="17804"/>
                  <a:pt x="3401" y="17896"/>
                </a:cubicBezTo>
                <a:lnTo>
                  <a:pt x="799" y="17896"/>
                </a:lnTo>
                <a:cubicBezTo>
                  <a:pt x="343" y="17896"/>
                  <a:pt x="0" y="18238"/>
                  <a:pt x="0" y="18695"/>
                </a:cubicBezTo>
                <a:cubicBezTo>
                  <a:pt x="0" y="19128"/>
                  <a:pt x="343" y="19494"/>
                  <a:pt x="799" y="19494"/>
                </a:cubicBezTo>
                <a:lnTo>
                  <a:pt x="42159" y="19494"/>
                </a:lnTo>
                <a:cubicBezTo>
                  <a:pt x="42615" y="19494"/>
                  <a:pt x="42957" y="19128"/>
                  <a:pt x="42957" y="18695"/>
                </a:cubicBezTo>
                <a:cubicBezTo>
                  <a:pt x="42957" y="18238"/>
                  <a:pt x="42615" y="17896"/>
                  <a:pt x="42159" y="17896"/>
                </a:cubicBezTo>
                <a:close/>
              </a:path>
            </a:pathLst>
          </a:custGeom>
          <a:solidFill>
            <a:srgbClr val="F3EA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4284;p47">
            <a:extLst>
              <a:ext uri="{FF2B5EF4-FFF2-40B4-BE49-F238E27FC236}">
                <a16:creationId xmlns:a16="http://schemas.microsoft.com/office/drawing/2014/main" id="{3D5FC324-1661-5336-97CA-39BF34D0AACE}"/>
              </a:ext>
            </a:extLst>
          </p:cNvPr>
          <p:cNvGrpSpPr/>
          <p:nvPr/>
        </p:nvGrpSpPr>
        <p:grpSpPr>
          <a:xfrm>
            <a:off x="-274232" y="62638"/>
            <a:ext cx="849101" cy="1067750"/>
            <a:chOff x="142825" y="-61675"/>
            <a:chExt cx="1766125" cy="2169100"/>
          </a:xfrm>
        </p:grpSpPr>
        <p:sp>
          <p:nvSpPr>
            <p:cNvPr id="4" name="Google Shape;4285;p47">
              <a:extLst>
                <a:ext uri="{FF2B5EF4-FFF2-40B4-BE49-F238E27FC236}">
                  <a16:creationId xmlns:a16="http://schemas.microsoft.com/office/drawing/2014/main" id="{CEC528BF-0902-BCE7-A72C-B8A65C5CFAFA}"/>
                </a:ext>
              </a:extLst>
            </p:cNvPr>
            <p:cNvSpPr/>
            <p:nvPr/>
          </p:nvSpPr>
          <p:spPr>
            <a:xfrm>
              <a:off x="209575" y="-61675"/>
              <a:ext cx="1699375" cy="533125"/>
            </a:xfrm>
            <a:custGeom>
              <a:avLst/>
              <a:gdLst/>
              <a:ahLst/>
              <a:cxnLst/>
              <a:rect l="l" t="t" r="r" b="b"/>
              <a:pathLst>
                <a:path w="67975" h="21325" extrusionOk="0">
                  <a:moveTo>
                    <a:pt x="39695" y="1"/>
                  </a:moveTo>
                  <a:cubicBezTo>
                    <a:pt x="39588" y="1"/>
                    <a:pt x="39481" y="2"/>
                    <a:pt x="39374" y="4"/>
                  </a:cubicBezTo>
                  <a:cubicBezTo>
                    <a:pt x="28053" y="278"/>
                    <a:pt x="1" y="18881"/>
                    <a:pt x="1" y="18881"/>
                  </a:cubicBezTo>
                  <a:cubicBezTo>
                    <a:pt x="5507" y="20649"/>
                    <a:pt x="12181" y="21325"/>
                    <a:pt x="19171" y="21325"/>
                  </a:cubicBezTo>
                  <a:cubicBezTo>
                    <a:pt x="28698" y="21325"/>
                    <a:pt x="38809" y="20068"/>
                    <a:pt x="47340" y="18607"/>
                  </a:cubicBezTo>
                  <a:cubicBezTo>
                    <a:pt x="45446" y="15959"/>
                    <a:pt x="44191" y="12307"/>
                    <a:pt x="44191" y="12307"/>
                  </a:cubicBezTo>
                  <a:lnTo>
                    <a:pt x="44191" y="12307"/>
                  </a:lnTo>
                  <a:lnTo>
                    <a:pt x="50467" y="18036"/>
                  </a:lnTo>
                  <a:cubicBezTo>
                    <a:pt x="52636" y="17648"/>
                    <a:pt x="54667" y="17237"/>
                    <a:pt x="56516" y="16849"/>
                  </a:cubicBezTo>
                  <a:cubicBezTo>
                    <a:pt x="55033" y="15183"/>
                    <a:pt x="54028" y="14019"/>
                    <a:pt x="53754" y="12946"/>
                  </a:cubicBezTo>
                  <a:lnTo>
                    <a:pt x="53754" y="12946"/>
                  </a:lnTo>
                  <a:cubicBezTo>
                    <a:pt x="56334" y="14704"/>
                    <a:pt x="57680" y="15822"/>
                    <a:pt x="58959" y="16324"/>
                  </a:cubicBezTo>
                  <a:cubicBezTo>
                    <a:pt x="64482" y="15115"/>
                    <a:pt x="67974" y="14156"/>
                    <a:pt x="67974" y="14156"/>
                  </a:cubicBezTo>
                  <a:cubicBezTo>
                    <a:pt x="67974" y="14156"/>
                    <a:pt x="51019" y="1"/>
                    <a:pt x="39695" y="1"/>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4286;p47">
              <a:extLst>
                <a:ext uri="{FF2B5EF4-FFF2-40B4-BE49-F238E27FC236}">
                  <a16:creationId xmlns:a16="http://schemas.microsoft.com/office/drawing/2014/main" id="{2CD84A0F-0762-B805-CFD5-DD0961B9B97C}"/>
                </a:ext>
              </a:extLst>
            </p:cNvPr>
            <p:cNvSpPr/>
            <p:nvPr/>
          </p:nvSpPr>
          <p:spPr>
            <a:xfrm>
              <a:off x="142825" y="403075"/>
              <a:ext cx="1543575" cy="1218175"/>
            </a:xfrm>
            <a:custGeom>
              <a:avLst/>
              <a:gdLst/>
              <a:ahLst/>
              <a:cxnLst/>
              <a:rect l="l" t="t" r="r" b="b"/>
              <a:pathLst>
                <a:path w="61743" h="48727" extrusionOk="0">
                  <a:moveTo>
                    <a:pt x="8037" y="0"/>
                  </a:moveTo>
                  <a:cubicBezTo>
                    <a:pt x="5134" y="0"/>
                    <a:pt x="2595" y="1717"/>
                    <a:pt x="0" y="3509"/>
                  </a:cubicBezTo>
                  <a:cubicBezTo>
                    <a:pt x="8537" y="8850"/>
                    <a:pt x="15681" y="13552"/>
                    <a:pt x="21912" y="17866"/>
                  </a:cubicBezTo>
                  <a:cubicBezTo>
                    <a:pt x="22574" y="16223"/>
                    <a:pt x="24309" y="14351"/>
                    <a:pt x="25793" y="13324"/>
                  </a:cubicBezTo>
                  <a:lnTo>
                    <a:pt x="25793" y="13324"/>
                  </a:lnTo>
                  <a:cubicBezTo>
                    <a:pt x="25542" y="14009"/>
                    <a:pt x="24263" y="19464"/>
                    <a:pt x="24218" y="19487"/>
                  </a:cubicBezTo>
                  <a:cubicBezTo>
                    <a:pt x="25359" y="20286"/>
                    <a:pt x="33736" y="26426"/>
                    <a:pt x="33736" y="26426"/>
                  </a:cubicBezTo>
                  <a:lnTo>
                    <a:pt x="39077" y="19624"/>
                  </a:lnTo>
                  <a:lnTo>
                    <a:pt x="35676" y="27909"/>
                  </a:lnTo>
                  <a:cubicBezTo>
                    <a:pt x="37593" y="29370"/>
                    <a:pt x="45400" y="35761"/>
                    <a:pt x="45400" y="35761"/>
                  </a:cubicBezTo>
                  <a:lnTo>
                    <a:pt x="48321" y="29074"/>
                  </a:lnTo>
                  <a:cubicBezTo>
                    <a:pt x="49440" y="31653"/>
                    <a:pt x="49668" y="32999"/>
                    <a:pt x="48687" y="38683"/>
                  </a:cubicBezTo>
                  <a:cubicBezTo>
                    <a:pt x="52202" y="41742"/>
                    <a:pt x="56333" y="45394"/>
                    <a:pt x="59917" y="48726"/>
                  </a:cubicBezTo>
                  <a:cubicBezTo>
                    <a:pt x="61743" y="38044"/>
                    <a:pt x="57976" y="23230"/>
                    <a:pt x="49508" y="13552"/>
                  </a:cubicBezTo>
                  <a:cubicBezTo>
                    <a:pt x="40812" y="3578"/>
                    <a:pt x="16389" y="1067"/>
                    <a:pt x="8993" y="63"/>
                  </a:cubicBezTo>
                  <a:cubicBezTo>
                    <a:pt x="8670" y="20"/>
                    <a:pt x="8351" y="0"/>
                    <a:pt x="8037"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287;p47">
              <a:extLst>
                <a:ext uri="{FF2B5EF4-FFF2-40B4-BE49-F238E27FC236}">
                  <a16:creationId xmlns:a16="http://schemas.microsoft.com/office/drawing/2014/main" id="{9C2D0C05-DAA8-7767-EEFB-F65F9CDCCA2E}"/>
                </a:ext>
              </a:extLst>
            </p:cNvPr>
            <p:cNvSpPr/>
            <p:nvPr/>
          </p:nvSpPr>
          <p:spPr>
            <a:xfrm>
              <a:off x="235825" y="403000"/>
              <a:ext cx="1414625" cy="1019650"/>
            </a:xfrm>
            <a:custGeom>
              <a:avLst/>
              <a:gdLst/>
              <a:ahLst/>
              <a:cxnLst/>
              <a:rect l="l" t="t" r="r" b="b"/>
              <a:pathLst>
                <a:path w="56585" h="40786" extrusionOk="0">
                  <a:moveTo>
                    <a:pt x="4306" y="1"/>
                  </a:moveTo>
                  <a:cubicBezTo>
                    <a:pt x="2798" y="1"/>
                    <a:pt x="1376" y="468"/>
                    <a:pt x="1" y="1184"/>
                  </a:cubicBezTo>
                  <a:cubicBezTo>
                    <a:pt x="640" y="1618"/>
                    <a:pt x="1370" y="2074"/>
                    <a:pt x="2169" y="2531"/>
                  </a:cubicBezTo>
                  <a:cubicBezTo>
                    <a:pt x="2169" y="2531"/>
                    <a:pt x="3673" y="2261"/>
                    <a:pt x="6447" y="2261"/>
                  </a:cubicBezTo>
                  <a:cubicBezTo>
                    <a:pt x="11745" y="2261"/>
                    <a:pt x="21675" y="3245"/>
                    <a:pt x="34604" y="8967"/>
                  </a:cubicBezTo>
                  <a:cubicBezTo>
                    <a:pt x="54005" y="17573"/>
                    <a:pt x="56516" y="40124"/>
                    <a:pt x="56585" y="40786"/>
                  </a:cubicBezTo>
                  <a:cubicBezTo>
                    <a:pt x="56037" y="31496"/>
                    <a:pt x="52316" y="20996"/>
                    <a:pt x="45788" y="13555"/>
                  </a:cubicBezTo>
                  <a:cubicBezTo>
                    <a:pt x="37092" y="3581"/>
                    <a:pt x="12669" y="1070"/>
                    <a:pt x="5273" y="66"/>
                  </a:cubicBezTo>
                  <a:cubicBezTo>
                    <a:pt x="4947" y="22"/>
                    <a:pt x="4624" y="1"/>
                    <a:pt x="4306" y="1"/>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288;p47">
              <a:extLst>
                <a:ext uri="{FF2B5EF4-FFF2-40B4-BE49-F238E27FC236}">
                  <a16:creationId xmlns:a16="http://schemas.microsoft.com/office/drawing/2014/main" id="{135DB291-05CA-9A27-E786-9615CC838D74}"/>
                </a:ext>
              </a:extLst>
            </p:cNvPr>
            <p:cNvSpPr/>
            <p:nvPr/>
          </p:nvSpPr>
          <p:spPr>
            <a:xfrm>
              <a:off x="144525" y="452000"/>
              <a:ext cx="645975" cy="1655425"/>
            </a:xfrm>
            <a:custGeom>
              <a:avLst/>
              <a:gdLst/>
              <a:ahLst/>
              <a:cxnLst/>
              <a:rect l="l" t="t" r="r" b="b"/>
              <a:pathLst>
                <a:path w="25839" h="66217" extrusionOk="0">
                  <a:moveTo>
                    <a:pt x="4589" y="0"/>
                  </a:moveTo>
                  <a:cubicBezTo>
                    <a:pt x="1302" y="4200"/>
                    <a:pt x="23" y="10911"/>
                    <a:pt x="1" y="18580"/>
                  </a:cubicBezTo>
                  <a:lnTo>
                    <a:pt x="5091" y="16092"/>
                  </a:lnTo>
                  <a:lnTo>
                    <a:pt x="46" y="21456"/>
                  </a:lnTo>
                  <a:cubicBezTo>
                    <a:pt x="183" y="25519"/>
                    <a:pt x="617" y="29787"/>
                    <a:pt x="1233" y="34055"/>
                  </a:cubicBezTo>
                  <a:lnTo>
                    <a:pt x="6255" y="31134"/>
                  </a:lnTo>
                  <a:lnTo>
                    <a:pt x="1827" y="37776"/>
                  </a:lnTo>
                  <a:cubicBezTo>
                    <a:pt x="2032" y="39008"/>
                    <a:pt x="2260" y="40241"/>
                    <a:pt x="2511" y="41474"/>
                  </a:cubicBezTo>
                  <a:lnTo>
                    <a:pt x="10637" y="34375"/>
                  </a:lnTo>
                  <a:lnTo>
                    <a:pt x="10637" y="34375"/>
                  </a:lnTo>
                  <a:cubicBezTo>
                    <a:pt x="6940" y="40287"/>
                    <a:pt x="5798" y="41633"/>
                    <a:pt x="3219" y="44966"/>
                  </a:cubicBezTo>
                  <a:cubicBezTo>
                    <a:pt x="4064" y="48937"/>
                    <a:pt x="5022" y="52726"/>
                    <a:pt x="5958" y="56173"/>
                  </a:cubicBezTo>
                  <a:lnTo>
                    <a:pt x="11048" y="49622"/>
                  </a:lnTo>
                  <a:lnTo>
                    <a:pt x="6871" y="59369"/>
                  </a:lnTo>
                  <a:cubicBezTo>
                    <a:pt x="7624" y="61971"/>
                    <a:pt x="8378" y="64299"/>
                    <a:pt x="9039" y="66216"/>
                  </a:cubicBezTo>
                  <a:cubicBezTo>
                    <a:pt x="25839" y="40127"/>
                    <a:pt x="23990" y="23784"/>
                    <a:pt x="4589" y="0"/>
                  </a:cubicBezTo>
                  <a:close/>
                </a:path>
              </a:pathLst>
            </a:custGeom>
            <a:solidFill>
              <a:srgbClr val="66782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4289;p47">
              <a:extLst>
                <a:ext uri="{FF2B5EF4-FFF2-40B4-BE49-F238E27FC236}">
                  <a16:creationId xmlns:a16="http://schemas.microsoft.com/office/drawing/2014/main" id="{7D5BFD72-AF9B-5E3F-490C-DF40E100068D}"/>
                </a:ext>
              </a:extLst>
            </p:cNvPr>
            <p:cNvSpPr/>
            <p:nvPr/>
          </p:nvSpPr>
          <p:spPr>
            <a:xfrm>
              <a:off x="274050" y="470825"/>
              <a:ext cx="470250" cy="1221750"/>
            </a:xfrm>
            <a:custGeom>
              <a:avLst/>
              <a:gdLst/>
              <a:ahLst/>
              <a:cxnLst/>
              <a:rect l="l" t="t" r="r" b="b"/>
              <a:pathLst>
                <a:path w="18810" h="48870" extrusionOk="0">
                  <a:moveTo>
                    <a:pt x="1" y="0"/>
                  </a:moveTo>
                  <a:lnTo>
                    <a:pt x="1" y="0"/>
                  </a:lnTo>
                  <a:cubicBezTo>
                    <a:pt x="2717" y="4314"/>
                    <a:pt x="18307" y="30358"/>
                    <a:pt x="12486" y="48869"/>
                  </a:cubicBezTo>
                  <a:cubicBezTo>
                    <a:pt x="18809" y="31727"/>
                    <a:pt x="14495" y="17964"/>
                    <a:pt x="1" y="0"/>
                  </a:cubicBezTo>
                  <a:close/>
                </a:path>
              </a:pathLst>
            </a:custGeom>
            <a:solidFill>
              <a:srgbClr val="9CB53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11" name="Diagram 10">
            <a:extLst>
              <a:ext uri="{FF2B5EF4-FFF2-40B4-BE49-F238E27FC236}">
                <a16:creationId xmlns:a16="http://schemas.microsoft.com/office/drawing/2014/main" id="{75CE5A46-6642-3B61-AC8E-7368200CB31F}"/>
              </a:ext>
            </a:extLst>
          </p:cNvPr>
          <p:cNvGraphicFramePr/>
          <p:nvPr>
            <p:extLst>
              <p:ext uri="{D42A27DB-BD31-4B8C-83A1-F6EECF244321}">
                <p14:modId xmlns:p14="http://schemas.microsoft.com/office/powerpoint/2010/main" val="1052663956"/>
              </p:ext>
            </p:extLst>
          </p:nvPr>
        </p:nvGraphicFramePr>
        <p:xfrm>
          <a:off x="-230793" y="920250"/>
          <a:ext cx="963946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742677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graphicEl>
                                              <a:dgm id="{0F5A626B-19C8-46BC-A65B-174C3A57D6D8}"/>
                                            </p:graphicEl>
                                          </p:spTgt>
                                        </p:tgtEl>
                                        <p:attrNameLst>
                                          <p:attrName>style.visibility</p:attrName>
                                        </p:attrNameLst>
                                      </p:cBhvr>
                                      <p:to>
                                        <p:strVal val="visible"/>
                                      </p:to>
                                    </p:set>
                                    <p:animEffect transition="in" filter="fade">
                                      <p:cBhvr>
                                        <p:cTn id="7" dur="1000"/>
                                        <p:tgtEl>
                                          <p:spTgt spid="11">
                                            <p:graphicEl>
                                              <a:dgm id="{0F5A626B-19C8-46BC-A65B-174C3A57D6D8}"/>
                                            </p:graphicEl>
                                          </p:spTgt>
                                        </p:tgtEl>
                                      </p:cBhvr>
                                    </p:animEffect>
                                    <p:anim calcmode="lin" valueType="num">
                                      <p:cBhvr>
                                        <p:cTn id="8" dur="1000" fill="hold"/>
                                        <p:tgtEl>
                                          <p:spTgt spid="11">
                                            <p:graphicEl>
                                              <a:dgm id="{0F5A626B-19C8-46BC-A65B-174C3A57D6D8}"/>
                                            </p:graphicEl>
                                          </p:spTgt>
                                        </p:tgtEl>
                                        <p:attrNameLst>
                                          <p:attrName>ppt_x</p:attrName>
                                        </p:attrNameLst>
                                      </p:cBhvr>
                                      <p:tavLst>
                                        <p:tav tm="0">
                                          <p:val>
                                            <p:strVal val="#ppt_x"/>
                                          </p:val>
                                        </p:tav>
                                        <p:tav tm="100000">
                                          <p:val>
                                            <p:strVal val="#ppt_x"/>
                                          </p:val>
                                        </p:tav>
                                      </p:tavLst>
                                    </p:anim>
                                    <p:anim calcmode="lin" valueType="num">
                                      <p:cBhvr>
                                        <p:cTn id="9" dur="1000" fill="hold"/>
                                        <p:tgtEl>
                                          <p:spTgt spid="11">
                                            <p:graphicEl>
                                              <a:dgm id="{0F5A626B-19C8-46BC-A65B-174C3A57D6D8}"/>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graphicEl>
                                              <a:dgm id="{60A0B54E-D89F-4060-8DE1-B5C7B69E6B45}"/>
                                            </p:graphicEl>
                                          </p:spTgt>
                                        </p:tgtEl>
                                        <p:attrNameLst>
                                          <p:attrName>style.visibility</p:attrName>
                                        </p:attrNameLst>
                                      </p:cBhvr>
                                      <p:to>
                                        <p:strVal val="visible"/>
                                      </p:to>
                                    </p:set>
                                    <p:animEffect transition="in" filter="fade">
                                      <p:cBhvr>
                                        <p:cTn id="14" dur="1000"/>
                                        <p:tgtEl>
                                          <p:spTgt spid="11">
                                            <p:graphicEl>
                                              <a:dgm id="{60A0B54E-D89F-4060-8DE1-B5C7B69E6B45}"/>
                                            </p:graphicEl>
                                          </p:spTgt>
                                        </p:tgtEl>
                                      </p:cBhvr>
                                    </p:animEffect>
                                    <p:anim calcmode="lin" valueType="num">
                                      <p:cBhvr>
                                        <p:cTn id="15" dur="1000" fill="hold"/>
                                        <p:tgtEl>
                                          <p:spTgt spid="11">
                                            <p:graphicEl>
                                              <a:dgm id="{60A0B54E-D89F-4060-8DE1-B5C7B69E6B45}"/>
                                            </p:graphicEl>
                                          </p:spTgt>
                                        </p:tgtEl>
                                        <p:attrNameLst>
                                          <p:attrName>ppt_x</p:attrName>
                                        </p:attrNameLst>
                                      </p:cBhvr>
                                      <p:tavLst>
                                        <p:tav tm="0">
                                          <p:val>
                                            <p:strVal val="#ppt_x"/>
                                          </p:val>
                                        </p:tav>
                                        <p:tav tm="100000">
                                          <p:val>
                                            <p:strVal val="#ppt_x"/>
                                          </p:val>
                                        </p:tav>
                                      </p:tavLst>
                                    </p:anim>
                                    <p:anim calcmode="lin" valueType="num">
                                      <p:cBhvr>
                                        <p:cTn id="16" dur="1000" fill="hold"/>
                                        <p:tgtEl>
                                          <p:spTgt spid="11">
                                            <p:graphicEl>
                                              <a:dgm id="{60A0B54E-D89F-4060-8DE1-B5C7B69E6B45}"/>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1">
                                            <p:graphicEl>
                                              <a:dgm id="{99A7C594-18F8-4806-AEAE-A9DD1B10D1C3}"/>
                                            </p:graphicEl>
                                          </p:spTgt>
                                        </p:tgtEl>
                                        <p:attrNameLst>
                                          <p:attrName>style.visibility</p:attrName>
                                        </p:attrNameLst>
                                      </p:cBhvr>
                                      <p:to>
                                        <p:strVal val="visible"/>
                                      </p:to>
                                    </p:set>
                                    <p:animEffect transition="in" filter="fade">
                                      <p:cBhvr>
                                        <p:cTn id="19" dur="1000"/>
                                        <p:tgtEl>
                                          <p:spTgt spid="11">
                                            <p:graphicEl>
                                              <a:dgm id="{99A7C594-18F8-4806-AEAE-A9DD1B10D1C3}"/>
                                            </p:graphicEl>
                                          </p:spTgt>
                                        </p:tgtEl>
                                      </p:cBhvr>
                                    </p:animEffect>
                                    <p:anim calcmode="lin" valueType="num">
                                      <p:cBhvr>
                                        <p:cTn id="20" dur="1000" fill="hold"/>
                                        <p:tgtEl>
                                          <p:spTgt spid="11">
                                            <p:graphicEl>
                                              <a:dgm id="{99A7C594-18F8-4806-AEAE-A9DD1B10D1C3}"/>
                                            </p:graphicEl>
                                          </p:spTgt>
                                        </p:tgtEl>
                                        <p:attrNameLst>
                                          <p:attrName>ppt_x</p:attrName>
                                        </p:attrNameLst>
                                      </p:cBhvr>
                                      <p:tavLst>
                                        <p:tav tm="0">
                                          <p:val>
                                            <p:strVal val="#ppt_x"/>
                                          </p:val>
                                        </p:tav>
                                        <p:tav tm="100000">
                                          <p:val>
                                            <p:strVal val="#ppt_x"/>
                                          </p:val>
                                        </p:tav>
                                      </p:tavLst>
                                    </p:anim>
                                    <p:anim calcmode="lin" valueType="num">
                                      <p:cBhvr>
                                        <p:cTn id="21" dur="1000" fill="hold"/>
                                        <p:tgtEl>
                                          <p:spTgt spid="11">
                                            <p:graphicEl>
                                              <a:dgm id="{99A7C594-18F8-4806-AEAE-A9DD1B10D1C3}"/>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1">
                                            <p:graphicEl>
                                              <a:dgm id="{1A60B92E-4A20-436F-A66F-2C615CF8615E}"/>
                                            </p:graphicEl>
                                          </p:spTgt>
                                        </p:tgtEl>
                                        <p:attrNameLst>
                                          <p:attrName>style.visibility</p:attrName>
                                        </p:attrNameLst>
                                      </p:cBhvr>
                                      <p:to>
                                        <p:strVal val="visible"/>
                                      </p:to>
                                    </p:set>
                                    <p:animEffect transition="in" filter="fade">
                                      <p:cBhvr>
                                        <p:cTn id="26" dur="1000"/>
                                        <p:tgtEl>
                                          <p:spTgt spid="11">
                                            <p:graphicEl>
                                              <a:dgm id="{1A60B92E-4A20-436F-A66F-2C615CF8615E}"/>
                                            </p:graphicEl>
                                          </p:spTgt>
                                        </p:tgtEl>
                                      </p:cBhvr>
                                    </p:animEffect>
                                    <p:anim calcmode="lin" valueType="num">
                                      <p:cBhvr>
                                        <p:cTn id="27" dur="1000" fill="hold"/>
                                        <p:tgtEl>
                                          <p:spTgt spid="11">
                                            <p:graphicEl>
                                              <a:dgm id="{1A60B92E-4A20-436F-A66F-2C615CF8615E}"/>
                                            </p:graphicEl>
                                          </p:spTgt>
                                        </p:tgtEl>
                                        <p:attrNameLst>
                                          <p:attrName>ppt_x</p:attrName>
                                        </p:attrNameLst>
                                      </p:cBhvr>
                                      <p:tavLst>
                                        <p:tav tm="0">
                                          <p:val>
                                            <p:strVal val="#ppt_x"/>
                                          </p:val>
                                        </p:tav>
                                        <p:tav tm="100000">
                                          <p:val>
                                            <p:strVal val="#ppt_x"/>
                                          </p:val>
                                        </p:tav>
                                      </p:tavLst>
                                    </p:anim>
                                    <p:anim calcmode="lin" valueType="num">
                                      <p:cBhvr>
                                        <p:cTn id="28" dur="1000" fill="hold"/>
                                        <p:tgtEl>
                                          <p:spTgt spid="11">
                                            <p:graphicEl>
                                              <a:dgm id="{1A60B92E-4A20-436F-A66F-2C615CF8615E}"/>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1">
                                            <p:graphicEl>
                                              <a:dgm id="{F3ED7BD7-B536-4B41-A899-0CC16A5E74DA}"/>
                                            </p:graphicEl>
                                          </p:spTgt>
                                        </p:tgtEl>
                                        <p:attrNameLst>
                                          <p:attrName>style.visibility</p:attrName>
                                        </p:attrNameLst>
                                      </p:cBhvr>
                                      <p:to>
                                        <p:strVal val="visible"/>
                                      </p:to>
                                    </p:set>
                                    <p:animEffect transition="in" filter="fade">
                                      <p:cBhvr>
                                        <p:cTn id="31" dur="1000"/>
                                        <p:tgtEl>
                                          <p:spTgt spid="11">
                                            <p:graphicEl>
                                              <a:dgm id="{F3ED7BD7-B536-4B41-A899-0CC16A5E74DA}"/>
                                            </p:graphicEl>
                                          </p:spTgt>
                                        </p:tgtEl>
                                      </p:cBhvr>
                                    </p:animEffect>
                                    <p:anim calcmode="lin" valueType="num">
                                      <p:cBhvr>
                                        <p:cTn id="32" dur="1000" fill="hold"/>
                                        <p:tgtEl>
                                          <p:spTgt spid="11">
                                            <p:graphicEl>
                                              <a:dgm id="{F3ED7BD7-B536-4B41-A899-0CC16A5E74DA}"/>
                                            </p:graphicEl>
                                          </p:spTgt>
                                        </p:tgtEl>
                                        <p:attrNameLst>
                                          <p:attrName>ppt_x</p:attrName>
                                        </p:attrNameLst>
                                      </p:cBhvr>
                                      <p:tavLst>
                                        <p:tav tm="0">
                                          <p:val>
                                            <p:strVal val="#ppt_x"/>
                                          </p:val>
                                        </p:tav>
                                        <p:tav tm="100000">
                                          <p:val>
                                            <p:strVal val="#ppt_x"/>
                                          </p:val>
                                        </p:tav>
                                      </p:tavLst>
                                    </p:anim>
                                    <p:anim calcmode="lin" valueType="num">
                                      <p:cBhvr>
                                        <p:cTn id="33" dur="1000" fill="hold"/>
                                        <p:tgtEl>
                                          <p:spTgt spid="11">
                                            <p:graphicEl>
                                              <a:dgm id="{F3ED7BD7-B536-4B41-A899-0CC16A5E74DA}"/>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1">
                                            <p:graphicEl>
                                              <a:dgm id="{5C873618-C03D-4E07-A0C4-4AD4980A9B20}"/>
                                            </p:graphicEl>
                                          </p:spTgt>
                                        </p:tgtEl>
                                        <p:attrNameLst>
                                          <p:attrName>style.visibility</p:attrName>
                                        </p:attrNameLst>
                                      </p:cBhvr>
                                      <p:to>
                                        <p:strVal val="visible"/>
                                      </p:to>
                                    </p:set>
                                    <p:animEffect transition="in" filter="fade">
                                      <p:cBhvr>
                                        <p:cTn id="38" dur="1000"/>
                                        <p:tgtEl>
                                          <p:spTgt spid="11">
                                            <p:graphicEl>
                                              <a:dgm id="{5C873618-C03D-4E07-A0C4-4AD4980A9B20}"/>
                                            </p:graphicEl>
                                          </p:spTgt>
                                        </p:tgtEl>
                                      </p:cBhvr>
                                    </p:animEffect>
                                    <p:anim calcmode="lin" valueType="num">
                                      <p:cBhvr>
                                        <p:cTn id="39" dur="1000" fill="hold"/>
                                        <p:tgtEl>
                                          <p:spTgt spid="11">
                                            <p:graphicEl>
                                              <a:dgm id="{5C873618-C03D-4E07-A0C4-4AD4980A9B20}"/>
                                            </p:graphicEl>
                                          </p:spTgt>
                                        </p:tgtEl>
                                        <p:attrNameLst>
                                          <p:attrName>ppt_x</p:attrName>
                                        </p:attrNameLst>
                                      </p:cBhvr>
                                      <p:tavLst>
                                        <p:tav tm="0">
                                          <p:val>
                                            <p:strVal val="#ppt_x"/>
                                          </p:val>
                                        </p:tav>
                                        <p:tav tm="100000">
                                          <p:val>
                                            <p:strVal val="#ppt_x"/>
                                          </p:val>
                                        </p:tav>
                                      </p:tavLst>
                                    </p:anim>
                                    <p:anim calcmode="lin" valueType="num">
                                      <p:cBhvr>
                                        <p:cTn id="40" dur="1000" fill="hold"/>
                                        <p:tgtEl>
                                          <p:spTgt spid="11">
                                            <p:graphicEl>
                                              <a:dgm id="{5C873618-C03D-4E07-A0C4-4AD4980A9B20}"/>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1">
                                            <p:graphicEl>
                                              <a:dgm id="{3CB6E69A-220F-4029-8C74-7B526A2EE4DC}"/>
                                            </p:graphicEl>
                                          </p:spTgt>
                                        </p:tgtEl>
                                        <p:attrNameLst>
                                          <p:attrName>style.visibility</p:attrName>
                                        </p:attrNameLst>
                                      </p:cBhvr>
                                      <p:to>
                                        <p:strVal val="visible"/>
                                      </p:to>
                                    </p:set>
                                    <p:animEffect transition="in" filter="fade">
                                      <p:cBhvr>
                                        <p:cTn id="43" dur="1000"/>
                                        <p:tgtEl>
                                          <p:spTgt spid="11">
                                            <p:graphicEl>
                                              <a:dgm id="{3CB6E69A-220F-4029-8C74-7B526A2EE4DC}"/>
                                            </p:graphicEl>
                                          </p:spTgt>
                                        </p:tgtEl>
                                      </p:cBhvr>
                                    </p:animEffect>
                                    <p:anim calcmode="lin" valueType="num">
                                      <p:cBhvr>
                                        <p:cTn id="44" dur="1000" fill="hold"/>
                                        <p:tgtEl>
                                          <p:spTgt spid="11">
                                            <p:graphicEl>
                                              <a:dgm id="{3CB6E69A-220F-4029-8C74-7B526A2EE4DC}"/>
                                            </p:graphicEl>
                                          </p:spTgt>
                                        </p:tgtEl>
                                        <p:attrNameLst>
                                          <p:attrName>ppt_x</p:attrName>
                                        </p:attrNameLst>
                                      </p:cBhvr>
                                      <p:tavLst>
                                        <p:tav tm="0">
                                          <p:val>
                                            <p:strVal val="#ppt_x"/>
                                          </p:val>
                                        </p:tav>
                                        <p:tav tm="100000">
                                          <p:val>
                                            <p:strVal val="#ppt_x"/>
                                          </p:val>
                                        </p:tav>
                                      </p:tavLst>
                                    </p:anim>
                                    <p:anim calcmode="lin" valueType="num">
                                      <p:cBhvr>
                                        <p:cTn id="45" dur="1000" fill="hold"/>
                                        <p:tgtEl>
                                          <p:spTgt spid="11">
                                            <p:graphicEl>
                                              <a:dgm id="{3CB6E69A-220F-4029-8C74-7B526A2EE4DC}"/>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1">
                                            <p:graphicEl>
                                              <a:dgm id="{A3DFBB84-7FB6-4797-B96B-43C844369093}"/>
                                            </p:graphicEl>
                                          </p:spTgt>
                                        </p:tgtEl>
                                        <p:attrNameLst>
                                          <p:attrName>style.visibility</p:attrName>
                                        </p:attrNameLst>
                                      </p:cBhvr>
                                      <p:to>
                                        <p:strVal val="visible"/>
                                      </p:to>
                                    </p:set>
                                    <p:animEffect transition="in" filter="fade">
                                      <p:cBhvr>
                                        <p:cTn id="50" dur="1000"/>
                                        <p:tgtEl>
                                          <p:spTgt spid="11">
                                            <p:graphicEl>
                                              <a:dgm id="{A3DFBB84-7FB6-4797-B96B-43C844369093}"/>
                                            </p:graphicEl>
                                          </p:spTgt>
                                        </p:tgtEl>
                                      </p:cBhvr>
                                    </p:animEffect>
                                    <p:anim calcmode="lin" valueType="num">
                                      <p:cBhvr>
                                        <p:cTn id="51" dur="1000" fill="hold"/>
                                        <p:tgtEl>
                                          <p:spTgt spid="11">
                                            <p:graphicEl>
                                              <a:dgm id="{A3DFBB84-7FB6-4797-B96B-43C844369093}"/>
                                            </p:graphicEl>
                                          </p:spTgt>
                                        </p:tgtEl>
                                        <p:attrNameLst>
                                          <p:attrName>ppt_x</p:attrName>
                                        </p:attrNameLst>
                                      </p:cBhvr>
                                      <p:tavLst>
                                        <p:tav tm="0">
                                          <p:val>
                                            <p:strVal val="#ppt_x"/>
                                          </p:val>
                                        </p:tav>
                                        <p:tav tm="100000">
                                          <p:val>
                                            <p:strVal val="#ppt_x"/>
                                          </p:val>
                                        </p:tav>
                                      </p:tavLst>
                                    </p:anim>
                                    <p:anim calcmode="lin" valueType="num">
                                      <p:cBhvr>
                                        <p:cTn id="52" dur="1000" fill="hold"/>
                                        <p:tgtEl>
                                          <p:spTgt spid="11">
                                            <p:graphicEl>
                                              <a:dgm id="{A3DFBB84-7FB6-4797-B96B-43C844369093}"/>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1">
                                            <p:graphicEl>
                                              <a:dgm id="{B0F4A275-274A-4155-AC24-7FA3F3096034}"/>
                                            </p:graphicEl>
                                          </p:spTgt>
                                        </p:tgtEl>
                                        <p:attrNameLst>
                                          <p:attrName>style.visibility</p:attrName>
                                        </p:attrNameLst>
                                      </p:cBhvr>
                                      <p:to>
                                        <p:strVal val="visible"/>
                                      </p:to>
                                    </p:set>
                                    <p:animEffect transition="in" filter="fade">
                                      <p:cBhvr>
                                        <p:cTn id="55" dur="1000"/>
                                        <p:tgtEl>
                                          <p:spTgt spid="11">
                                            <p:graphicEl>
                                              <a:dgm id="{B0F4A275-274A-4155-AC24-7FA3F3096034}"/>
                                            </p:graphicEl>
                                          </p:spTgt>
                                        </p:tgtEl>
                                      </p:cBhvr>
                                    </p:animEffect>
                                    <p:anim calcmode="lin" valueType="num">
                                      <p:cBhvr>
                                        <p:cTn id="56" dur="1000" fill="hold"/>
                                        <p:tgtEl>
                                          <p:spTgt spid="11">
                                            <p:graphicEl>
                                              <a:dgm id="{B0F4A275-274A-4155-AC24-7FA3F3096034}"/>
                                            </p:graphicEl>
                                          </p:spTgt>
                                        </p:tgtEl>
                                        <p:attrNameLst>
                                          <p:attrName>ppt_x</p:attrName>
                                        </p:attrNameLst>
                                      </p:cBhvr>
                                      <p:tavLst>
                                        <p:tav tm="0">
                                          <p:val>
                                            <p:strVal val="#ppt_x"/>
                                          </p:val>
                                        </p:tav>
                                        <p:tav tm="100000">
                                          <p:val>
                                            <p:strVal val="#ppt_x"/>
                                          </p:val>
                                        </p:tav>
                                      </p:tavLst>
                                    </p:anim>
                                    <p:anim calcmode="lin" valueType="num">
                                      <p:cBhvr>
                                        <p:cTn id="57" dur="1000" fill="hold"/>
                                        <p:tgtEl>
                                          <p:spTgt spid="11">
                                            <p:graphicEl>
                                              <a:dgm id="{B0F4A275-274A-4155-AC24-7FA3F3096034}"/>
                                            </p:graphic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1">
                                            <p:graphicEl>
                                              <a:dgm id="{BE18C14B-6D2A-4A56-BA95-4B8003EB5D92}"/>
                                            </p:graphicEl>
                                          </p:spTgt>
                                        </p:tgtEl>
                                        <p:attrNameLst>
                                          <p:attrName>style.visibility</p:attrName>
                                        </p:attrNameLst>
                                      </p:cBhvr>
                                      <p:to>
                                        <p:strVal val="visible"/>
                                      </p:to>
                                    </p:set>
                                    <p:animEffect transition="in" filter="fade">
                                      <p:cBhvr>
                                        <p:cTn id="62" dur="1000"/>
                                        <p:tgtEl>
                                          <p:spTgt spid="11">
                                            <p:graphicEl>
                                              <a:dgm id="{BE18C14B-6D2A-4A56-BA95-4B8003EB5D92}"/>
                                            </p:graphicEl>
                                          </p:spTgt>
                                        </p:tgtEl>
                                      </p:cBhvr>
                                    </p:animEffect>
                                    <p:anim calcmode="lin" valueType="num">
                                      <p:cBhvr>
                                        <p:cTn id="63" dur="1000" fill="hold"/>
                                        <p:tgtEl>
                                          <p:spTgt spid="11">
                                            <p:graphicEl>
                                              <a:dgm id="{BE18C14B-6D2A-4A56-BA95-4B8003EB5D92}"/>
                                            </p:graphicEl>
                                          </p:spTgt>
                                        </p:tgtEl>
                                        <p:attrNameLst>
                                          <p:attrName>ppt_x</p:attrName>
                                        </p:attrNameLst>
                                      </p:cBhvr>
                                      <p:tavLst>
                                        <p:tav tm="0">
                                          <p:val>
                                            <p:strVal val="#ppt_x"/>
                                          </p:val>
                                        </p:tav>
                                        <p:tav tm="100000">
                                          <p:val>
                                            <p:strVal val="#ppt_x"/>
                                          </p:val>
                                        </p:tav>
                                      </p:tavLst>
                                    </p:anim>
                                    <p:anim calcmode="lin" valueType="num">
                                      <p:cBhvr>
                                        <p:cTn id="64" dur="1000" fill="hold"/>
                                        <p:tgtEl>
                                          <p:spTgt spid="11">
                                            <p:graphicEl>
                                              <a:dgm id="{BE18C14B-6D2A-4A56-BA95-4B8003EB5D92}"/>
                                            </p:graphic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1">
                                            <p:graphicEl>
                                              <a:dgm id="{764FA2C5-AFEE-4039-9F7D-C0DF78DD619A}"/>
                                            </p:graphicEl>
                                          </p:spTgt>
                                        </p:tgtEl>
                                        <p:attrNameLst>
                                          <p:attrName>style.visibility</p:attrName>
                                        </p:attrNameLst>
                                      </p:cBhvr>
                                      <p:to>
                                        <p:strVal val="visible"/>
                                      </p:to>
                                    </p:set>
                                    <p:animEffect transition="in" filter="fade">
                                      <p:cBhvr>
                                        <p:cTn id="67" dur="1000"/>
                                        <p:tgtEl>
                                          <p:spTgt spid="11">
                                            <p:graphicEl>
                                              <a:dgm id="{764FA2C5-AFEE-4039-9F7D-C0DF78DD619A}"/>
                                            </p:graphicEl>
                                          </p:spTgt>
                                        </p:tgtEl>
                                      </p:cBhvr>
                                    </p:animEffect>
                                    <p:anim calcmode="lin" valueType="num">
                                      <p:cBhvr>
                                        <p:cTn id="68" dur="1000" fill="hold"/>
                                        <p:tgtEl>
                                          <p:spTgt spid="11">
                                            <p:graphicEl>
                                              <a:dgm id="{764FA2C5-AFEE-4039-9F7D-C0DF78DD619A}"/>
                                            </p:graphicEl>
                                          </p:spTgt>
                                        </p:tgtEl>
                                        <p:attrNameLst>
                                          <p:attrName>ppt_x</p:attrName>
                                        </p:attrNameLst>
                                      </p:cBhvr>
                                      <p:tavLst>
                                        <p:tav tm="0">
                                          <p:val>
                                            <p:strVal val="#ppt_x"/>
                                          </p:val>
                                        </p:tav>
                                        <p:tav tm="100000">
                                          <p:val>
                                            <p:strVal val="#ppt_x"/>
                                          </p:val>
                                        </p:tav>
                                      </p:tavLst>
                                    </p:anim>
                                    <p:anim calcmode="lin" valueType="num">
                                      <p:cBhvr>
                                        <p:cTn id="69" dur="1000" fill="hold"/>
                                        <p:tgtEl>
                                          <p:spTgt spid="11">
                                            <p:graphicEl>
                                              <a:dgm id="{764FA2C5-AFEE-4039-9F7D-C0DF78DD619A}"/>
                                            </p:graphic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11">
                                            <p:graphicEl>
                                              <a:dgm id="{24C4E0B1-C2A8-4CC3-BA5E-D53B9E2094A4}"/>
                                            </p:graphicEl>
                                          </p:spTgt>
                                        </p:tgtEl>
                                        <p:attrNameLst>
                                          <p:attrName>style.visibility</p:attrName>
                                        </p:attrNameLst>
                                      </p:cBhvr>
                                      <p:to>
                                        <p:strVal val="visible"/>
                                      </p:to>
                                    </p:set>
                                    <p:animEffect transition="in" filter="fade">
                                      <p:cBhvr>
                                        <p:cTn id="74" dur="1000"/>
                                        <p:tgtEl>
                                          <p:spTgt spid="11">
                                            <p:graphicEl>
                                              <a:dgm id="{24C4E0B1-C2A8-4CC3-BA5E-D53B9E2094A4}"/>
                                            </p:graphicEl>
                                          </p:spTgt>
                                        </p:tgtEl>
                                      </p:cBhvr>
                                    </p:animEffect>
                                    <p:anim calcmode="lin" valueType="num">
                                      <p:cBhvr>
                                        <p:cTn id="75" dur="1000" fill="hold"/>
                                        <p:tgtEl>
                                          <p:spTgt spid="11">
                                            <p:graphicEl>
                                              <a:dgm id="{24C4E0B1-C2A8-4CC3-BA5E-D53B9E2094A4}"/>
                                            </p:graphicEl>
                                          </p:spTgt>
                                        </p:tgtEl>
                                        <p:attrNameLst>
                                          <p:attrName>ppt_x</p:attrName>
                                        </p:attrNameLst>
                                      </p:cBhvr>
                                      <p:tavLst>
                                        <p:tav tm="0">
                                          <p:val>
                                            <p:strVal val="#ppt_x"/>
                                          </p:val>
                                        </p:tav>
                                        <p:tav tm="100000">
                                          <p:val>
                                            <p:strVal val="#ppt_x"/>
                                          </p:val>
                                        </p:tav>
                                      </p:tavLst>
                                    </p:anim>
                                    <p:anim calcmode="lin" valueType="num">
                                      <p:cBhvr>
                                        <p:cTn id="76" dur="1000" fill="hold"/>
                                        <p:tgtEl>
                                          <p:spTgt spid="11">
                                            <p:graphicEl>
                                              <a:dgm id="{24C4E0B1-C2A8-4CC3-BA5E-D53B9E2094A4}"/>
                                            </p:graphicEl>
                                          </p:spTgt>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11">
                                            <p:graphicEl>
                                              <a:dgm id="{29D8EDCE-B8C6-4492-98E5-673C0D77279E}"/>
                                            </p:graphicEl>
                                          </p:spTgt>
                                        </p:tgtEl>
                                        <p:attrNameLst>
                                          <p:attrName>style.visibility</p:attrName>
                                        </p:attrNameLst>
                                      </p:cBhvr>
                                      <p:to>
                                        <p:strVal val="visible"/>
                                      </p:to>
                                    </p:set>
                                    <p:animEffect transition="in" filter="fade">
                                      <p:cBhvr>
                                        <p:cTn id="79" dur="1000"/>
                                        <p:tgtEl>
                                          <p:spTgt spid="11">
                                            <p:graphicEl>
                                              <a:dgm id="{29D8EDCE-B8C6-4492-98E5-673C0D77279E}"/>
                                            </p:graphicEl>
                                          </p:spTgt>
                                        </p:tgtEl>
                                      </p:cBhvr>
                                    </p:animEffect>
                                    <p:anim calcmode="lin" valueType="num">
                                      <p:cBhvr>
                                        <p:cTn id="80" dur="1000" fill="hold"/>
                                        <p:tgtEl>
                                          <p:spTgt spid="11">
                                            <p:graphicEl>
                                              <a:dgm id="{29D8EDCE-B8C6-4492-98E5-673C0D77279E}"/>
                                            </p:graphicEl>
                                          </p:spTgt>
                                        </p:tgtEl>
                                        <p:attrNameLst>
                                          <p:attrName>ppt_x</p:attrName>
                                        </p:attrNameLst>
                                      </p:cBhvr>
                                      <p:tavLst>
                                        <p:tav tm="0">
                                          <p:val>
                                            <p:strVal val="#ppt_x"/>
                                          </p:val>
                                        </p:tav>
                                        <p:tav tm="100000">
                                          <p:val>
                                            <p:strVal val="#ppt_x"/>
                                          </p:val>
                                        </p:tav>
                                      </p:tavLst>
                                    </p:anim>
                                    <p:anim calcmode="lin" valueType="num">
                                      <p:cBhvr>
                                        <p:cTn id="81" dur="1000" fill="hold"/>
                                        <p:tgtEl>
                                          <p:spTgt spid="11">
                                            <p:graphicEl>
                                              <a:dgm id="{29D8EDCE-B8C6-4492-98E5-673C0D77279E}"/>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Dgm bld="one"/>
        </p:bldSub>
      </p:bldGraphic>
    </p:bldLst>
  </p:timing>
</p:sld>
</file>

<file path=ppt/theme/theme1.xml><?xml version="1.0" encoding="utf-8"?>
<a:theme xmlns:a="http://schemas.openxmlformats.org/drawingml/2006/main" name="Tourism Major for College: Indian Heritage by Slidesgo">
  <a:themeElements>
    <a:clrScheme name="Simple Light">
      <a:dk1>
        <a:srgbClr val="FFFFFF"/>
      </a:dk1>
      <a:lt1>
        <a:srgbClr val="F6E19F"/>
      </a:lt1>
      <a:dk2>
        <a:srgbClr val="600E26"/>
      </a:dk2>
      <a:lt2>
        <a:srgbClr val="4D051D"/>
      </a:lt2>
      <a:accent1>
        <a:srgbClr val="D98A30"/>
      </a:accent1>
      <a:accent2>
        <a:srgbClr val="B2244D"/>
      </a:accent2>
      <a:accent3>
        <a:srgbClr val="ECBE3B"/>
      </a:accent3>
      <a:accent4>
        <a:srgbClr val="667825"/>
      </a:accent4>
      <a:accent5>
        <a:srgbClr val="9CB537"/>
      </a:accent5>
      <a:accent6>
        <a:srgbClr val="D0AD80"/>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392</TotalTime>
  <Words>2653</Words>
  <Application>Microsoft Office PowerPoint</Application>
  <PresentationFormat>On-screen Show (16:9)</PresentationFormat>
  <Paragraphs>224</Paragraphs>
  <Slides>46</Slides>
  <Notes>31</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46</vt:i4>
      </vt:variant>
    </vt:vector>
  </HeadingPairs>
  <TitlesOfParts>
    <vt:vector size="64" baseType="lpstr">
      <vt:lpstr>Calibri Light</vt:lpstr>
      <vt:lpstr>Calistoga</vt:lpstr>
      <vt:lpstr>Calibri</vt:lpstr>
      <vt:lpstr>Bungee Inline</vt:lpstr>
      <vt:lpstr>Open Sans</vt:lpstr>
      <vt:lpstr>Arial</vt:lpstr>
      <vt:lpstr>Nunito</vt:lpstr>
      <vt:lpstr>Times New Roman</vt:lpstr>
      <vt:lpstr>仓耳羽辰体-谷力 W04</vt:lpstr>
      <vt:lpstr>SimSun</vt:lpstr>
      <vt:lpstr>思源黑体 CN Light</vt:lpstr>
      <vt:lpstr>Fredoka</vt:lpstr>
      <vt:lpstr>.VnTime</vt:lpstr>
      <vt:lpstr>SimSun</vt:lpstr>
      <vt:lpstr>Montserrat</vt:lpstr>
      <vt:lpstr>Tourism Major for College: Indian Heritage by Slidesgo</vt:lpstr>
      <vt:lpstr>1_Office Theme</vt:lpstr>
      <vt:lpstr>2_Office Theme</vt:lpstr>
      <vt:lpstr>PowerPoint Presentation</vt:lpstr>
      <vt:lpstr>II</vt:lpstr>
      <vt:lpstr>Hệ thống luận điểm, lí lẽ, bằng chứng của văn bản.</vt:lpstr>
      <vt:lpstr>1. Hệ thống luận điểm, lí lẽ, bằng chứng của văn bản</vt:lpstr>
      <vt:lpstr>1. Hệ thống luận điểm, lí lẽ, bằng chứng của văn bản</vt:lpstr>
      <vt:lpstr>1. Hệ thống luận điểm, lí lẽ, bằng chứng của văn bản</vt:lpstr>
      <vt:lpstr>1. Hệ thống luận điểm, lí lẽ, bằng chứng của văn bản</vt:lpstr>
      <vt:lpstr>1. Hệ thống luận điểm, lí lẽ, bằng chứng của văn bản</vt:lpstr>
      <vt:lpstr>1. Hệ thống luận điểm, lí lẽ, bằng chứng của văn bản</vt:lpstr>
      <vt:lpstr>1. Hệ thống luận điểm, lí lẽ, bằng chứng của văn bản</vt:lpstr>
      <vt:lpstr>PowerPoint Presentation</vt:lpstr>
      <vt:lpstr>1. Hệ thống luận điểm, lí lẽ, bằng chứng của văn bản</vt:lpstr>
      <vt:lpstr>1. Hệ thống luận điểm, lí lẽ, bằng chứng của văn bản</vt:lpstr>
      <vt:lpstr>1. Hệ thống luận điểm, lí lẽ, bằng chứng của văn bản</vt:lpstr>
      <vt:lpstr>Tìm hiểu về bằng chứng khách quan và ý kiến, đánh giá chủ quan của người viết.</vt:lpstr>
      <vt:lpstr>2. Tìm hiểu về bằng chứng khách quan và ý kiến, đánh giá chủ quan của người viết. </vt:lpstr>
      <vt:lpstr>2. Tìm hiểu về bằng chứng khách quan và ý kiến, đánh giá chủ quan của người viết. </vt:lpstr>
      <vt:lpstr>2. Tìm hiểu về bằng chứng khách quan và ý kiến, đánh giá chủ quan của người viết. </vt:lpstr>
      <vt:lpstr>Liên hệ, kết nối</vt:lpstr>
      <vt:lpstr>3. Liên hệ, kết nối</vt:lpstr>
      <vt:lpstr>3. Liên hệ, kết nối</vt:lpstr>
      <vt:lpstr>3. Liên hệ, kết nối</vt:lpstr>
      <vt:lpstr>3. Liên hệ, kết nối</vt:lpstr>
      <vt:lpstr>PowerPoint Presentation</vt:lpstr>
      <vt:lpstr>PowerPoint Presentation</vt:lpstr>
      <vt:lpstr>IV</vt:lpstr>
      <vt:lpstr>1. Nội dung, nghệ thuật</vt:lpstr>
      <vt:lpstr>PowerPoint Presentation</vt:lpstr>
      <vt:lpstr>PowerPoint Presentation</vt:lpstr>
      <vt:lpstr>2. Rút kinh nghiệm đọc văn bản nghị luận </vt:lpstr>
      <vt:lpstr>2. Rút kinh nghiệm đọc văn bản nghị luận </vt:lpstr>
      <vt:lpstr>Hoạt động 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vận dụng</vt:lpstr>
      <vt:lpstr>Hoạt động vận dụng</vt:lpstr>
      <vt:lpstr>Bảng kiểm phần viết đoạn văn trình bày ý kiến của em về vấn đề con người cần ứng xử như thế nào với tài nguyên thiên nhiên và sự sống của muôn loài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17</cp:revision>
  <dcterms:modified xsi:type="dcterms:W3CDTF">2025-02-14T02:24:54Z</dcterms:modified>
</cp:coreProperties>
</file>