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12"/>
  </p:notesMasterIdLst>
  <p:sldIdLst>
    <p:sldId id="287" r:id="rId3"/>
    <p:sldId id="271" r:id="rId4"/>
    <p:sldId id="274" r:id="rId5"/>
    <p:sldId id="288" r:id="rId6"/>
    <p:sldId id="313" r:id="rId7"/>
    <p:sldId id="289" r:id="rId8"/>
    <p:sldId id="295" r:id="rId9"/>
    <p:sldId id="266" r:id="rId10"/>
    <p:sldId id="314" r:id="rId11"/>
  </p:sldIdLst>
  <p:sldSz cx="12192000" cy="6858000"/>
  <p:notesSz cx="6858000" cy="9144000"/>
  <p:embeddedFontLst>
    <p:embeddedFont>
      <p:font typeface="Calibri Light" panose="020F0302020204030204" pitchFamily="34" charset="0"/>
      <p:regular r:id="rId13"/>
      <p:italic r:id="rId14"/>
    </p:embeddedFont>
    <p:embeddedFont>
      <p:font typeface="Open Sans" panose="020B060402020202020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等线" panose="020B0604020202020204" charset="-122"/>
      <p:regular r:id="rId23"/>
      <p:bold r:id="rId24"/>
    </p:embeddedFont>
    <p:embeddedFont>
      <p:font typeface="宋体" panose="02010600030101010101" pitchFamily="2" charset="-122"/>
      <p:regular r:id="rId25"/>
    </p:embeddedFont>
    <p:embeddedFont>
      <p:font typeface="#9Slide04 SVNMiller Banner" panose="02000503080000020003" charset="0"/>
      <p:regular r:id="rId26"/>
    </p:embeddedFont>
    <p:embeddedFont>
      <p:font typeface="#9Slide04 SFU CenturySchoolbook" panose="020B0604020202020204" charset="0"/>
      <p:regular r:id="rId27"/>
      <p:bold r:id="rId28"/>
      <p:italic r:id="rId29"/>
    </p:embeddedFont>
    <p:embeddedFont>
      <p:font typeface="#9Slide05 Brannboll Ny" panose="020B0604020202020204" charset="0"/>
      <p:regular r:id="rId30"/>
    </p:embeddedFont>
    <p:embeddedFont>
      <p:font typeface="#9Slide04 Playfair Display Blac" panose="020B0604020202020204" charset="0"/>
      <p:bold r:id="rId31"/>
    </p:embeddedFont>
    <p:embeddedFont>
      <p:font typeface="#9Slide07 SVNGuerrilla" panose="00000500000000000000" charset="0"/>
      <p:regular r:id="rId32"/>
    </p:embeddedFont>
    <p:embeddedFont>
      <p:font typeface="等线 Light" panose="020B0604020202020204"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20A2C9"/>
    <a:srgbClr val="2B5786"/>
    <a:srgbClr val="33E6E2"/>
    <a:srgbClr val="FFFFFF"/>
    <a:srgbClr val="E8481A"/>
    <a:srgbClr val="48EFEB"/>
    <a:srgbClr val="FFCB53"/>
    <a:srgbClr val="FFF18B"/>
    <a:srgbClr val="FFF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015" autoAdjust="0"/>
  </p:normalViewPr>
  <p:slideViewPr>
    <p:cSldViewPr snapToGrid="0">
      <p:cViewPr varScale="1">
        <p:scale>
          <a:sx n="76" d="100"/>
          <a:sy n="76" d="100"/>
        </p:scale>
        <p:origin x="432" y="132"/>
      </p:cViewPr>
      <p:guideLst/>
    </p:cSldViewPr>
  </p:slideViewPr>
  <p:outlineViewPr>
    <p:cViewPr>
      <p:scale>
        <a:sx n="33" d="100"/>
        <a:sy n="33" d="100"/>
      </p:scale>
      <p:origin x="0" y="-1782"/>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F6E5C-52F6-48C7-BE3B-715B29187689}"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18E1E-DE29-470B-A733-B67A51323EA6}" type="slidenum">
              <a:rPr lang="zh-CN" altLang="en-US" smtClean="0"/>
              <a:t>‹#›</a:t>
            </a:fld>
            <a:endParaRPr lang="zh-CN" altLang="en-US"/>
          </a:p>
        </p:txBody>
      </p:sp>
    </p:spTree>
    <p:extLst>
      <p:ext uri="{BB962C8B-B14F-4D97-AF65-F5344CB8AC3E}">
        <p14:creationId xmlns:p14="http://schemas.microsoft.com/office/powerpoint/2010/main" val="177182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A18E1E-DE29-470B-A733-B67A51323EA6}" type="slidenum">
              <a:rPr lang="zh-CN" altLang="en-US" smtClean="0"/>
              <a:t>1</a:t>
            </a:fld>
            <a:endParaRPr lang="zh-CN" altLang="en-US"/>
          </a:p>
        </p:txBody>
      </p:sp>
    </p:spTree>
    <p:extLst>
      <p:ext uri="{BB962C8B-B14F-4D97-AF65-F5344CB8AC3E}">
        <p14:creationId xmlns:p14="http://schemas.microsoft.com/office/powerpoint/2010/main" val="195280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A18E1E-DE29-470B-A733-B67A51323EA6}" type="slidenum">
              <a:rPr lang="zh-CN" altLang="en-US" smtClean="0"/>
              <a:t>3</a:t>
            </a:fld>
            <a:endParaRPr lang="zh-CN" altLang="en-US"/>
          </a:p>
        </p:txBody>
      </p:sp>
    </p:spTree>
    <p:extLst>
      <p:ext uri="{BB962C8B-B14F-4D97-AF65-F5344CB8AC3E}">
        <p14:creationId xmlns:p14="http://schemas.microsoft.com/office/powerpoint/2010/main" val="154909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58BE7E-42A3-4765-A7F1-1656EEE36E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FAA1D9-CFFA-4733-9C7A-9539802F2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50427A7-8EA1-4725-817E-6B513B6D18B3}"/>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E757E4BC-2EF8-455E-9B90-0FC21BADAA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3A2A10-DD3F-41A2-9E03-93457E9EE4E6}"/>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35466638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35BFB-8512-4FFA-AD75-64A095A910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4A463E-506A-4734-9C4C-7DBE00E08D0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CADCEA-3D47-4D1C-822A-D75496986C23}"/>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9E62C7D3-AE24-4867-A367-4CBB7DFA22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E8ECD4-E8F3-4B55-9B76-2601F83FF6A4}"/>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3983177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CC9222-7C91-4551-86A5-1DAF1819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8490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521126F-EC3A-4E16-88DB-D11B822DA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B9B4301C-25DD-4548-BEE3-0BD1844E5748}"/>
              </a:ext>
            </a:extLst>
          </p:cNvPr>
          <p:cNvSpPr/>
          <p:nvPr userDrawn="1"/>
        </p:nvSpPr>
        <p:spPr>
          <a:xfrm>
            <a:off x="560439" y="457200"/>
            <a:ext cx="11061290" cy="5914103"/>
          </a:xfrm>
          <a:prstGeom prst="rect">
            <a:avLst/>
          </a:prstGeom>
          <a:solidFill>
            <a:srgbClr val="FDFEFD"/>
          </a:solidFill>
          <a:ln>
            <a:noFill/>
          </a:ln>
          <a:effectLst>
            <a:innerShdw blurRad="139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2E2B2E67-5D3A-44BC-89C4-0B9E9EF5BA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 y="0"/>
            <a:ext cx="12192000" cy="6858001"/>
          </a:xfrm>
          <a:prstGeom prst="rect">
            <a:avLst/>
          </a:prstGeom>
          <a:effectLst>
            <a:outerShdw blurRad="38100" sx="101000" sy="101000" algn="ctr" rotWithShape="0">
              <a:prstClr val="black">
                <a:alpha val="40000"/>
              </a:prstClr>
            </a:outerShdw>
          </a:effectLst>
        </p:spPr>
      </p:pic>
    </p:spTree>
    <p:extLst>
      <p:ext uri="{BB962C8B-B14F-4D97-AF65-F5344CB8AC3E}">
        <p14:creationId xmlns:p14="http://schemas.microsoft.com/office/powerpoint/2010/main" val="6423225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 Elphine Title Slide">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858000"/>
          </a:xfrm>
          <a:pattFill prst="pct10">
            <a:fgClr>
              <a:schemeClr val="accent1"/>
            </a:fgClr>
            <a:bgClr>
              <a:schemeClr val="bg1"/>
            </a:bgClr>
          </a:pattFill>
        </p:spPr>
        <p:txBody>
          <a:bodyPr anchor="ctr" anchorCtr="1"/>
          <a:lstStyle>
            <a:lvl1pPr marL="0" indent="0">
              <a:buNone/>
              <a:defRPr baseline="0"/>
            </a:lvl1pPr>
          </a:lstStyle>
          <a:p>
            <a:r>
              <a:rPr lang="en-US" dirty="0"/>
              <a:t>Replace Picture Here</a:t>
            </a:r>
          </a:p>
        </p:txBody>
      </p:sp>
    </p:spTree>
    <p:extLst>
      <p:ext uri="{BB962C8B-B14F-4D97-AF65-F5344CB8AC3E}">
        <p14:creationId xmlns:p14="http://schemas.microsoft.com/office/powerpoint/2010/main" val="22956431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4491318" cy="6852882"/>
          </a:xfrm>
          <a:custGeom>
            <a:avLst/>
            <a:gdLst>
              <a:gd name="connsiteX0" fmla="*/ 0 w 4491318"/>
              <a:gd name="connsiteY0" fmla="*/ 0 h 6852882"/>
              <a:gd name="connsiteX1" fmla="*/ 4735 w 4491318"/>
              <a:gd name="connsiteY1" fmla="*/ 0 h 6852882"/>
              <a:gd name="connsiteX2" fmla="*/ 15982 w 4491318"/>
              <a:gd name="connsiteY2" fmla="*/ 0 h 6852882"/>
              <a:gd name="connsiteX3" fmla="*/ 37883 w 4491318"/>
              <a:gd name="connsiteY3" fmla="*/ 0 h 6852882"/>
              <a:gd name="connsiteX4" fmla="*/ 73990 w 4491318"/>
              <a:gd name="connsiteY4" fmla="*/ 0 h 6852882"/>
              <a:gd name="connsiteX5" fmla="*/ 127854 w 4491318"/>
              <a:gd name="connsiteY5" fmla="*/ 0 h 6852882"/>
              <a:gd name="connsiteX6" fmla="*/ 203027 w 4491318"/>
              <a:gd name="connsiteY6" fmla="*/ 0 h 6852882"/>
              <a:gd name="connsiteX7" fmla="*/ 303061 w 4491318"/>
              <a:gd name="connsiteY7" fmla="*/ 0 h 6852882"/>
              <a:gd name="connsiteX8" fmla="*/ 363511 w 4491318"/>
              <a:gd name="connsiteY8" fmla="*/ 0 h 6852882"/>
              <a:gd name="connsiteX9" fmla="*/ 431507 w 4491318"/>
              <a:gd name="connsiteY9" fmla="*/ 0 h 6852882"/>
              <a:gd name="connsiteX10" fmla="*/ 507494 w 4491318"/>
              <a:gd name="connsiteY10" fmla="*/ 0 h 6852882"/>
              <a:gd name="connsiteX11" fmla="*/ 591916 w 4491318"/>
              <a:gd name="connsiteY11" fmla="*/ 0 h 6852882"/>
              <a:gd name="connsiteX12" fmla="*/ 685217 w 4491318"/>
              <a:gd name="connsiteY12" fmla="*/ 0 h 6852882"/>
              <a:gd name="connsiteX13" fmla="*/ 787841 w 4491318"/>
              <a:gd name="connsiteY13" fmla="*/ 0 h 6852882"/>
              <a:gd name="connsiteX14" fmla="*/ 900231 w 4491318"/>
              <a:gd name="connsiteY14" fmla="*/ 0 h 6852882"/>
              <a:gd name="connsiteX15" fmla="*/ 1022831 w 4491318"/>
              <a:gd name="connsiteY15" fmla="*/ 0 h 6852882"/>
              <a:gd name="connsiteX16" fmla="*/ 1156086 w 4491318"/>
              <a:gd name="connsiteY16" fmla="*/ 0 h 6852882"/>
              <a:gd name="connsiteX17" fmla="*/ 1300440 w 4491318"/>
              <a:gd name="connsiteY17" fmla="*/ 0 h 6852882"/>
              <a:gd name="connsiteX18" fmla="*/ 1456336 w 4491318"/>
              <a:gd name="connsiteY18" fmla="*/ 0 h 6852882"/>
              <a:gd name="connsiteX19" fmla="*/ 1624218 w 4491318"/>
              <a:gd name="connsiteY19" fmla="*/ 0 h 6852882"/>
              <a:gd name="connsiteX20" fmla="*/ 1804531 w 4491318"/>
              <a:gd name="connsiteY20" fmla="*/ 0 h 6852882"/>
              <a:gd name="connsiteX21" fmla="*/ 1997717 w 4491318"/>
              <a:gd name="connsiteY21" fmla="*/ 0 h 6852882"/>
              <a:gd name="connsiteX22" fmla="*/ 2204222 w 4491318"/>
              <a:gd name="connsiteY22" fmla="*/ 0 h 6852882"/>
              <a:gd name="connsiteX23" fmla="*/ 2424489 w 4491318"/>
              <a:gd name="connsiteY23" fmla="*/ 0 h 6852882"/>
              <a:gd name="connsiteX24" fmla="*/ 4491318 w 4491318"/>
              <a:gd name="connsiteY24" fmla="*/ 3375773 h 6852882"/>
              <a:gd name="connsiteX25" fmla="*/ 2212425 w 4491318"/>
              <a:gd name="connsiteY25" fmla="*/ 6852882 h 6852882"/>
              <a:gd name="connsiteX26" fmla="*/ 0 w 4491318"/>
              <a:gd name="connsiteY26" fmla="*/ 6852882 h 6852882"/>
              <a:gd name="connsiteX27" fmla="*/ 0 w 4491318"/>
              <a:gd name="connsiteY27" fmla="*/ 0 h 68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91318" h="6852882">
                <a:moveTo>
                  <a:pt x="0" y="0"/>
                </a:moveTo>
                <a:lnTo>
                  <a:pt x="4735" y="0"/>
                </a:lnTo>
                <a:lnTo>
                  <a:pt x="15982" y="0"/>
                </a:lnTo>
                <a:lnTo>
                  <a:pt x="37883" y="0"/>
                </a:lnTo>
                <a:lnTo>
                  <a:pt x="73990" y="0"/>
                </a:lnTo>
                <a:lnTo>
                  <a:pt x="127854" y="0"/>
                </a:lnTo>
                <a:lnTo>
                  <a:pt x="203027" y="0"/>
                </a:lnTo>
                <a:lnTo>
                  <a:pt x="303061" y="0"/>
                </a:lnTo>
                <a:lnTo>
                  <a:pt x="363511" y="0"/>
                </a:lnTo>
                <a:lnTo>
                  <a:pt x="431507" y="0"/>
                </a:lnTo>
                <a:lnTo>
                  <a:pt x="507494" y="0"/>
                </a:lnTo>
                <a:lnTo>
                  <a:pt x="591916" y="0"/>
                </a:lnTo>
                <a:lnTo>
                  <a:pt x="685217" y="0"/>
                </a:lnTo>
                <a:lnTo>
                  <a:pt x="787841" y="0"/>
                </a:lnTo>
                <a:lnTo>
                  <a:pt x="900231" y="0"/>
                </a:lnTo>
                <a:lnTo>
                  <a:pt x="1022831" y="0"/>
                </a:lnTo>
                <a:lnTo>
                  <a:pt x="1156086" y="0"/>
                </a:lnTo>
                <a:lnTo>
                  <a:pt x="1300440" y="0"/>
                </a:lnTo>
                <a:lnTo>
                  <a:pt x="1456336" y="0"/>
                </a:lnTo>
                <a:lnTo>
                  <a:pt x="1624218" y="0"/>
                </a:lnTo>
                <a:lnTo>
                  <a:pt x="1804531" y="0"/>
                </a:lnTo>
                <a:lnTo>
                  <a:pt x="1997717" y="0"/>
                </a:lnTo>
                <a:lnTo>
                  <a:pt x="2204222" y="0"/>
                </a:lnTo>
                <a:lnTo>
                  <a:pt x="2424489" y="0"/>
                </a:lnTo>
                <a:cubicBezTo>
                  <a:pt x="3652559" y="627020"/>
                  <a:pt x="4491318" y="1903227"/>
                  <a:pt x="4491318" y="3375773"/>
                </a:cubicBezTo>
                <a:cubicBezTo>
                  <a:pt x="4491318" y="4930655"/>
                  <a:pt x="3551275" y="6267031"/>
                  <a:pt x="2212425" y="6852882"/>
                </a:cubicBezTo>
                <a:lnTo>
                  <a:pt x="0" y="6852882"/>
                </a:lnTo>
                <a:cubicBezTo>
                  <a:pt x="0" y="6852882"/>
                  <a:pt x="0" y="6852882"/>
                  <a:pt x="0"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37823761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174" y="-3174"/>
            <a:ext cx="7888093" cy="5794375"/>
          </a:xfrm>
          <a:custGeom>
            <a:avLst/>
            <a:gdLst>
              <a:gd name="connsiteX0" fmla="*/ 0 w 7888093"/>
              <a:gd name="connsiteY0" fmla="*/ 0 h 5794375"/>
              <a:gd name="connsiteX1" fmla="*/ 7888093 w 7888093"/>
              <a:gd name="connsiteY1" fmla="*/ 0 h 5794375"/>
              <a:gd name="connsiteX2" fmla="*/ 5693005 w 7888093"/>
              <a:gd name="connsiteY2" fmla="*/ 1569108 h 5794375"/>
              <a:gd name="connsiteX3" fmla="*/ 3433261 w 7888093"/>
              <a:gd name="connsiteY3" fmla="*/ 4645853 h 5794375"/>
              <a:gd name="connsiteX4" fmla="*/ 0 w 7888093"/>
              <a:gd name="connsiteY4" fmla="*/ 5794375 h 5794375"/>
              <a:gd name="connsiteX5" fmla="*/ 0 w 7888093"/>
              <a:gd name="connsiteY5" fmla="*/ 0 h 579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8093" h="5794375">
                <a:moveTo>
                  <a:pt x="0" y="0"/>
                </a:moveTo>
                <a:lnTo>
                  <a:pt x="7888093" y="0"/>
                </a:lnTo>
                <a:cubicBezTo>
                  <a:pt x="7105750" y="362351"/>
                  <a:pt x="6358967" y="737643"/>
                  <a:pt x="5693005" y="1569108"/>
                </a:cubicBezTo>
                <a:cubicBezTo>
                  <a:pt x="4370780" y="3212627"/>
                  <a:pt x="4719925" y="3629977"/>
                  <a:pt x="3433261" y="4645853"/>
                </a:cubicBezTo>
                <a:cubicBezTo>
                  <a:pt x="2444016" y="5428789"/>
                  <a:pt x="523718" y="5726435"/>
                  <a:pt x="0" y="5794375"/>
                </a:cubicBezTo>
                <a:cubicBezTo>
                  <a:pt x="0" y="5794375"/>
                  <a:pt x="0" y="5794375"/>
                  <a:pt x="0" y="0"/>
                </a:cubicBezTo>
                <a:close/>
              </a:path>
            </a:pathLst>
          </a:custGeom>
          <a:pattFill prst="pct10">
            <a:fgClr>
              <a:schemeClr val="accent1"/>
            </a:fgClr>
            <a:bgClr>
              <a:schemeClr val="bg1"/>
            </a:bgClr>
          </a:pattFill>
        </p:spPr>
        <p:txBody>
          <a:bodyPr wrap="square" anchor="t" anchorCtr="0">
            <a:noAutofit/>
          </a:bodyPr>
          <a:lstStyle>
            <a:lvl1pPr marL="0" indent="0">
              <a:buNone/>
              <a:defRPr baseline="0"/>
            </a:lvl1pPr>
          </a:lstStyle>
          <a:p>
            <a:r>
              <a:rPr lang="en-US" dirty="0"/>
              <a:t>	</a:t>
            </a:r>
          </a:p>
          <a:p>
            <a:endParaRPr lang="en-US" dirty="0"/>
          </a:p>
          <a:p>
            <a:endParaRPr lang="en-US" dirty="0"/>
          </a:p>
          <a:p>
            <a:endParaRPr lang="en-US" dirty="0"/>
          </a:p>
          <a:p>
            <a:r>
              <a:rPr lang="en-US" dirty="0"/>
              <a:t>	Replace Image Here</a:t>
            </a:r>
          </a:p>
        </p:txBody>
      </p:sp>
    </p:spTree>
    <p:extLst>
      <p:ext uri="{BB962C8B-B14F-4D97-AF65-F5344CB8AC3E}">
        <p14:creationId xmlns:p14="http://schemas.microsoft.com/office/powerpoint/2010/main" val="28496915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 Elphine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4975412" cy="6858000"/>
          </a:xfrm>
          <a:custGeom>
            <a:avLst/>
            <a:gdLst>
              <a:gd name="connsiteX0" fmla="*/ 0 w 4975412"/>
              <a:gd name="connsiteY0" fmla="*/ 0 h 6858000"/>
              <a:gd name="connsiteX1" fmla="*/ 4975412 w 4975412"/>
              <a:gd name="connsiteY1" fmla="*/ 0 h 6858000"/>
              <a:gd name="connsiteX2" fmla="*/ 4975412 w 4975412"/>
              <a:gd name="connsiteY2" fmla="*/ 6858000 h 6858000"/>
              <a:gd name="connsiteX3" fmla="*/ 0 w 49754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5412" h="6858000">
                <a:moveTo>
                  <a:pt x="0" y="0"/>
                </a:moveTo>
                <a:lnTo>
                  <a:pt x="4975412" y="0"/>
                </a:lnTo>
                <a:lnTo>
                  <a:pt x="4975412" y="6858000"/>
                </a:lnTo>
                <a:lnTo>
                  <a:pt x="0" y="6858000"/>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Image Here</a:t>
            </a:r>
          </a:p>
        </p:txBody>
      </p:sp>
    </p:spTree>
    <p:extLst>
      <p:ext uri="{BB962C8B-B14F-4D97-AF65-F5344CB8AC3E}">
        <p14:creationId xmlns:p14="http://schemas.microsoft.com/office/powerpoint/2010/main" val="34485837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 Elphine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5600607" y="4352926"/>
            <a:ext cx="6113463" cy="2505075"/>
          </a:xfrm>
          <a:custGeom>
            <a:avLst/>
            <a:gdLst>
              <a:gd name="connsiteX0" fmla="*/ 3058338 w 6113463"/>
              <a:gd name="connsiteY0" fmla="*/ 0 h 2505075"/>
              <a:gd name="connsiteX1" fmla="*/ 6113463 w 6113463"/>
              <a:gd name="connsiteY1" fmla="*/ 2505075 h 2505075"/>
              <a:gd name="connsiteX2" fmla="*/ 0 w 6113463"/>
              <a:gd name="connsiteY2" fmla="*/ 2505075 h 2505075"/>
              <a:gd name="connsiteX3" fmla="*/ 3058338 w 6113463"/>
              <a:gd name="connsiteY3" fmla="*/ 0 h 2505075"/>
            </a:gdLst>
            <a:ahLst/>
            <a:cxnLst>
              <a:cxn ang="0">
                <a:pos x="connsiteX0" y="connsiteY0"/>
              </a:cxn>
              <a:cxn ang="0">
                <a:pos x="connsiteX1" y="connsiteY1"/>
              </a:cxn>
              <a:cxn ang="0">
                <a:pos x="connsiteX2" y="connsiteY2"/>
              </a:cxn>
              <a:cxn ang="0">
                <a:pos x="connsiteX3" y="connsiteY3"/>
              </a:cxn>
            </a:cxnLst>
            <a:rect l="l" t="t" r="r" b="b"/>
            <a:pathLst>
              <a:path w="6113463" h="2505075">
                <a:moveTo>
                  <a:pt x="3058338" y="0"/>
                </a:moveTo>
                <a:cubicBezTo>
                  <a:pt x="4568231" y="0"/>
                  <a:pt x="5827547" y="1077279"/>
                  <a:pt x="6113463" y="2505075"/>
                </a:cubicBezTo>
                <a:lnTo>
                  <a:pt x="0" y="2505075"/>
                </a:lnTo>
                <a:cubicBezTo>
                  <a:pt x="285916" y="1077279"/>
                  <a:pt x="1545232" y="0"/>
                  <a:pt x="3058338"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
        <p:nvSpPr>
          <p:cNvPr id="10" name="Picture Placeholder 9"/>
          <p:cNvSpPr>
            <a:spLocks noGrp="1"/>
          </p:cNvSpPr>
          <p:nvPr>
            <p:ph type="pic" sz="quarter" idx="10" hasCustomPrompt="1"/>
          </p:nvPr>
        </p:nvSpPr>
        <p:spPr>
          <a:xfrm>
            <a:off x="5525994" y="2322"/>
            <a:ext cx="6262688" cy="2562225"/>
          </a:xfrm>
          <a:custGeom>
            <a:avLst/>
            <a:gdLst>
              <a:gd name="connsiteX0" fmla="*/ 0 w 6262688"/>
              <a:gd name="connsiteY0" fmla="*/ 0 h 2562225"/>
              <a:gd name="connsiteX1" fmla="*/ 6262688 w 6262688"/>
              <a:gd name="connsiteY1" fmla="*/ 0 h 2562225"/>
              <a:gd name="connsiteX2" fmla="*/ 3132990 w 6262688"/>
              <a:gd name="connsiteY2" fmla="*/ 2562225 h 2562225"/>
              <a:gd name="connsiteX3" fmla="*/ 0 w 6262688"/>
              <a:gd name="connsiteY3" fmla="*/ 0 h 2562225"/>
            </a:gdLst>
            <a:ahLst/>
            <a:cxnLst>
              <a:cxn ang="0">
                <a:pos x="connsiteX0" y="connsiteY0"/>
              </a:cxn>
              <a:cxn ang="0">
                <a:pos x="connsiteX1" y="connsiteY1"/>
              </a:cxn>
              <a:cxn ang="0">
                <a:pos x="connsiteX2" y="connsiteY2"/>
              </a:cxn>
              <a:cxn ang="0">
                <a:pos x="connsiteX3" y="connsiteY3"/>
              </a:cxn>
            </a:cxnLst>
            <a:rect l="l" t="t" r="r" b="b"/>
            <a:pathLst>
              <a:path w="6262688" h="2562225">
                <a:moveTo>
                  <a:pt x="0" y="0"/>
                </a:moveTo>
                <a:lnTo>
                  <a:pt x="6262688" y="0"/>
                </a:lnTo>
                <a:cubicBezTo>
                  <a:pt x="5969793" y="1462247"/>
                  <a:pt x="4679738" y="2562225"/>
                  <a:pt x="3132990" y="2562225"/>
                </a:cubicBezTo>
                <a:cubicBezTo>
                  <a:pt x="1582950" y="2562225"/>
                  <a:pt x="292895" y="1462247"/>
                  <a:pt x="0"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35952943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831013" y="0"/>
            <a:ext cx="5370512" cy="6858000"/>
          </a:xfrm>
          <a:custGeom>
            <a:avLst/>
            <a:gdLst>
              <a:gd name="connsiteX0" fmla="*/ 609780 w 5370512"/>
              <a:gd name="connsiteY0" fmla="*/ 0 h 6858000"/>
              <a:gd name="connsiteX1" fmla="*/ 1791229 w 5370512"/>
              <a:gd name="connsiteY1" fmla="*/ 0 h 6858000"/>
              <a:gd name="connsiteX2" fmla="*/ 5370512 w 5370512"/>
              <a:gd name="connsiteY2" fmla="*/ 3336925 h 6858000"/>
              <a:gd name="connsiteX3" fmla="*/ 5370512 w 5370512"/>
              <a:gd name="connsiteY3" fmla="*/ 3778250 h 6858000"/>
              <a:gd name="connsiteX4" fmla="*/ 1559386 w 5370512"/>
              <a:gd name="connsiteY4" fmla="*/ 6858000 h 6858000"/>
              <a:gd name="connsiteX5" fmla="*/ 1102051 w 5370512"/>
              <a:gd name="connsiteY5" fmla="*/ 6858000 h 6858000"/>
              <a:gd name="connsiteX6" fmla="*/ 0 w 5370512"/>
              <a:gd name="connsiteY6" fmla="*/ 2952750 h 6858000"/>
              <a:gd name="connsiteX7" fmla="*/ 609780 w 537051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0512" h="6858000">
                <a:moveTo>
                  <a:pt x="609780" y="0"/>
                </a:moveTo>
                <a:cubicBezTo>
                  <a:pt x="609780" y="0"/>
                  <a:pt x="609780" y="0"/>
                  <a:pt x="1791229" y="0"/>
                </a:cubicBezTo>
                <a:cubicBezTo>
                  <a:pt x="1791229" y="0"/>
                  <a:pt x="1791229" y="0"/>
                  <a:pt x="5370512" y="3336925"/>
                </a:cubicBezTo>
                <a:cubicBezTo>
                  <a:pt x="5370512" y="3336925"/>
                  <a:pt x="5370512" y="3336925"/>
                  <a:pt x="5370512" y="3778250"/>
                </a:cubicBezTo>
                <a:lnTo>
                  <a:pt x="1559386" y="6858000"/>
                </a:lnTo>
                <a:cubicBezTo>
                  <a:pt x="1559386" y="6858000"/>
                  <a:pt x="1559386" y="6858000"/>
                  <a:pt x="1102051" y="6858000"/>
                </a:cubicBezTo>
                <a:cubicBezTo>
                  <a:pt x="403344" y="5721350"/>
                  <a:pt x="0" y="4384675"/>
                  <a:pt x="0" y="2952750"/>
                </a:cubicBezTo>
                <a:cubicBezTo>
                  <a:pt x="0" y="1905000"/>
                  <a:pt x="219140" y="904875"/>
                  <a:pt x="609780"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3391058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557589" y="2524126"/>
            <a:ext cx="8126413" cy="4346575"/>
          </a:xfrm>
          <a:custGeom>
            <a:avLst/>
            <a:gdLst>
              <a:gd name="connsiteX0" fmla="*/ 4451167 w 8126413"/>
              <a:gd name="connsiteY0" fmla="*/ 0 h 4346575"/>
              <a:gd name="connsiteX1" fmla="*/ 8126413 w 8126413"/>
              <a:gd name="connsiteY1" fmla="*/ 1556458 h 4346575"/>
              <a:gd name="connsiteX2" fmla="*/ 4681070 w 8126413"/>
              <a:gd name="connsiteY2" fmla="*/ 4346575 h 4346575"/>
              <a:gd name="connsiteX3" fmla="*/ 1890309 w 8126413"/>
              <a:gd name="connsiteY3" fmla="*/ 4346575 h 4346575"/>
              <a:gd name="connsiteX4" fmla="*/ 0 w 8126413"/>
              <a:gd name="connsiteY4" fmla="*/ 2582377 h 4346575"/>
              <a:gd name="connsiteX5" fmla="*/ 4451167 w 8126413"/>
              <a:gd name="connsiteY5" fmla="*/ 0 h 434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6413" h="4346575">
                <a:moveTo>
                  <a:pt x="4451167" y="0"/>
                </a:moveTo>
                <a:cubicBezTo>
                  <a:pt x="5894444" y="0"/>
                  <a:pt x="7197224" y="597654"/>
                  <a:pt x="8126413" y="1556458"/>
                </a:cubicBezTo>
                <a:cubicBezTo>
                  <a:pt x="8126413" y="1556458"/>
                  <a:pt x="8126413" y="1556458"/>
                  <a:pt x="4681070" y="4346575"/>
                </a:cubicBezTo>
                <a:cubicBezTo>
                  <a:pt x="4681070" y="4346575"/>
                  <a:pt x="4681070" y="4346575"/>
                  <a:pt x="1890309" y="4346575"/>
                </a:cubicBezTo>
                <a:cubicBezTo>
                  <a:pt x="1890309" y="4346575"/>
                  <a:pt x="1890309" y="4346575"/>
                  <a:pt x="0" y="2582377"/>
                </a:cubicBezTo>
                <a:cubicBezTo>
                  <a:pt x="884486" y="1038704"/>
                  <a:pt x="2544893" y="0"/>
                  <a:pt x="4451167"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2642368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BF2179-2D21-4FEB-B08C-BB320984D6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795784F-1A25-4166-A8FF-16EB1146A3B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C8754D-66CA-4386-9620-676F93D927D8}"/>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70022B96-AA78-4EAC-9EDC-33DC9477C6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0D0C8E-B673-4FD2-B832-2E2A57B07491}"/>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22260209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 Elphine  Layout">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0"/>
            <a:ext cx="5719763" cy="6858000"/>
          </a:xfrm>
          <a:custGeom>
            <a:avLst/>
            <a:gdLst>
              <a:gd name="connsiteX0" fmla="*/ 3528405 w 5719763"/>
              <a:gd name="connsiteY0" fmla="*/ 0 h 6858000"/>
              <a:gd name="connsiteX1" fmla="*/ 3530725 w 5719763"/>
              <a:gd name="connsiteY1" fmla="*/ 0 h 6858000"/>
              <a:gd name="connsiteX2" fmla="*/ 3546964 w 5719763"/>
              <a:gd name="connsiteY2" fmla="*/ 0 h 6858000"/>
              <a:gd name="connsiteX3" fmla="*/ 3591042 w 5719763"/>
              <a:gd name="connsiteY3" fmla="*/ 0 h 6858000"/>
              <a:gd name="connsiteX4" fmla="*/ 3627870 w 5719763"/>
              <a:gd name="connsiteY4" fmla="*/ 0 h 6858000"/>
              <a:gd name="connsiteX5" fmla="*/ 3676878 w 5719763"/>
              <a:gd name="connsiteY5" fmla="*/ 0 h 6858000"/>
              <a:gd name="connsiteX6" fmla="*/ 3739805 w 5719763"/>
              <a:gd name="connsiteY6" fmla="*/ 0 h 6858000"/>
              <a:gd name="connsiteX7" fmla="*/ 3818391 w 5719763"/>
              <a:gd name="connsiteY7" fmla="*/ 0 h 6858000"/>
              <a:gd name="connsiteX8" fmla="*/ 3914376 w 5719763"/>
              <a:gd name="connsiteY8" fmla="*/ 0 h 6858000"/>
              <a:gd name="connsiteX9" fmla="*/ 4029500 w 5719763"/>
              <a:gd name="connsiteY9" fmla="*/ 0 h 6858000"/>
              <a:gd name="connsiteX10" fmla="*/ 4165503 w 5719763"/>
              <a:gd name="connsiteY10" fmla="*/ 0 h 6858000"/>
              <a:gd name="connsiteX11" fmla="*/ 4324125 w 5719763"/>
              <a:gd name="connsiteY11" fmla="*/ 0 h 6858000"/>
              <a:gd name="connsiteX12" fmla="*/ 4507106 w 5719763"/>
              <a:gd name="connsiteY12" fmla="*/ 0 h 6858000"/>
              <a:gd name="connsiteX13" fmla="*/ 4716185 w 5719763"/>
              <a:gd name="connsiteY13" fmla="*/ 0 h 6858000"/>
              <a:gd name="connsiteX14" fmla="*/ 5719763 w 5719763"/>
              <a:gd name="connsiteY14" fmla="*/ 3082925 h 6858000"/>
              <a:gd name="connsiteX15" fmla="*/ 4115943 w 5719763"/>
              <a:gd name="connsiteY15" fmla="*/ 6858000 h 6858000"/>
              <a:gd name="connsiteX16" fmla="*/ 4113288 w 5719763"/>
              <a:gd name="connsiteY16" fmla="*/ 6858000 h 6858000"/>
              <a:gd name="connsiteX17" fmla="*/ 4094705 w 5719763"/>
              <a:gd name="connsiteY17" fmla="*/ 6858000 h 6858000"/>
              <a:gd name="connsiteX18" fmla="*/ 4044263 w 5719763"/>
              <a:gd name="connsiteY18" fmla="*/ 6858000 h 6858000"/>
              <a:gd name="connsiteX19" fmla="*/ 4002117 w 5719763"/>
              <a:gd name="connsiteY19" fmla="*/ 6858000 h 6858000"/>
              <a:gd name="connsiteX20" fmla="*/ 3946034 w 5719763"/>
              <a:gd name="connsiteY20" fmla="*/ 6858000 h 6858000"/>
              <a:gd name="connsiteX21" fmla="*/ 3874021 w 5719763"/>
              <a:gd name="connsiteY21" fmla="*/ 6858000 h 6858000"/>
              <a:gd name="connsiteX22" fmla="*/ 3784088 w 5719763"/>
              <a:gd name="connsiteY22" fmla="*/ 6858000 h 6858000"/>
              <a:gd name="connsiteX23" fmla="*/ 3674244 w 5719763"/>
              <a:gd name="connsiteY23" fmla="*/ 6858000 h 6858000"/>
              <a:gd name="connsiteX24" fmla="*/ 3542498 w 5719763"/>
              <a:gd name="connsiteY24" fmla="*/ 6858000 h 6858000"/>
              <a:gd name="connsiteX25" fmla="*/ 3386858 w 5719763"/>
              <a:gd name="connsiteY25" fmla="*/ 6858000 h 6858000"/>
              <a:gd name="connsiteX26" fmla="*/ 3205333 w 5719763"/>
              <a:gd name="connsiteY26" fmla="*/ 6858000 h 6858000"/>
              <a:gd name="connsiteX27" fmla="*/ 2995933 w 5719763"/>
              <a:gd name="connsiteY27" fmla="*/ 6858000 h 6858000"/>
              <a:gd name="connsiteX28" fmla="*/ 2756665 w 5719763"/>
              <a:gd name="connsiteY28" fmla="*/ 6858000 h 6858000"/>
              <a:gd name="connsiteX29" fmla="*/ 0 w 5719763"/>
              <a:gd name="connsiteY29" fmla="*/ 4286250 h 6858000"/>
              <a:gd name="connsiteX30" fmla="*/ 0 w 5719763"/>
              <a:gd name="connsiteY30" fmla="*/ 4283447 h 6858000"/>
              <a:gd name="connsiteX31" fmla="*/ 0 w 5719763"/>
              <a:gd name="connsiteY31" fmla="*/ 4276790 h 6858000"/>
              <a:gd name="connsiteX32" fmla="*/ 0 w 5719763"/>
              <a:gd name="connsiteY32" fmla="*/ 4263827 h 6858000"/>
              <a:gd name="connsiteX33" fmla="*/ 0 w 5719763"/>
              <a:gd name="connsiteY33" fmla="*/ 4242454 h 6858000"/>
              <a:gd name="connsiteX34" fmla="*/ 0 w 5719763"/>
              <a:gd name="connsiteY34" fmla="*/ 4210571 h 6858000"/>
              <a:gd name="connsiteX35" fmla="*/ 0 w 5719763"/>
              <a:gd name="connsiteY35" fmla="*/ 4166074 h 6858000"/>
              <a:gd name="connsiteX36" fmla="*/ 0 w 5719763"/>
              <a:gd name="connsiteY36" fmla="*/ 4106863 h 6858000"/>
              <a:gd name="connsiteX37" fmla="*/ 0 w 5719763"/>
              <a:gd name="connsiteY37" fmla="*/ 4030833 h 6858000"/>
              <a:gd name="connsiteX38" fmla="*/ 0 w 5719763"/>
              <a:gd name="connsiteY38" fmla="*/ 3935884 h 6858000"/>
              <a:gd name="connsiteX39" fmla="*/ 0 w 5719763"/>
              <a:gd name="connsiteY39" fmla="*/ 3819913 h 6858000"/>
              <a:gd name="connsiteX40" fmla="*/ 0 w 5719763"/>
              <a:gd name="connsiteY40" fmla="*/ 3680817 h 6858000"/>
              <a:gd name="connsiteX41" fmla="*/ 0 w 5719763"/>
              <a:gd name="connsiteY41" fmla="*/ 3516496 h 6858000"/>
              <a:gd name="connsiteX42" fmla="*/ 0 w 5719763"/>
              <a:gd name="connsiteY42" fmla="*/ 3324845 h 6858000"/>
              <a:gd name="connsiteX43" fmla="*/ 0 w 5719763"/>
              <a:gd name="connsiteY43" fmla="*/ 3218115 h 6858000"/>
              <a:gd name="connsiteX44" fmla="*/ 0 w 5719763"/>
              <a:gd name="connsiteY44" fmla="*/ 3103764 h 6858000"/>
              <a:gd name="connsiteX45" fmla="*/ 0 w 5719763"/>
              <a:gd name="connsiteY45" fmla="*/ 2981530 h 6858000"/>
              <a:gd name="connsiteX46" fmla="*/ 0 w 5719763"/>
              <a:gd name="connsiteY46" fmla="*/ 28511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19763" h="6858000">
                <a:moveTo>
                  <a:pt x="3528405" y="0"/>
                </a:moveTo>
                <a:lnTo>
                  <a:pt x="3530725" y="0"/>
                </a:lnTo>
                <a:lnTo>
                  <a:pt x="3546964" y="0"/>
                </a:lnTo>
                <a:lnTo>
                  <a:pt x="3591042" y="0"/>
                </a:lnTo>
                <a:lnTo>
                  <a:pt x="3627870" y="0"/>
                </a:lnTo>
                <a:lnTo>
                  <a:pt x="3676878" y="0"/>
                </a:lnTo>
                <a:lnTo>
                  <a:pt x="3739805" y="0"/>
                </a:lnTo>
                <a:lnTo>
                  <a:pt x="3818391" y="0"/>
                </a:lnTo>
                <a:lnTo>
                  <a:pt x="3914376" y="0"/>
                </a:lnTo>
                <a:lnTo>
                  <a:pt x="4029500" y="0"/>
                </a:lnTo>
                <a:lnTo>
                  <a:pt x="4165503" y="0"/>
                </a:lnTo>
                <a:lnTo>
                  <a:pt x="4324125" y="0"/>
                </a:lnTo>
                <a:lnTo>
                  <a:pt x="4507106" y="0"/>
                </a:lnTo>
                <a:lnTo>
                  <a:pt x="4716185" y="0"/>
                </a:lnTo>
                <a:cubicBezTo>
                  <a:pt x="5348185" y="866775"/>
                  <a:pt x="5719763" y="1930400"/>
                  <a:pt x="5719763" y="3082925"/>
                </a:cubicBezTo>
                <a:cubicBezTo>
                  <a:pt x="5719763" y="4565650"/>
                  <a:pt x="5103642" y="5902325"/>
                  <a:pt x="4115943" y="6858000"/>
                </a:cubicBezTo>
                <a:lnTo>
                  <a:pt x="4113288" y="6858000"/>
                </a:lnTo>
                <a:lnTo>
                  <a:pt x="4094705" y="6858000"/>
                </a:lnTo>
                <a:lnTo>
                  <a:pt x="4044263" y="6858000"/>
                </a:lnTo>
                <a:lnTo>
                  <a:pt x="4002117" y="6858000"/>
                </a:lnTo>
                <a:lnTo>
                  <a:pt x="3946034" y="6858000"/>
                </a:lnTo>
                <a:lnTo>
                  <a:pt x="3874021" y="6858000"/>
                </a:lnTo>
                <a:lnTo>
                  <a:pt x="3784088" y="6858000"/>
                </a:lnTo>
                <a:lnTo>
                  <a:pt x="3674244" y="6858000"/>
                </a:lnTo>
                <a:lnTo>
                  <a:pt x="3542498" y="6858000"/>
                </a:lnTo>
                <a:lnTo>
                  <a:pt x="3386858" y="6858000"/>
                </a:lnTo>
                <a:lnTo>
                  <a:pt x="3205333" y="6858000"/>
                </a:lnTo>
                <a:lnTo>
                  <a:pt x="2995933" y="6858000"/>
                </a:lnTo>
                <a:lnTo>
                  <a:pt x="2756665" y="6858000"/>
                </a:lnTo>
                <a:cubicBezTo>
                  <a:pt x="2756665" y="6858000"/>
                  <a:pt x="2756665" y="6858000"/>
                  <a:pt x="0" y="4286250"/>
                </a:cubicBezTo>
                <a:lnTo>
                  <a:pt x="0" y="4283447"/>
                </a:lnTo>
                <a:lnTo>
                  <a:pt x="0" y="4276790"/>
                </a:lnTo>
                <a:lnTo>
                  <a:pt x="0" y="4263827"/>
                </a:lnTo>
                <a:lnTo>
                  <a:pt x="0" y="4242454"/>
                </a:lnTo>
                <a:lnTo>
                  <a:pt x="0" y="4210571"/>
                </a:lnTo>
                <a:lnTo>
                  <a:pt x="0" y="4166074"/>
                </a:lnTo>
                <a:lnTo>
                  <a:pt x="0" y="4106863"/>
                </a:lnTo>
                <a:lnTo>
                  <a:pt x="0" y="4030833"/>
                </a:lnTo>
                <a:lnTo>
                  <a:pt x="0" y="3935884"/>
                </a:lnTo>
                <a:lnTo>
                  <a:pt x="0" y="3819913"/>
                </a:lnTo>
                <a:lnTo>
                  <a:pt x="0" y="3680817"/>
                </a:lnTo>
                <a:lnTo>
                  <a:pt x="0" y="3516496"/>
                </a:lnTo>
                <a:lnTo>
                  <a:pt x="0" y="3324845"/>
                </a:lnTo>
                <a:lnTo>
                  <a:pt x="0" y="3218115"/>
                </a:lnTo>
                <a:lnTo>
                  <a:pt x="0" y="3103764"/>
                </a:lnTo>
                <a:lnTo>
                  <a:pt x="0" y="2981530"/>
                </a:lnTo>
                <a:lnTo>
                  <a:pt x="0" y="2851150"/>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1830772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 Elphine  Layou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3481146" y="1"/>
            <a:ext cx="7921638" cy="4468483"/>
          </a:xfrm>
          <a:custGeom>
            <a:avLst/>
            <a:gdLst>
              <a:gd name="connsiteX0" fmla="*/ 2341636 w 7921638"/>
              <a:gd name="connsiteY0" fmla="*/ 0 h 4468483"/>
              <a:gd name="connsiteX1" fmla="*/ 2345275 w 7921638"/>
              <a:gd name="connsiteY1" fmla="*/ 0 h 4468483"/>
              <a:gd name="connsiteX2" fmla="*/ 2370748 w 7921638"/>
              <a:gd name="connsiteY2" fmla="*/ 0 h 4468483"/>
              <a:gd name="connsiteX3" fmla="*/ 2398496 w 7921638"/>
              <a:gd name="connsiteY3" fmla="*/ 0 h 4468483"/>
              <a:gd name="connsiteX4" fmla="*/ 2439889 w 7921638"/>
              <a:gd name="connsiteY4" fmla="*/ 0 h 4468483"/>
              <a:gd name="connsiteX5" fmla="*/ 2497659 w 7921638"/>
              <a:gd name="connsiteY5" fmla="*/ 0 h 4468483"/>
              <a:gd name="connsiteX6" fmla="*/ 2574533 w 7921638"/>
              <a:gd name="connsiteY6" fmla="*/ 0 h 4468483"/>
              <a:gd name="connsiteX7" fmla="*/ 2673240 w 7921638"/>
              <a:gd name="connsiteY7" fmla="*/ 0 h 4468483"/>
              <a:gd name="connsiteX8" fmla="*/ 2796512 w 7921638"/>
              <a:gd name="connsiteY8" fmla="*/ 0 h 4468483"/>
              <a:gd name="connsiteX9" fmla="*/ 2947075 w 7921638"/>
              <a:gd name="connsiteY9" fmla="*/ 0 h 4468483"/>
              <a:gd name="connsiteX10" fmla="*/ 3127661 w 7921638"/>
              <a:gd name="connsiteY10" fmla="*/ 0 h 4468483"/>
              <a:gd name="connsiteX11" fmla="*/ 3340997 w 7921638"/>
              <a:gd name="connsiteY11" fmla="*/ 0 h 4468483"/>
              <a:gd name="connsiteX12" fmla="*/ 3589814 w 7921638"/>
              <a:gd name="connsiteY12" fmla="*/ 0 h 4468483"/>
              <a:gd name="connsiteX13" fmla="*/ 3876841 w 7921638"/>
              <a:gd name="connsiteY13" fmla="*/ 0 h 4468483"/>
              <a:gd name="connsiteX14" fmla="*/ 4204806 w 7921638"/>
              <a:gd name="connsiteY14" fmla="*/ 0 h 4468483"/>
              <a:gd name="connsiteX15" fmla="*/ 7921638 w 7921638"/>
              <a:gd name="connsiteY15" fmla="*/ 3496796 h 4468483"/>
              <a:gd name="connsiteX16" fmla="*/ 4749814 w 7921638"/>
              <a:gd name="connsiteY16" fmla="*/ 4468483 h 4468483"/>
              <a:gd name="connsiteX17" fmla="*/ 0 w 7921638"/>
              <a:gd name="connsiteY17" fmla="*/ 1911411 h 44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1638" h="4468483">
                <a:moveTo>
                  <a:pt x="2341636" y="0"/>
                </a:moveTo>
                <a:lnTo>
                  <a:pt x="2345275" y="0"/>
                </a:lnTo>
                <a:lnTo>
                  <a:pt x="2370748" y="0"/>
                </a:lnTo>
                <a:lnTo>
                  <a:pt x="2398496" y="0"/>
                </a:lnTo>
                <a:lnTo>
                  <a:pt x="2439889" y="0"/>
                </a:lnTo>
                <a:lnTo>
                  <a:pt x="2497659" y="0"/>
                </a:lnTo>
                <a:lnTo>
                  <a:pt x="2574533" y="0"/>
                </a:lnTo>
                <a:lnTo>
                  <a:pt x="2673240" y="0"/>
                </a:lnTo>
                <a:lnTo>
                  <a:pt x="2796512" y="0"/>
                </a:lnTo>
                <a:lnTo>
                  <a:pt x="2947075" y="0"/>
                </a:lnTo>
                <a:lnTo>
                  <a:pt x="3127661" y="0"/>
                </a:lnTo>
                <a:lnTo>
                  <a:pt x="3340997" y="0"/>
                </a:lnTo>
                <a:lnTo>
                  <a:pt x="3589814" y="0"/>
                </a:lnTo>
                <a:lnTo>
                  <a:pt x="3876841" y="0"/>
                </a:lnTo>
                <a:lnTo>
                  <a:pt x="4204806" y="0"/>
                </a:lnTo>
                <a:cubicBezTo>
                  <a:pt x="4204806" y="0"/>
                  <a:pt x="4204806" y="0"/>
                  <a:pt x="7921638" y="3496796"/>
                </a:cubicBezTo>
                <a:cubicBezTo>
                  <a:pt x="7015402" y="4110493"/>
                  <a:pt x="5922216" y="4468483"/>
                  <a:pt x="4749814" y="4468483"/>
                </a:cubicBezTo>
                <a:cubicBezTo>
                  <a:pt x="2769405" y="4468483"/>
                  <a:pt x="1026645" y="3452047"/>
                  <a:pt x="0" y="1911411"/>
                </a:cubicBez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306230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Elphine  Layout">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3760899" y="440269"/>
            <a:ext cx="2568388" cy="2568388"/>
          </a:xfrm>
          <a:custGeom>
            <a:avLst/>
            <a:gdLst>
              <a:gd name="connsiteX0" fmla="*/ 1284194 w 2568388"/>
              <a:gd name="connsiteY0" fmla="*/ 0 h 2568388"/>
              <a:gd name="connsiteX1" fmla="*/ 2568388 w 2568388"/>
              <a:gd name="connsiteY1" fmla="*/ 1284194 h 2568388"/>
              <a:gd name="connsiteX2" fmla="*/ 1284194 w 2568388"/>
              <a:gd name="connsiteY2" fmla="*/ 2568388 h 2568388"/>
              <a:gd name="connsiteX3" fmla="*/ 0 w 2568388"/>
              <a:gd name="connsiteY3" fmla="*/ 1284194 h 2568388"/>
              <a:gd name="connsiteX4" fmla="*/ 1284194 w 2568388"/>
              <a:gd name="connsiteY4" fmla="*/ 0 h 256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388" h="2568388">
                <a:moveTo>
                  <a:pt x="1284194" y="0"/>
                </a:moveTo>
                <a:cubicBezTo>
                  <a:pt x="1993435" y="0"/>
                  <a:pt x="2568388" y="574953"/>
                  <a:pt x="2568388" y="1284194"/>
                </a:cubicBezTo>
                <a:cubicBezTo>
                  <a:pt x="2568388" y="1993435"/>
                  <a:pt x="1993435" y="2568388"/>
                  <a:pt x="1284194" y="2568388"/>
                </a:cubicBezTo>
                <a:cubicBezTo>
                  <a:pt x="574953" y="2568388"/>
                  <a:pt x="0" y="1993435"/>
                  <a:pt x="0" y="1284194"/>
                </a:cubicBezTo>
                <a:cubicBezTo>
                  <a:pt x="0" y="574953"/>
                  <a:pt x="574953" y="0"/>
                  <a:pt x="1284194"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
        <p:nvSpPr>
          <p:cNvPr id="9" name="Picture Placeholder 8"/>
          <p:cNvSpPr>
            <a:spLocks noGrp="1"/>
          </p:cNvSpPr>
          <p:nvPr>
            <p:ph type="pic" sz="quarter" idx="13" hasCustomPrompt="1"/>
          </p:nvPr>
        </p:nvSpPr>
        <p:spPr>
          <a:xfrm>
            <a:off x="6082553" y="3409801"/>
            <a:ext cx="2568388" cy="2568388"/>
          </a:xfrm>
          <a:custGeom>
            <a:avLst/>
            <a:gdLst>
              <a:gd name="connsiteX0" fmla="*/ 1284194 w 2568388"/>
              <a:gd name="connsiteY0" fmla="*/ 0 h 2568388"/>
              <a:gd name="connsiteX1" fmla="*/ 2568388 w 2568388"/>
              <a:gd name="connsiteY1" fmla="*/ 1284194 h 2568388"/>
              <a:gd name="connsiteX2" fmla="*/ 1284194 w 2568388"/>
              <a:gd name="connsiteY2" fmla="*/ 2568388 h 2568388"/>
              <a:gd name="connsiteX3" fmla="*/ 0 w 2568388"/>
              <a:gd name="connsiteY3" fmla="*/ 1284194 h 2568388"/>
              <a:gd name="connsiteX4" fmla="*/ 1284194 w 2568388"/>
              <a:gd name="connsiteY4" fmla="*/ 0 h 256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388" h="2568388">
                <a:moveTo>
                  <a:pt x="1284194" y="0"/>
                </a:moveTo>
                <a:cubicBezTo>
                  <a:pt x="1993435" y="0"/>
                  <a:pt x="2568388" y="574953"/>
                  <a:pt x="2568388" y="1284194"/>
                </a:cubicBezTo>
                <a:cubicBezTo>
                  <a:pt x="2568388" y="1993435"/>
                  <a:pt x="1993435" y="2568388"/>
                  <a:pt x="1284194" y="2568388"/>
                </a:cubicBezTo>
                <a:cubicBezTo>
                  <a:pt x="574953" y="2568388"/>
                  <a:pt x="0" y="1993435"/>
                  <a:pt x="0" y="1284194"/>
                </a:cubicBezTo>
                <a:cubicBezTo>
                  <a:pt x="0" y="574953"/>
                  <a:pt x="574953" y="0"/>
                  <a:pt x="1284194"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Tree>
    <p:extLst>
      <p:ext uri="{BB962C8B-B14F-4D97-AF65-F5344CB8AC3E}">
        <p14:creationId xmlns:p14="http://schemas.microsoft.com/office/powerpoint/2010/main" val="10361283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Elphine  Layout">
    <p:spTree>
      <p:nvGrpSpPr>
        <p:cNvPr id="1" name=""/>
        <p:cNvGrpSpPr/>
        <p:nvPr/>
      </p:nvGrpSpPr>
      <p:grpSpPr>
        <a:xfrm>
          <a:off x="0" y="0"/>
          <a:ext cx="0" cy="0"/>
          <a:chOff x="0" y="0"/>
          <a:chExt cx="0" cy="0"/>
        </a:xfrm>
      </p:grpSpPr>
      <p:sp>
        <p:nvSpPr>
          <p:cNvPr id="12" name="Picture Placeholder 11"/>
          <p:cNvSpPr>
            <a:spLocks noGrp="1"/>
          </p:cNvSpPr>
          <p:nvPr>
            <p:ph type="pic" sz="quarter" idx="14" hasCustomPrompt="1"/>
          </p:nvPr>
        </p:nvSpPr>
        <p:spPr>
          <a:xfrm>
            <a:off x="4863412" y="2645188"/>
            <a:ext cx="2433918" cy="2433918"/>
          </a:xfrm>
          <a:custGeom>
            <a:avLst/>
            <a:gdLst>
              <a:gd name="connsiteX0" fmla="*/ 1216959 w 2433918"/>
              <a:gd name="connsiteY0" fmla="*/ 0 h 2433918"/>
              <a:gd name="connsiteX1" fmla="*/ 2433918 w 2433918"/>
              <a:gd name="connsiteY1" fmla="*/ 1216959 h 2433918"/>
              <a:gd name="connsiteX2" fmla="*/ 1216959 w 2433918"/>
              <a:gd name="connsiteY2" fmla="*/ 2433918 h 2433918"/>
              <a:gd name="connsiteX3" fmla="*/ 0 w 2433918"/>
              <a:gd name="connsiteY3" fmla="*/ 1216959 h 2433918"/>
              <a:gd name="connsiteX4" fmla="*/ 1216959 w 2433918"/>
              <a:gd name="connsiteY4" fmla="*/ 0 h 243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918" h="2433918">
                <a:moveTo>
                  <a:pt x="1216959" y="0"/>
                </a:moveTo>
                <a:cubicBezTo>
                  <a:pt x="1889067" y="0"/>
                  <a:pt x="2433918" y="544851"/>
                  <a:pt x="2433918" y="1216959"/>
                </a:cubicBezTo>
                <a:cubicBezTo>
                  <a:pt x="2433918" y="1889067"/>
                  <a:pt x="1889067" y="2433918"/>
                  <a:pt x="1216959" y="2433918"/>
                </a:cubicBezTo>
                <a:cubicBezTo>
                  <a:pt x="544851" y="2433918"/>
                  <a:pt x="0" y="1889067"/>
                  <a:pt x="0" y="1216959"/>
                </a:cubicBezTo>
                <a:cubicBezTo>
                  <a:pt x="0" y="544851"/>
                  <a:pt x="544851" y="0"/>
                  <a:pt x="1216959"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
        <p:nvSpPr>
          <p:cNvPr id="14" name="Picture Placeholder 13"/>
          <p:cNvSpPr>
            <a:spLocks noGrp="1"/>
          </p:cNvSpPr>
          <p:nvPr>
            <p:ph type="pic" sz="quarter" idx="15" hasCustomPrompt="1"/>
          </p:nvPr>
        </p:nvSpPr>
        <p:spPr>
          <a:xfrm>
            <a:off x="886414" y="2634532"/>
            <a:ext cx="2433918" cy="2433918"/>
          </a:xfrm>
          <a:custGeom>
            <a:avLst/>
            <a:gdLst>
              <a:gd name="connsiteX0" fmla="*/ 1216959 w 2433918"/>
              <a:gd name="connsiteY0" fmla="*/ 0 h 2433918"/>
              <a:gd name="connsiteX1" fmla="*/ 2433918 w 2433918"/>
              <a:gd name="connsiteY1" fmla="*/ 1216959 h 2433918"/>
              <a:gd name="connsiteX2" fmla="*/ 1216959 w 2433918"/>
              <a:gd name="connsiteY2" fmla="*/ 2433918 h 2433918"/>
              <a:gd name="connsiteX3" fmla="*/ 0 w 2433918"/>
              <a:gd name="connsiteY3" fmla="*/ 1216959 h 2433918"/>
              <a:gd name="connsiteX4" fmla="*/ 1216959 w 2433918"/>
              <a:gd name="connsiteY4" fmla="*/ 0 h 243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918" h="2433918">
                <a:moveTo>
                  <a:pt x="1216959" y="0"/>
                </a:moveTo>
                <a:cubicBezTo>
                  <a:pt x="1889067" y="0"/>
                  <a:pt x="2433918" y="544851"/>
                  <a:pt x="2433918" y="1216959"/>
                </a:cubicBezTo>
                <a:cubicBezTo>
                  <a:pt x="2433918" y="1889067"/>
                  <a:pt x="1889067" y="2433918"/>
                  <a:pt x="1216959" y="2433918"/>
                </a:cubicBezTo>
                <a:cubicBezTo>
                  <a:pt x="544851" y="2433918"/>
                  <a:pt x="0" y="1889067"/>
                  <a:pt x="0" y="1216959"/>
                </a:cubicBezTo>
                <a:cubicBezTo>
                  <a:pt x="0" y="544851"/>
                  <a:pt x="544851" y="0"/>
                  <a:pt x="1216959"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
        <p:nvSpPr>
          <p:cNvPr id="10" name="Picture Placeholder 9"/>
          <p:cNvSpPr>
            <a:spLocks noGrp="1"/>
          </p:cNvSpPr>
          <p:nvPr>
            <p:ph type="pic" sz="quarter" idx="13" hasCustomPrompt="1"/>
          </p:nvPr>
        </p:nvSpPr>
        <p:spPr>
          <a:xfrm>
            <a:off x="8773319" y="2691621"/>
            <a:ext cx="2433918" cy="2433918"/>
          </a:xfrm>
          <a:custGeom>
            <a:avLst/>
            <a:gdLst>
              <a:gd name="connsiteX0" fmla="*/ 1216959 w 2433918"/>
              <a:gd name="connsiteY0" fmla="*/ 0 h 2433918"/>
              <a:gd name="connsiteX1" fmla="*/ 2433918 w 2433918"/>
              <a:gd name="connsiteY1" fmla="*/ 1216959 h 2433918"/>
              <a:gd name="connsiteX2" fmla="*/ 1216959 w 2433918"/>
              <a:gd name="connsiteY2" fmla="*/ 2433918 h 2433918"/>
              <a:gd name="connsiteX3" fmla="*/ 0 w 2433918"/>
              <a:gd name="connsiteY3" fmla="*/ 1216959 h 2433918"/>
              <a:gd name="connsiteX4" fmla="*/ 1216959 w 2433918"/>
              <a:gd name="connsiteY4" fmla="*/ 0 h 243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918" h="2433918">
                <a:moveTo>
                  <a:pt x="1216959" y="0"/>
                </a:moveTo>
                <a:cubicBezTo>
                  <a:pt x="1889067" y="0"/>
                  <a:pt x="2433918" y="544851"/>
                  <a:pt x="2433918" y="1216959"/>
                </a:cubicBezTo>
                <a:cubicBezTo>
                  <a:pt x="2433918" y="1889067"/>
                  <a:pt x="1889067" y="2433918"/>
                  <a:pt x="1216959" y="2433918"/>
                </a:cubicBezTo>
                <a:cubicBezTo>
                  <a:pt x="544851" y="2433918"/>
                  <a:pt x="0" y="1889067"/>
                  <a:pt x="0" y="1216959"/>
                </a:cubicBezTo>
                <a:cubicBezTo>
                  <a:pt x="0" y="544851"/>
                  <a:pt x="544851" y="0"/>
                  <a:pt x="1216959"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Tree>
    <p:extLst>
      <p:ext uri="{BB962C8B-B14F-4D97-AF65-F5344CB8AC3E}">
        <p14:creationId xmlns:p14="http://schemas.microsoft.com/office/powerpoint/2010/main" val="3865189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Elphine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4548856" y="816495"/>
            <a:ext cx="2117054" cy="2117054"/>
          </a:xfrm>
          <a:custGeom>
            <a:avLst/>
            <a:gdLst>
              <a:gd name="connsiteX0" fmla="*/ 1058527 w 2117054"/>
              <a:gd name="connsiteY0" fmla="*/ 0 h 2117054"/>
              <a:gd name="connsiteX1" fmla="*/ 2117054 w 2117054"/>
              <a:gd name="connsiteY1" fmla="*/ 1058527 h 2117054"/>
              <a:gd name="connsiteX2" fmla="*/ 1058527 w 2117054"/>
              <a:gd name="connsiteY2" fmla="*/ 2117054 h 2117054"/>
              <a:gd name="connsiteX3" fmla="*/ 0 w 2117054"/>
              <a:gd name="connsiteY3" fmla="*/ 1058527 h 2117054"/>
              <a:gd name="connsiteX4" fmla="*/ 1058527 w 2117054"/>
              <a:gd name="connsiteY4" fmla="*/ 0 h 211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54" h="2117054">
                <a:moveTo>
                  <a:pt x="1058527" y="0"/>
                </a:moveTo>
                <a:cubicBezTo>
                  <a:pt x="1643135" y="0"/>
                  <a:pt x="2117054" y="473919"/>
                  <a:pt x="2117054" y="1058527"/>
                </a:cubicBezTo>
                <a:cubicBezTo>
                  <a:pt x="2117054" y="1643135"/>
                  <a:pt x="1643135" y="2117054"/>
                  <a:pt x="1058527" y="2117054"/>
                </a:cubicBezTo>
                <a:cubicBezTo>
                  <a:pt x="473919" y="2117054"/>
                  <a:pt x="0" y="1643135"/>
                  <a:pt x="0" y="1058527"/>
                </a:cubicBezTo>
                <a:cubicBezTo>
                  <a:pt x="0" y="473919"/>
                  <a:pt x="473919" y="0"/>
                  <a:pt x="1058527" y="0"/>
                </a:cubicBezTo>
                <a:close/>
              </a:path>
            </a:pathLst>
          </a:custGeom>
          <a:pattFill prst="pct10">
            <a:fgClr>
              <a:schemeClr val="accent1"/>
            </a:fgClr>
            <a:bgClr>
              <a:schemeClr val="bg1"/>
            </a:bgClr>
          </a:pattFill>
        </p:spPr>
        <p:txBody>
          <a:bodyPr wrap="square" anchor="ctr" anchorCtr="1">
            <a:noAutofit/>
          </a:bodyPr>
          <a:lstStyle>
            <a:lvl1pPr marL="0" indent="0">
              <a:buNone/>
              <a:defRPr sz="1600"/>
            </a:lvl1pPr>
          </a:lstStyle>
          <a:p>
            <a:r>
              <a:rPr lang="en-US" dirty="0"/>
              <a:t>Replace Image Here</a:t>
            </a:r>
          </a:p>
        </p:txBody>
      </p:sp>
    </p:spTree>
    <p:extLst>
      <p:ext uri="{BB962C8B-B14F-4D97-AF65-F5344CB8AC3E}">
        <p14:creationId xmlns:p14="http://schemas.microsoft.com/office/powerpoint/2010/main" val="26183932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Elphine  Layou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2228240" y="3000856"/>
            <a:ext cx="7740285" cy="3857145"/>
          </a:xfrm>
          <a:custGeom>
            <a:avLst/>
            <a:gdLst>
              <a:gd name="connsiteX0" fmla="*/ 3871735 w 7740285"/>
              <a:gd name="connsiteY0" fmla="*/ 0 h 3857145"/>
              <a:gd name="connsiteX1" fmla="*/ 7721282 w 7740285"/>
              <a:gd name="connsiteY1" fmla="*/ 3480170 h 3857145"/>
              <a:gd name="connsiteX2" fmla="*/ 7740285 w 7740285"/>
              <a:gd name="connsiteY2" fmla="*/ 3857145 h 3857145"/>
              <a:gd name="connsiteX3" fmla="*/ 0 w 7740285"/>
              <a:gd name="connsiteY3" fmla="*/ 3857145 h 3857145"/>
              <a:gd name="connsiteX4" fmla="*/ 19004 w 7740285"/>
              <a:gd name="connsiteY4" fmla="*/ 3480170 h 3857145"/>
              <a:gd name="connsiteX5" fmla="*/ 3871735 w 7740285"/>
              <a:gd name="connsiteY5" fmla="*/ 0 h 38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0285" h="3857145">
                <a:moveTo>
                  <a:pt x="3871735" y="0"/>
                </a:moveTo>
                <a:cubicBezTo>
                  <a:pt x="5875170" y="0"/>
                  <a:pt x="7523115" y="1525477"/>
                  <a:pt x="7721282" y="3480170"/>
                </a:cubicBezTo>
                <a:lnTo>
                  <a:pt x="7740285" y="3857145"/>
                </a:lnTo>
                <a:lnTo>
                  <a:pt x="0" y="3857145"/>
                </a:lnTo>
                <a:lnTo>
                  <a:pt x="19004" y="3480170"/>
                </a:lnTo>
                <a:cubicBezTo>
                  <a:pt x="217183" y="1525477"/>
                  <a:pt x="1865314" y="0"/>
                  <a:pt x="3871735" y="0"/>
                </a:cubicBez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4331894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 Elphine  Layou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1" y="0"/>
            <a:ext cx="6555036" cy="6858000"/>
          </a:xfrm>
          <a:custGeom>
            <a:avLst/>
            <a:gdLst>
              <a:gd name="connsiteX0" fmla="*/ 0 w 6555036"/>
              <a:gd name="connsiteY0" fmla="*/ 0 h 6858000"/>
              <a:gd name="connsiteX1" fmla="*/ 6555036 w 6555036"/>
              <a:gd name="connsiteY1" fmla="*/ 0 h 6858000"/>
              <a:gd name="connsiteX2" fmla="*/ 2093205 w 6555036"/>
              <a:gd name="connsiteY2" fmla="*/ 6857999 h 6858000"/>
              <a:gd name="connsiteX3" fmla="*/ 0 w 65550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55036" h="6858000">
                <a:moveTo>
                  <a:pt x="0" y="0"/>
                </a:moveTo>
                <a:lnTo>
                  <a:pt x="6555036" y="0"/>
                </a:lnTo>
                <a:lnTo>
                  <a:pt x="2093205" y="6857999"/>
                </a:lnTo>
                <a:lnTo>
                  <a:pt x="0" y="6858000"/>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33999775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 Elphine  Layou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3117274"/>
            <a:ext cx="12192000" cy="3731202"/>
          </a:xfrm>
          <a:custGeom>
            <a:avLst/>
            <a:gdLst>
              <a:gd name="connsiteX0" fmla="*/ 0 w 12192000"/>
              <a:gd name="connsiteY0" fmla="*/ 0 h 3731202"/>
              <a:gd name="connsiteX1" fmla="*/ 12192000 w 12192000"/>
              <a:gd name="connsiteY1" fmla="*/ 0 h 3731202"/>
              <a:gd name="connsiteX2" fmla="*/ 12192000 w 12192000"/>
              <a:gd name="connsiteY2" fmla="*/ 3731202 h 3731202"/>
              <a:gd name="connsiteX3" fmla="*/ 0 w 12192000"/>
              <a:gd name="connsiteY3" fmla="*/ 3731202 h 3731202"/>
            </a:gdLst>
            <a:ahLst/>
            <a:cxnLst>
              <a:cxn ang="0">
                <a:pos x="connsiteX0" y="connsiteY0"/>
              </a:cxn>
              <a:cxn ang="0">
                <a:pos x="connsiteX1" y="connsiteY1"/>
              </a:cxn>
              <a:cxn ang="0">
                <a:pos x="connsiteX2" y="connsiteY2"/>
              </a:cxn>
              <a:cxn ang="0">
                <a:pos x="connsiteX3" y="connsiteY3"/>
              </a:cxn>
            </a:cxnLst>
            <a:rect l="l" t="t" r="r" b="b"/>
            <a:pathLst>
              <a:path w="12192000" h="3731202">
                <a:moveTo>
                  <a:pt x="0" y="0"/>
                </a:moveTo>
                <a:lnTo>
                  <a:pt x="12192000" y="0"/>
                </a:lnTo>
                <a:lnTo>
                  <a:pt x="12192000" y="3731202"/>
                </a:lnTo>
                <a:lnTo>
                  <a:pt x="0" y="3731202"/>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25193787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 Elphine 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3656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
        <p:nvSpPr>
          <p:cNvPr id="19" name="Footer Placeholder 3"/>
          <p:cNvSpPr txBox="1">
            <a:spLocks/>
          </p:cNvSpPr>
          <p:nvPr userDrawn="1"/>
        </p:nvSpPr>
        <p:spPr>
          <a:xfrm>
            <a:off x="334755" y="182562"/>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accent6"/>
                </a:solidFill>
                <a:latin typeface="Milkshake" panose="0200050500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latin typeface="Lobster 1.3" panose="02000506000000020003" pitchFamily="50" charset="0"/>
              </a:rPr>
              <a:t>Grande</a:t>
            </a:r>
          </a:p>
        </p:txBody>
      </p:sp>
      <p:sp>
        <p:nvSpPr>
          <p:cNvPr id="20" name="Slide Number Placeholder 4"/>
          <p:cNvSpPr txBox="1">
            <a:spLocks/>
          </p:cNvSpPr>
          <p:nvPr userDrawn="1"/>
        </p:nvSpPr>
        <p:spPr>
          <a:xfrm>
            <a:off x="9114045" y="182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rPr>
              <a:t>Page </a:t>
            </a:r>
            <a:fld id="{2D15BCA4-C052-446D-9D80-B0564EC35A96}" type="slidenum">
              <a:rPr lang="en-US" smtClean="0">
                <a:solidFill>
                  <a:schemeClr val="bg2"/>
                </a:solidFill>
              </a:rPr>
              <a:pPr/>
              <a:t>‹#›</a:t>
            </a:fld>
            <a:endParaRPr lang="en-US" dirty="0">
              <a:solidFill>
                <a:schemeClr val="bg2"/>
              </a:solidFill>
            </a:endParaRPr>
          </a:p>
        </p:txBody>
      </p:sp>
      <p:sp>
        <p:nvSpPr>
          <p:cNvPr id="16" name="Title 1"/>
          <p:cNvSpPr>
            <a:spLocks noGrp="1"/>
          </p:cNvSpPr>
          <p:nvPr userDrawn="1">
            <p:ph type="title"/>
          </p:nvPr>
        </p:nvSpPr>
        <p:spPr>
          <a:xfrm>
            <a:off x="3788855" y="729514"/>
            <a:ext cx="4614290" cy="457539"/>
          </a:xfrm>
        </p:spPr>
        <p:txBody>
          <a:bodyPr>
            <a:normAutofit/>
          </a:bodyPr>
          <a:lstStyle>
            <a:lvl1pPr algn="ctr">
              <a:defRPr sz="3600" b="1">
                <a:solidFill>
                  <a:schemeClr val="accent6"/>
                </a:solidFill>
              </a:defRPr>
            </a:lvl1pPr>
          </a:lstStyle>
          <a:p>
            <a:r>
              <a:rPr lang="zh-CN" altLang="en-US"/>
              <a:t>单击此处编辑母版标题样式</a:t>
            </a:r>
            <a:endParaRPr lang="en-US" dirty="0"/>
          </a:p>
        </p:txBody>
      </p:sp>
      <p:sp>
        <p:nvSpPr>
          <p:cNvPr id="32" name="Subtitle 2"/>
          <p:cNvSpPr>
            <a:spLocks noGrp="1"/>
          </p:cNvSpPr>
          <p:nvPr userDrawn="1">
            <p:ph type="subTitle" idx="14"/>
          </p:nvPr>
        </p:nvSpPr>
        <p:spPr>
          <a:xfrm>
            <a:off x="3786524" y="1194625"/>
            <a:ext cx="4618952" cy="650012"/>
          </a:xfrm>
        </p:spPr>
        <p:txBody>
          <a:bodyPr>
            <a:normAutofit/>
          </a:bodyPr>
          <a:lstStyle>
            <a:lvl1pPr marL="0" indent="0" algn="ctr">
              <a:buNone/>
              <a:defRPr sz="1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37" name="Text Placeholder 23"/>
          <p:cNvSpPr>
            <a:spLocks noGrp="1"/>
          </p:cNvSpPr>
          <p:nvPr>
            <p:ph type="body" sz="quarter" idx="19"/>
          </p:nvPr>
        </p:nvSpPr>
        <p:spPr>
          <a:xfrm>
            <a:off x="5216982" y="4230677"/>
            <a:ext cx="1758036" cy="664596"/>
          </a:xfrm>
        </p:spPr>
        <p:txBody>
          <a:bodyPr>
            <a:noAutofit/>
          </a:bodyPr>
          <a:lstStyle>
            <a:lvl1pPr marL="0" indent="0" algn="ctr">
              <a:lnSpc>
                <a:spcPct val="150000"/>
              </a:lnSpc>
              <a:buNone/>
              <a:defRPr sz="1100">
                <a:solidFill>
                  <a:schemeClr val="bg2">
                    <a:lumMod val="60000"/>
                    <a:lumOff val="40000"/>
                  </a:schemeClr>
                </a:solidFill>
              </a:defRPr>
            </a:lvl1pPr>
            <a:lvl2pPr marL="457200" indent="0" algn="ctr">
              <a:lnSpc>
                <a:spcPct val="150000"/>
              </a:lnSpc>
              <a:buNone/>
              <a:defRPr sz="105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39" name="Text Placeholder 23"/>
          <p:cNvSpPr>
            <a:spLocks noGrp="1"/>
          </p:cNvSpPr>
          <p:nvPr>
            <p:ph type="body" sz="quarter" idx="21"/>
          </p:nvPr>
        </p:nvSpPr>
        <p:spPr>
          <a:xfrm>
            <a:off x="5216982" y="3882907"/>
            <a:ext cx="1758036" cy="338580"/>
          </a:xfrm>
        </p:spPr>
        <p:txBody>
          <a:bodyPr>
            <a:noAutofit/>
          </a:bodyPr>
          <a:lstStyle>
            <a:lvl1pPr marL="0" indent="0" algn="ctr">
              <a:lnSpc>
                <a:spcPct val="150000"/>
              </a:lnSpc>
              <a:buNone/>
              <a:defRPr sz="1100" b="1">
                <a:solidFill>
                  <a:schemeClr val="bg2"/>
                </a:solidFill>
                <a:latin typeface="+mj-lt"/>
              </a:defRPr>
            </a:lvl1pPr>
            <a:lvl2pPr marL="457200" indent="0" algn="ctr">
              <a:lnSpc>
                <a:spcPct val="150000"/>
              </a:lnSpc>
              <a:buNone/>
              <a:defRPr sz="1050">
                <a:solidFill>
                  <a:schemeClr val="bg2"/>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5" name="Text Placeholder 23"/>
          <p:cNvSpPr>
            <a:spLocks noGrp="1"/>
          </p:cNvSpPr>
          <p:nvPr>
            <p:ph type="body" sz="quarter" idx="40"/>
          </p:nvPr>
        </p:nvSpPr>
        <p:spPr>
          <a:xfrm>
            <a:off x="5773462" y="2898775"/>
            <a:ext cx="645076" cy="295893"/>
          </a:xfrm>
        </p:spPr>
        <p:txBody>
          <a:bodyPr>
            <a:noAutofit/>
          </a:bodyPr>
          <a:lstStyle>
            <a:lvl1pPr marL="0" indent="0" algn="ctr">
              <a:lnSpc>
                <a:spcPct val="150000"/>
              </a:lnSpc>
              <a:buFont typeface="Courier New" panose="02070309020205020404" pitchFamily="49" charset="0"/>
              <a:buNone/>
              <a:defRPr sz="1400" b="1">
                <a:solidFill>
                  <a:schemeClr val="accent6"/>
                </a:solidFill>
                <a:latin typeface="+mj-lt"/>
              </a:defRPr>
            </a:lvl1pPr>
            <a:lvl2pPr marL="457200" indent="0" algn="l">
              <a:lnSpc>
                <a:spcPct val="150000"/>
              </a:lnSpc>
              <a:buFont typeface="Courier New" panose="02070309020205020404" pitchFamily="49" charset="0"/>
              <a:buNone/>
              <a:defRPr sz="900">
                <a:solidFill>
                  <a:schemeClr val="bg2">
                    <a:lumMod val="60000"/>
                    <a:lumOff val="40000"/>
                  </a:schemeClr>
                </a:solidFill>
              </a:defRPr>
            </a:lvl2pPr>
            <a:lvl3pPr marL="914400" indent="0" algn="l">
              <a:lnSpc>
                <a:spcPct val="150000"/>
              </a:lnSpc>
              <a:buFont typeface="Courier New" panose="02070309020205020404" pitchFamily="49" charset="0"/>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6" name="Text Placeholder 23"/>
          <p:cNvSpPr>
            <a:spLocks noGrp="1"/>
          </p:cNvSpPr>
          <p:nvPr>
            <p:ph type="body" sz="quarter" idx="41"/>
          </p:nvPr>
        </p:nvSpPr>
        <p:spPr>
          <a:xfrm>
            <a:off x="2028488" y="4224243"/>
            <a:ext cx="1758036" cy="664596"/>
          </a:xfrm>
        </p:spPr>
        <p:txBody>
          <a:bodyPr>
            <a:noAutofit/>
          </a:bodyPr>
          <a:lstStyle>
            <a:lvl1pPr marL="0" indent="0" algn="ctr">
              <a:lnSpc>
                <a:spcPct val="150000"/>
              </a:lnSpc>
              <a:buNone/>
              <a:defRPr sz="1100">
                <a:solidFill>
                  <a:schemeClr val="bg2">
                    <a:lumMod val="60000"/>
                    <a:lumOff val="40000"/>
                  </a:schemeClr>
                </a:solidFill>
              </a:defRPr>
            </a:lvl1pPr>
            <a:lvl2pPr marL="457200" indent="0" algn="ctr">
              <a:lnSpc>
                <a:spcPct val="150000"/>
              </a:lnSpc>
              <a:buNone/>
              <a:defRPr sz="105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47" name="Text Placeholder 23"/>
          <p:cNvSpPr>
            <a:spLocks noGrp="1"/>
          </p:cNvSpPr>
          <p:nvPr>
            <p:ph type="body" sz="quarter" idx="42"/>
          </p:nvPr>
        </p:nvSpPr>
        <p:spPr>
          <a:xfrm>
            <a:off x="2028488" y="3876473"/>
            <a:ext cx="1758036" cy="338580"/>
          </a:xfrm>
        </p:spPr>
        <p:txBody>
          <a:bodyPr>
            <a:noAutofit/>
          </a:bodyPr>
          <a:lstStyle>
            <a:lvl1pPr marL="0" indent="0" algn="ctr">
              <a:lnSpc>
                <a:spcPct val="150000"/>
              </a:lnSpc>
              <a:buNone/>
              <a:defRPr sz="1100" b="1">
                <a:solidFill>
                  <a:schemeClr val="bg2"/>
                </a:solidFill>
                <a:latin typeface="+mj-lt"/>
              </a:defRPr>
            </a:lvl1pPr>
            <a:lvl2pPr marL="457200" indent="0" algn="ctr">
              <a:lnSpc>
                <a:spcPct val="150000"/>
              </a:lnSpc>
              <a:buNone/>
              <a:defRPr sz="1050">
                <a:solidFill>
                  <a:schemeClr val="bg2"/>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8" name="Text Placeholder 23"/>
          <p:cNvSpPr>
            <a:spLocks noGrp="1"/>
          </p:cNvSpPr>
          <p:nvPr>
            <p:ph type="body" sz="quarter" idx="43"/>
          </p:nvPr>
        </p:nvSpPr>
        <p:spPr>
          <a:xfrm>
            <a:off x="2584968" y="2892341"/>
            <a:ext cx="645076" cy="295893"/>
          </a:xfrm>
        </p:spPr>
        <p:txBody>
          <a:bodyPr>
            <a:noAutofit/>
          </a:bodyPr>
          <a:lstStyle>
            <a:lvl1pPr marL="0" indent="0" algn="ctr">
              <a:lnSpc>
                <a:spcPct val="150000"/>
              </a:lnSpc>
              <a:buFont typeface="Courier New" panose="02070309020205020404" pitchFamily="49" charset="0"/>
              <a:buNone/>
              <a:defRPr sz="1400" b="1">
                <a:solidFill>
                  <a:schemeClr val="accent6"/>
                </a:solidFill>
                <a:latin typeface="+mj-lt"/>
              </a:defRPr>
            </a:lvl1pPr>
            <a:lvl2pPr marL="457200" indent="0" algn="l">
              <a:lnSpc>
                <a:spcPct val="150000"/>
              </a:lnSpc>
              <a:buFont typeface="Courier New" panose="02070309020205020404" pitchFamily="49" charset="0"/>
              <a:buNone/>
              <a:defRPr sz="900">
                <a:solidFill>
                  <a:schemeClr val="bg2">
                    <a:lumMod val="60000"/>
                    <a:lumOff val="40000"/>
                  </a:schemeClr>
                </a:solidFill>
              </a:defRPr>
            </a:lvl2pPr>
            <a:lvl3pPr marL="914400" indent="0" algn="l">
              <a:lnSpc>
                <a:spcPct val="150000"/>
              </a:lnSpc>
              <a:buFont typeface="Courier New" panose="02070309020205020404" pitchFamily="49" charset="0"/>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9" name="Text Placeholder 23"/>
          <p:cNvSpPr>
            <a:spLocks noGrp="1"/>
          </p:cNvSpPr>
          <p:nvPr>
            <p:ph type="body" sz="quarter" idx="44"/>
          </p:nvPr>
        </p:nvSpPr>
        <p:spPr>
          <a:xfrm>
            <a:off x="8405476" y="4224243"/>
            <a:ext cx="1758036" cy="664596"/>
          </a:xfrm>
        </p:spPr>
        <p:txBody>
          <a:bodyPr>
            <a:noAutofit/>
          </a:bodyPr>
          <a:lstStyle>
            <a:lvl1pPr marL="0" indent="0" algn="ctr">
              <a:lnSpc>
                <a:spcPct val="150000"/>
              </a:lnSpc>
              <a:buNone/>
              <a:defRPr sz="1100">
                <a:solidFill>
                  <a:schemeClr val="bg2">
                    <a:lumMod val="60000"/>
                    <a:lumOff val="40000"/>
                  </a:schemeClr>
                </a:solidFill>
              </a:defRPr>
            </a:lvl1pPr>
            <a:lvl2pPr marL="457200" indent="0" algn="ctr">
              <a:lnSpc>
                <a:spcPct val="150000"/>
              </a:lnSpc>
              <a:buNone/>
              <a:defRPr sz="105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50" name="Text Placeholder 23"/>
          <p:cNvSpPr>
            <a:spLocks noGrp="1"/>
          </p:cNvSpPr>
          <p:nvPr>
            <p:ph type="body" sz="quarter" idx="45"/>
          </p:nvPr>
        </p:nvSpPr>
        <p:spPr>
          <a:xfrm>
            <a:off x="8405476" y="3876473"/>
            <a:ext cx="1758036" cy="338580"/>
          </a:xfrm>
        </p:spPr>
        <p:txBody>
          <a:bodyPr>
            <a:noAutofit/>
          </a:bodyPr>
          <a:lstStyle>
            <a:lvl1pPr marL="0" indent="0" algn="ctr">
              <a:lnSpc>
                <a:spcPct val="150000"/>
              </a:lnSpc>
              <a:buNone/>
              <a:defRPr sz="1100" b="1">
                <a:solidFill>
                  <a:schemeClr val="bg2"/>
                </a:solidFill>
                <a:latin typeface="+mj-lt"/>
              </a:defRPr>
            </a:lvl1pPr>
            <a:lvl2pPr marL="457200" indent="0" algn="ctr">
              <a:lnSpc>
                <a:spcPct val="150000"/>
              </a:lnSpc>
              <a:buNone/>
              <a:defRPr sz="1050">
                <a:solidFill>
                  <a:schemeClr val="bg2"/>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51" name="Text Placeholder 23"/>
          <p:cNvSpPr>
            <a:spLocks noGrp="1"/>
          </p:cNvSpPr>
          <p:nvPr>
            <p:ph type="body" sz="quarter" idx="46"/>
          </p:nvPr>
        </p:nvSpPr>
        <p:spPr>
          <a:xfrm>
            <a:off x="8961956" y="2892341"/>
            <a:ext cx="645076" cy="295893"/>
          </a:xfrm>
        </p:spPr>
        <p:txBody>
          <a:bodyPr>
            <a:noAutofit/>
          </a:bodyPr>
          <a:lstStyle>
            <a:lvl1pPr marL="0" indent="0" algn="ctr">
              <a:lnSpc>
                <a:spcPct val="150000"/>
              </a:lnSpc>
              <a:buFont typeface="Courier New" panose="02070309020205020404" pitchFamily="49" charset="0"/>
              <a:buNone/>
              <a:defRPr sz="1400" b="1">
                <a:solidFill>
                  <a:schemeClr val="accent6"/>
                </a:solidFill>
                <a:latin typeface="+mj-lt"/>
              </a:defRPr>
            </a:lvl1pPr>
            <a:lvl2pPr marL="457200" indent="0" algn="l">
              <a:lnSpc>
                <a:spcPct val="150000"/>
              </a:lnSpc>
              <a:buFont typeface="Courier New" panose="02070309020205020404" pitchFamily="49" charset="0"/>
              <a:buNone/>
              <a:defRPr sz="900">
                <a:solidFill>
                  <a:schemeClr val="bg2">
                    <a:lumMod val="60000"/>
                    <a:lumOff val="40000"/>
                  </a:schemeClr>
                </a:solidFill>
              </a:defRPr>
            </a:lvl2pPr>
            <a:lvl3pPr marL="914400" indent="0" algn="l">
              <a:lnSpc>
                <a:spcPct val="150000"/>
              </a:lnSpc>
              <a:buFont typeface="Courier New" panose="02070309020205020404" pitchFamily="49" charset="0"/>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Tree>
    <p:extLst>
      <p:ext uri="{BB962C8B-B14F-4D97-AF65-F5344CB8AC3E}">
        <p14:creationId xmlns:p14="http://schemas.microsoft.com/office/powerpoint/2010/main" val="645386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BC485-17ED-401F-BCD8-6F9671E9FA3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327B48-F895-4BAB-A269-E5DFB36CA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B88A269-1E67-4BA1-8F25-159561F7B995}"/>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CB9A60C8-E4B9-4A70-85B4-D34D7CCF5C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A5016-4A83-482B-B347-CDD33FF1BF09}"/>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8498009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
        <p:nvSpPr>
          <p:cNvPr id="20" name="Slide Number Placeholder 4"/>
          <p:cNvSpPr txBox="1">
            <a:spLocks/>
          </p:cNvSpPr>
          <p:nvPr userDrawn="1"/>
        </p:nvSpPr>
        <p:spPr>
          <a:xfrm>
            <a:off x="9114045" y="182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rPr>
              <a:t>Page </a:t>
            </a:r>
            <a:fld id="{2D15BCA4-C052-446D-9D80-B0564EC35A96}" type="slidenum">
              <a:rPr lang="en-US" smtClean="0">
                <a:solidFill>
                  <a:schemeClr val="bg2"/>
                </a:solidFill>
              </a:rPr>
              <a:pPr/>
              <a:t>‹#›</a:t>
            </a:fld>
            <a:endParaRPr lang="en-US" dirty="0">
              <a:solidFill>
                <a:schemeClr val="bg2"/>
              </a:solidFill>
            </a:endParaRPr>
          </a:p>
        </p:txBody>
      </p:sp>
      <p:sp>
        <p:nvSpPr>
          <p:cNvPr id="23" name="Title 1"/>
          <p:cNvSpPr>
            <a:spLocks noGrp="1"/>
          </p:cNvSpPr>
          <p:nvPr userDrawn="1">
            <p:ph type="title"/>
          </p:nvPr>
        </p:nvSpPr>
        <p:spPr>
          <a:xfrm>
            <a:off x="2885786" y="1420211"/>
            <a:ext cx="4027670" cy="1196975"/>
          </a:xfrm>
        </p:spPr>
        <p:txBody>
          <a:bodyPr>
            <a:normAutofit/>
          </a:bodyPr>
          <a:lstStyle>
            <a:lvl1pPr algn="l">
              <a:defRPr sz="3600" b="1">
                <a:solidFill>
                  <a:schemeClr val="accent6"/>
                </a:solidFill>
              </a:defRPr>
            </a:lvl1pPr>
          </a:lstStyle>
          <a:p>
            <a:r>
              <a:rPr lang="zh-CN" altLang="en-US"/>
              <a:t>单击此处编辑母版标题样式</a:t>
            </a:r>
            <a:endParaRPr lang="en-US" dirty="0"/>
          </a:p>
        </p:txBody>
      </p:sp>
      <p:sp>
        <p:nvSpPr>
          <p:cNvPr id="25" name="Text Placeholder 23"/>
          <p:cNvSpPr>
            <a:spLocks noGrp="1"/>
          </p:cNvSpPr>
          <p:nvPr userDrawn="1">
            <p:ph type="body" sz="quarter" idx="17"/>
          </p:nvPr>
        </p:nvSpPr>
        <p:spPr>
          <a:xfrm>
            <a:off x="2885786" y="2697489"/>
            <a:ext cx="4027670" cy="2091009"/>
          </a:xfrm>
        </p:spPr>
        <p:txBody>
          <a:bodyPr>
            <a:noAutofit/>
          </a:bodyPr>
          <a:lstStyle>
            <a:lvl1pPr marL="0" indent="0" algn="l">
              <a:lnSpc>
                <a:spcPct val="150000"/>
              </a:lnSpc>
              <a:buNone/>
              <a:defRPr sz="1100">
                <a:solidFill>
                  <a:schemeClr val="bg2">
                    <a:lumMod val="60000"/>
                    <a:lumOff val="40000"/>
                  </a:schemeClr>
                </a:solidFill>
              </a:defRPr>
            </a:lvl1pPr>
            <a:lvl2pPr marL="457200" indent="0" algn="l">
              <a:lnSpc>
                <a:spcPct val="150000"/>
              </a:lnSpc>
              <a:buNone/>
              <a:defRPr sz="1050">
                <a:solidFill>
                  <a:schemeClr val="bg2">
                    <a:lumMod val="60000"/>
                    <a:lumOff val="40000"/>
                  </a:schemeClr>
                </a:solidFill>
              </a:defRPr>
            </a:lvl2pPr>
            <a:lvl3pPr marL="914400" indent="0" algn="l">
              <a:lnSpc>
                <a:spcPct val="150000"/>
              </a:lnSpc>
              <a:buNone/>
              <a:defRPr sz="1000">
                <a:solidFill>
                  <a:schemeClr val="bg2">
                    <a:lumMod val="60000"/>
                    <a:lumOff val="40000"/>
                  </a:schemeClr>
                </a:solidFill>
              </a:defRPr>
            </a:lvl3pPr>
            <a:lvl4pPr marL="1371600" indent="0" algn="l">
              <a:lnSpc>
                <a:spcPct val="150000"/>
              </a:lnSpc>
              <a:buNone/>
              <a:defRPr sz="900">
                <a:solidFill>
                  <a:schemeClr val="bg2">
                    <a:lumMod val="60000"/>
                    <a:lumOff val="40000"/>
                  </a:schemeClr>
                </a:solidFill>
              </a:defRPr>
            </a:lvl4pPr>
            <a:lvl5pPr marL="1828800" indent="0" algn="l">
              <a:lnSpc>
                <a:spcPct val="150000"/>
              </a:lnSpc>
              <a:buNone/>
              <a:defRPr sz="900">
                <a:solidFill>
                  <a:schemeClr val="bg2">
                    <a:lumMod val="60000"/>
                    <a:lumOff val="40000"/>
                  </a:schemeClr>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p:txBody>
      </p:sp>
      <p:sp>
        <p:nvSpPr>
          <p:cNvPr id="27" name="Picture Placeholder 11"/>
          <p:cNvSpPr>
            <a:spLocks noGrp="1"/>
          </p:cNvSpPr>
          <p:nvPr userDrawn="1">
            <p:ph type="pic" sz="quarter" idx="40"/>
          </p:nvPr>
        </p:nvSpPr>
        <p:spPr>
          <a:xfrm>
            <a:off x="8855991" y="2649541"/>
            <a:ext cx="1555106" cy="1555106"/>
          </a:xfrm>
          <a:prstGeom prst="ellipse">
            <a:avLst/>
          </a:prstGeom>
          <a:pattFill prst="pct10">
            <a:fgClr>
              <a:schemeClr val="accent6"/>
            </a:fgClr>
            <a:bgClr>
              <a:schemeClr val="bg1"/>
            </a:bgClr>
          </a:pattFill>
          <a:ln>
            <a:noFill/>
          </a:ln>
        </p:spPr>
        <p:txBody>
          <a:bodyPr/>
          <a:lstStyle/>
          <a:p>
            <a:r>
              <a:rPr lang="zh-CN" altLang="en-US"/>
              <a:t>单击图标添加图片</a:t>
            </a:r>
            <a:endParaRPr lang="en-US" dirty="0"/>
          </a:p>
        </p:txBody>
      </p:sp>
    </p:spTree>
    <p:extLst>
      <p:ext uri="{BB962C8B-B14F-4D97-AF65-F5344CB8AC3E}">
        <p14:creationId xmlns:p14="http://schemas.microsoft.com/office/powerpoint/2010/main" val="38396724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
        <p:nvSpPr>
          <p:cNvPr id="19" name="Footer Placeholder 3"/>
          <p:cNvSpPr txBox="1">
            <a:spLocks/>
          </p:cNvSpPr>
          <p:nvPr userDrawn="1"/>
        </p:nvSpPr>
        <p:spPr>
          <a:xfrm>
            <a:off x="334755" y="182562"/>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accent6"/>
                </a:solidFill>
                <a:latin typeface="Milkshake" panose="0200050500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latin typeface="Lobster 1.3" panose="02000506000000020003" pitchFamily="50" charset="0"/>
              </a:rPr>
              <a:t>Grande</a:t>
            </a:r>
          </a:p>
        </p:txBody>
      </p:sp>
      <p:sp>
        <p:nvSpPr>
          <p:cNvPr id="31" name="Text Placeholder 23"/>
          <p:cNvSpPr>
            <a:spLocks noGrp="1"/>
          </p:cNvSpPr>
          <p:nvPr>
            <p:ph type="body" sz="quarter" idx="17"/>
          </p:nvPr>
        </p:nvSpPr>
        <p:spPr>
          <a:xfrm>
            <a:off x="1749788" y="2716957"/>
            <a:ext cx="3236557" cy="896195"/>
          </a:xfrm>
        </p:spPr>
        <p:txBody>
          <a:bodyPr>
            <a:noAutofit/>
          </a:bodyPr>
          <a:lstStyle>
            <a:lvl1pPr marL="0" indent="0" algn="l">
              <a:lnSpc>
                <a:spcPct val="150000"/>
              </a:lnSpc>
              <a:buNone/>
              <a:defRPr sz="1050">
                <a:solidFill>
                  <a:schemeClr val="bg2">
                    <a:lumMod val="60000"/>
                    <a:lumOff val="40000"/>
                  </a:schemeClr>
                </a:solidFill>
              </a:defRPr>
            </a:lvl1pPr>
            <a:lvl2pPr marL="457200" indent="0" algn="l">
              <a:lnSpc>
                <a:spcPct val="150000"/>
              </a:lnSpc>
              <a:buNone/>
              <a:defRPr sz="100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33" name="Text Placeholder 23"/>
          <p:cNvSpPr>
            <a:spLocks noGrp="1"/>
          </p:cNvSpPr>
          <p:nvPr>
            <p:ph type="body" sz="quarter" idx="18"/>
          </p:nvPr>
        </p:nvSpPr>
        <p:spPr>
          <a:xfrm>
            <a:off x="1749787" y="2410345"/>
            <a:ext cx="3236558" cy="306612"/>
          </a:xfrm>
        </p:spPr>
        <p:txBody>
          <a:bodyPr>
            <a:noAutofit/>
          </a:bodyPr>
          <a:lstStyle>
            <a:lvl1pPr marL="0" indent="0" algn="l">
              <a:lnSpc>
                <a:spcPct val="100000"/>
              </a:lnSpc>
              <a:buNone/>
              <a:defRPr sz="1400" b="1">
                <a:solidFill>
                  <a:schemeClr val="bg2"/>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34" name="Oval 33"/>
          <p:cNvSpPr/>
          <p:nvPr userDrawn="1"/>
        </p:nvSpPr>
        <p:spPr>
          <a:xfrm>
            <a:off x="972978" y="2410345"/>
            <a:ext cx="533784" cy="530324"/>
          </a:xfrm>
          <a:prstGeom prst="ellipse">
            <a:avLst/>
          </a:prstGeom>
          <a:solidFill>
            <a:schemeClr val="accent1"/>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3"/>
          <p:cNvSpPr>
            <a:spLocks noGrp="1"/>
          </p:cNvSpPr>
          <p:nvPr>
            <p:ph type="body" sz="quarter" idx="19"/>
          </p:nvPr>
        </p:nvSpPr>
        <p:spPr>
          <a:xfrm>
            <a:off x="968561" y="2522201"/>
            <a:ext cx="542618" cy="306612"/>
          </a:xfrm>
        </p:spPr>
        <p:txBody>
          <a:bodyPr>
            <a:noAutofit/>
          </a:bodyPr>
          <a:lstStyle>
            <a:lvl1pPr marL="0" indent="0" algn="ctr">
              <a:lnSpc>
                <a:spcPct val="100000"/>
              </a:lnSpc>
              <a:buNone/>
              <a:defRPr sz="1400" b="1">
                <a:solidFill>
                  <a:schemeClr val="bg2">
                    <a:lumMod val="60000"/>
                    <a:lumOff val="40000"/>
                  </a:schemeClr>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0" name="Text Placeholder 23"/>
          <p:cNvSpPr>
            <a:spLocks noGrp="1"/>
          </p:cNvSpPr>
          <p:nvPr>
            <p:ph type="body" sz="quarter" idx="20"/>
          </p:nvPr>
        </p:nvSpPr>
        <p:spPr>
          <a:xfrm>
            <a:off x="1755123" y="4073070"/>
            <a:ext cx="3236557" cy="896195"/>
          </a:xfrm>
        </p:spPr>
        <p:txBody>
          <a:bodyPr>
            <a:noAutofit/>
          </a:bodyPr>
          <a:lstStyle>
            <a:lvl1pPr marL="0" indent="0" algn="l">
              <a:lnSpc>
                <a:spcPct val="150000"/>
              </a:lnSpc>
              <a:buNone/>
              <a:defRPr sz="1050">
                <a:solidFill>
                  <a:schemeClr val="bg2">
                    <a:lumMod val="60000"/>
                    <a:lumOff val="40000"/>
                  </a:schemeClr>
                </a:solidFill>
              </a:defRPr>
            </a:lvl1pPr>
            <a:lvl2pPr marL="457200" indent="0" algn="l">
              <a:lnSpc>
                <a:spcPct val="150000"/>
              </a:lnSpc>
              <a:buNone/>
              <a:defRPr sz="100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44" name="Text Placeholder 23"/>
          <p:cNvSpPr>
            <a:spLocks noGrp="1"/>
          </p:cNvSpPr>
          <p:nvPr>
            <p:ph type="body" sz="quarter" idx="21"/>
          </p:nvPr>
        </p:nvSpPr>
        <p:spPr>
          <a:xfrm>
            <a:off x="1755122" y="3766458"/>
            <a:ext cx="3236558" cy="306612"/>
          </a:xfrm>
        </p:spPr>
        <p:txBody>
          <a:bodyPr>
            <a:noAutofit/>
          </a:bodyPr>
          <a:lstStyle>
            <a:lvl1pPr marL="0" indent="0" algn="l">
              <a:lnSpc>
                <a:spcPct val="100000"/>
              </a:lnSpc>
              <a:buNone/>
              <a:defRPr sz="1400" b="1">
                <a:solidFill>
                  <a:schemeClr val="bg2"/>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5" name="Oval 44"/>
          <p:cNvSpPr/>
          <p:nvPr userDrawn="1"/>
        </p:nvSpPr>
        <p:spPr>
          <a:xfrm>
            <a:off x="978313" y="3766458"/>
            <a:ext cx="533784" cy="53032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23"/>
          <p:cNvSpPr>
            <a:spLocks noGrp="1"/>
          </p:cNvSpPr>
          <p:nvPr>
            <p:ph type="body" sz="quarter" idx="22"/>
          </p:nvPr>
        </p:nvSpPr>
        <p:spPr>
          <a:xfrm>
            <a:off x="973896" y="3878314"/>
            <a:ext cx="542618" cy="306612"/>
          </a:xfrm>
        </p:spPr>
        <p:txBody>
          <a:bodyPr>
            <a:noAutofit/>
          </a:bodyPr>
          <a:lstStyle>
            <a:lvl1pPr marL="0" indent="0" algn="ctr">
              <a:lnSpc>
                <a:spcPct val="100000"/>
              </a:lnSpc>
              <a:buNone/>
              <a:defRPr sz="1400" b="1">
                <a:solidFill>
                  <a:schemeClr val="accent1"/>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32" name="Title 1"/>
          <p:cNvSpPr>
            <a:spLocks noGrp="1"/>
          </p:cNvSpPr>
          <p:nvPr>
            <p:ph type="title"/>
          </p:nvPr>
        </p:nvSpPr>
        <p:spPr>
          <a:xfrm>
            <a:off x="964010" y="1062296"/>
            <a:ext cx="4027670" cy="986746"/>
          </a:xfrm>
        </p:spPr>
        <p:txBody>
          <a:bodyPr>
            <a:normAutofit/>
          </a:bodyPr>
          <a:lstStyle>
            <a:lvl1pPr algn="l">
              <a:defRPr sz="3600" b="1">
                <a:solidFill>
                  <a:schemeClr val="accent6"/>
                </a:solidFill>
              </a:defRPr>
            </a:lvl1pPr>
          </a:lstStyle>
          <a:p>
            <a:r>
              <a:rPr lang="zh-CN" altLang="en-US"/>
              <a:t>单击此处编辑母版标题样式</a:t>
            </a:r>
            <a:endParaRPr lang="en-US" dirty="0"/>
          </a:p>
        </p:txBody>
      </p:sp>
      <p:sp>
        <p:nvSpPr>
          <p:cNvPr id="21" name="Text Placeholder 23"/>
          <p:cNvSpPr>
            <a:spLocks noGrp="1"/>
          </p:cNvSpPr>
          <p:nvPr>
            <p:ph type="body" sz="quarter" idx="23"/>
          </p:nvPr>
        </p:nvSpPr>
        <p:spPr>
          <a:xfrm>
            <a:off x="1745237" y="5429183"/>
            <a:ext cx="3236557" cy="896195"/>
          </a:xfrm>
        </p:spPr>
        <p:txBody>
          <a:bodyPr>
            <a:noAutofit/>
          </a:bodyPr>
          <a:lstStyle>
            <a:lvl1pPr marL="0" indent="0" algn="l">
              <a:lnSpc>
                <a:spcPct val="150000"/>
              </a:lnSpc>
              <a:buNone/>
              <a:defRPr sz="1050">
                <a:solidFill>
                  <a:schemeClr val="bg2">
                    <a:lumMod val="60000"/>
                    <a:lumOff val="40000"/>
                  </a:schemeClr>
                </a:solidFill>
              </a:defRPr>
            </a:lvl1pPr>
            <a:lvl2pPr marL="457200" indent="0" algn="l">
              <a:lnSpc>
                <a:spcPct val="150000"/>
              </a:lnSpc>
              <a:buNone/>
              <a:defRPr sz="100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22" name="Text Placeholder 23"/>
          <p:cNvSpPr>
            <a:spLocks noGrp="1"/>
          </p:cNvSpPr>
          <p:nvPr>
            <p:ph type="body" sz="quarter" idx="24"/>
          </p:nvPr>
        </p:nvSpPr>
        <p:spPr>
          <a:xfrm>
            <a:off x="1745236" y="5122571"/>
            <a:ext cx="3236558" cy="306612"/>
          </a:xfrm>
        </p:spPr>
        <p:txBody>
          <a:bodyPr>
            <a:noAutofit/>
          </a:bodyPr>
          <a:lstStyle>
            <a:lvl1pPr marL="0" indent="0" algn="l">
              <a:lnSpc>
                <a:spcPct val="100000"/>
              </a:lnSpc>
              <a:buNone/>
              <a:defRPr sz="1400" b="1">
                <a:solidFill>
                  <a:schemeClr val="bg2"/>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23" name="Oval 22"/>
          <p:cNvSpPr/>
          <p:nvPr userDrawn="1"/>
        </p:nvSpPr>
        <p:spPr>
          <a:xfrm>
            <a:off x="968427" y="5122571"/>
            <a:ext cx="533784" cy="530324"/>
          </a:xfrm>
          <a:prstGeom prst="ellipse">
            <a:avLst/>
          </a:prstGeom>
          <a:solidFill>
            <a:schemeClr val="accent1"/>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p:cNvSpPr>
            <a:spLocks noGrp="1"/>
          </p:cNvSpPr>
          <p:nvPr>
            <p:ph type="body" sz="quarter" idx="25"/>
          </p:nvPr>
        </p:nvSpPr>
        <p:spPr>
          <a:xfrm>
            <a:off x="964010" y="5234427"/>
            <a:ext cx="542618" cy="306612"/>
          </a:xfrm>
        </p:spPr>
        <p:txBody>
          <a:bodyPr>
            <a:noAutofit/>
          </a:bodyPr>
          <a:lstStyle>
            <a:lvl1pPr marL="0" indent="0" algn="ctr">
              <a:lnSpc>
                <a:spcPct val="100000"/>
              </a:lnSpc>
              <a:buNone/>
              <a:defRPr sz="1400" b="1">
                <a:solidFill>
                  <a:schemeClr val="bg2">
                    <a:lumMod val="60000"/>
                    <a:lumOff val="40000"/>
                  </a:schemeClr>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3" name="SmartArt Placeholder 2"/>
          <p:cNvSpPr>
            <a:spLocks noGrp="1"/>
          </p:cNvSpPr>
          <p:nvPr>
            <p:ph type="dgm" sz="quarter" idx="26"/>
          </p:nvPr>
        </p:nvSpPr>
        <p:spPr>
          <a:xfrm>
            <a:off x="5838825" y="1096963"/>
            <a:ext cx="4676775" cy="5761037"/>
          </a:xfrm>
          <a:pattFill prst="pct10">
            <a:fgClr>
              <a:schemeClr val="accent6"/>
            </a:fgClr>
            <a:bgClr>
              <a:schemeClr val="bg1"/>
            </a:bgClr>
          </a:pattFill>
        </p:spPr>
        <p:txBody>
          <a:bodyPr/>
          <a:lstStyle/>
          <a:p>
            <a:r>
              <a:rPr lang="zh-CN" altLang="en-US"/>
              <a:t>单击图标添加 </a:t>
            </a:r>
            <a:r>
              <a:rPr lang="en-US" altLang="zh-CN"/>
              <a:t>SmartArt </a:t>
            </a:r>
            <a:r>
              <a:rPr lang="zh-CN" altLang="en-US"/>
              <a:t>图形</a:t>
            </a:r>
            <a:endParaRPr lang="en-US"/>
          </a:p>
        </p:txBody>
      </p:sp>
    </p:spTree>
    <p:extLst>
      <p:ext uri="{BB962C8B-B14F-4D97-AF65-F5344CB8AC3E}">
        <p14:creationId xmlns:p14="http://schemas.microsoft.com/office/powerpoint/2010/main" val="5016001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796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7CF33-4788-482B-BAE0-9D071CD462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F47469-E453-493C-8958-36C639020ED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FCC104-3D2D-4326-A308-D60148AEF12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066EA5-0AC1-4737-8476-716EA04424A1}"/>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A219ABD8-4A57-4AB7-BB2A-13E4C0B640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00FE77D-45B4-4153-8378-07CBA595A8BD}"/>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1511519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7F0A2-3CD5-4DEF-87E8-E8C1E87826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8CB4118-F3B3-4418-83B7-52F1E0BFB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75E307-2F70-4F47-965C-9867A3440D1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D3D0451-816B-46C2-8DCB-B9EFAC83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73560B9-E3ED-457F-A02C-D7FC66E8122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FFAEFD6-F67E-4043-B865-AA489DD8A9FD}"/>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E2726024-5941-4A2B-A1A1-8F1A218493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BFAD065-211A-4262-A8BE-5E6EAE21BCC3}"/>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3258722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CFA3FB-5550-44F4-B38C-8C1E5C7A7B4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8A7027-72A2-451A-B1CD-D4CABCE92196}"/>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1C605CBE-DCFC-4C93-9224-F0143BD9B2E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DEEB60D-E71B-4E6B-A5DB-0497748EC2D4}"/>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3517074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6E56C68-FAA4-44B9-874F-D94C993B6114}"/>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CFD609AE-55DE-4C34-B287-B03A3A538D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C829D-1E8F-4CE3-9EFB-2F3D3B1E00E3}"/>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6723500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F62D8A-6AA5-4817-A4E3-94D69A210D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0846524-30A0-495E-B181-79422A1A9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B09139-5E53-4343-8339-40B379B5E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B1C6206-C1B9-476D-86CF-108A0B434982}"/>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DB2B2B74-54CE-479A-AD5F-11B6164C576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585E05-1952-4D37-81E7-4E1A8EE5D212}"/>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6308418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D8942D-CD52-4442-80EF-9CB5FDDED5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10275C7-7956-44C1-B951-2BFF01CEC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361018D-4BA2-40BC-A053-98E412076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490C01-290E-4A58-83A3-746EE9AEDF3C}"/>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253576AD-A556-4F75-A13B-9806833283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E744F2C-1828-4A0B-BDBE-B1535E4C8036}"/>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572000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B30C522-2BB0-4184-81E8-4E36561B09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28D4085-2510-4C5D-B93D-1BE92617C5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42D0B4-50AB-4596-8CA9-C7323EC1D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4B47AAB8-0A0C-4930-AA1C-D4310ED18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E82C13F-E973-4AA7-94C2-F090FE08C0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428368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CA3E9-4DA4-4B63-99BF-5556D39B5089}" type="datetimeFigureOut">
              <a:rPr lang="en-US" smtClean="0"/>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576A0-8150-48A2-8E0C-FF9E8099B8D6}" type="slidenum">
              <a:rPr lang="en-US" smtClean="0"/>
              <a:t>‹#›</a:t>
            </a:fld>
            <a:endParaRPr lang="en-US"/>
          </a:p>
        </p:txBody>
      </p:sp>
    </p:spTree>
    <p:extLst>
      <p:ext uri="{BB962C8B-B14F-4D97-AF65-F5344CB8AC3E}">
        <p14:creationId xmlns:p14="http://schemas.microsoft.com/office/powerpoint/2010/main" val="31175857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gLJzL02EI5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451C87E-EF84-266A-E586-493E90306630}"/>
              </a:ext>
            </a:extLst>
          </p:cNvPr>
          <p:cNvSpPr/>
          <p:nvPr/>
        </p:nvSpPr>
        <p:spPr>
          <a:xfrm>
            <a:off x="-1710456" y="226782"/>
            <a:ext cx="14540858" cy="7104842"/>
          </a:xfrm>
          <a:custGeom>
            <a:avLst/>
            <a:gdLst/>
            <a:ahLst/>
            <a:cxnLst/>
            <a:rect l="l" t="t" r="r" b="b"/>
            <a:pathLst>
              <a:path w="6132850" h="2054505">
                <a:moveTo>
                  <a:pt x="0" y="0"/>
                </a:moveTo>
                <a:lnTo>
                  <a:pt x="6132850" y="0"/>
                </a:lnTo>
                <a:lnTo>
                  <a:pt x="6132850" y="2054505"/>
                </a:lnTo>
                <a:lnTo>
                  <a:pt x="0" y="2054505"/>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7D41C6AE-E8E1-10AB-5968-9D2DE8235589}"/>
              </a:ext>
            </a:extLst>
          </p:cNvPr>
          <p:cNvSpPr txBox="1"/>
          <p:nvPr/>
        </p:nvSpPr>
        <p:spPr>
          <a:xfrm>
            <a:off x="2406869" y="597569"/>
            <a:ext cx="3469219" cy="1200329"/>
          </a:xfrm>
          <a:prstGeom prst="rect">
            <a:avLst/>
          </a:prstGeom>
          <a:noFill/>
        </p:spPr>
        <p:txBody>
          <a:bodyPr wrap="none" rtlCol="0">
            <a:spAutoFit/>
          </a:bodyPr>
          <a:lstStyle/>
          <a:p>
            <a:r>
              <a:rPr lang="en-US" sz="7200">
                <a:solidFill>
                  <a:srgbClr val="FFFF00"/>
                </a:solidFill>
                <a:effectLst>
                  <a:outerShdw blurRad="38100" dist="38100" dir="2700000" algn="tl">
                    <a:srgbClr val="000000">
                      <a:alpha val="43137"/>
                    </a:srgbClr>
                  </a:outerShdw>
                </a:effectLst>
                <a:latin typeface="#9Slide05 Brannboll Ny" panose="02000000000000000000" pitchFamily="2" charset="0"/>
              </a:rPr>
              <a:t>Văn bản 1</a:t>
            </a:r>
          </a:p>
        </p:txBody>
      </p:sp>
      <p:grpSp>
        <p:nvGrpSpPr>
          <p:cNvPr id="7" name="Group 6">
            <a:extLst>
              <a:ext uri="{FF2B5EF4-FFF2-40B4-BE49-F238E27FC236}">
                <a16:creationId xmlns:a16="http://schemas.microsoft.com/office/drawing/2014/main" id="{39C6C14B-21E8-D643-5123-CAF251DE7486}"/>
              </a:ext>
            </a:extLst>
          </p:cNvPr>
          <p:cNvGrpSpPr/>
          <p:nvPr/>
        </p:nvGrpSpPr>
        <p:grpSpPr>
          <a:xfrm>
            <a:off x="3426372" y="1692285"/>
            <a:ext cx="8387255" cy="5467107"/>
            <a:chOff x="4214649" y="2028616"/>
            <a:chExt cx="6842234" cy="5467107"/>
          </a:xfrm>
        </p:grpSpPr>
        <p:sp>
          <p:nvSpPr>
            <p:cNvPr id="4" name="TextBox 3">
              <a:extLst>
                <a:ext uri="{FF2B5EF4-FFF2-40B4-BE49-F238E27FC236}">
                  <a16:creationId xmlns:a16="http://schemas.microsoft.com/office/drawing/2014/main" id="{E661186C-77C0-FA69-B81D-CCEC1577E8F1}"/>
                </a:ext>
              </a:extLst>
            </p:cNvPr>
            <p:cNvSpPr txBox="1"/>
            <p:nvPr/>
          </p:nvSpPr>
          <p:spPr>
            <a:xfrm>
              <a:off x="4214649" y="2028616"/>
              <a:ext cx="6842234" cy="5401479"/>
            </a:xfrm>
            <a:prstGeom prst="rect">
              <a:avLst/>
            </a:prstGeom>
            <a:noFill/>
          </p:spPr>
          <p:txBody>
            <a:bodyPr wrap="square" rtlCol="0">
              <a:spAutoFit/>
            </a:bodyPr>
            <a:lstStyle/>
            <a:p>
              <a:pPr algn="ctr"/>
              <a:r>
                <a:rPr lang="en-US" sz="11500">
                  <a:ln w="155575">
                    <a:solidFill>
                      <a:schemeClr val="tx1"/>
                    </a:solidFill>
                  </a:ln>
                  <a:latin typeface="#9Slide07 SVNGuerrilla" panose="00000500000000000000" pitchFamily="2" charset="0"/>
                </a:rPr>
                <a:t>Em đã biết gì về sóng thần</a:t>
              </a:r>
            </a:p>
          </p:txBody>
        </p:sp>
        <p:sp>
          <p:nvSpPr>
            <p:cNvPr id="6" name="TextBox 5">
              <a:extLst>
                <a:ext uri="{FF2B5EF4-FFF2-40B4-BE49-F238E27FC236}">
                  <a16:creationId xmlns:a16="http://schemas.microsoft.com/office/drawing/2014/main" id="{7A8308E1-A39F-8F9F-278E-E6FA251DB0F8}"/>
                </a:ext>
              </a:extLst>
            </p:cNvPr>
            <p:cNvSpPr txBox="1"/>
            <p:nvPr/>
          </p:nvSpPr>
          <p:spPr>
            <a:xfrm>
              <a:off x="4214649" y="2094244"/>
              <a:ext cx="6842234" cy="5401479"/>
            </a:xfrm>
            <a:prstGeom prst="rect">
              <a:avLst/>
            </a:prstGeom>
            <a:noFill/>
          </p:spPr>
          <p:txBody>
            <a:bodyPr wrap="square" rtlCol="0">
              <a:spAutoFit/>
            </a:bodyPr>
            <a:lstStyle/>
            <a:p>
              <a:pPr algn="ctr"/>
              <a:r>
                <a:rPr lang="en-US" sz="11500">
                  <a:solidFill>
                    <a:schemeClr val="bg1"/>
                  </a:solidFill>
                  <a:latin typeface="#9Slide07 SVNGuerrilla" panose="00000500000000000000" pitchFamily="2" charset="0"/>
                </a:rPr>
                <a:t>Em đã biết gì về sóng thần</a:t>
              </a:r>
            </a:p>
          </p:txBody>
        </p:sp>
      </p:grpSp>
    </p:spTree>
    <p:extLst>
      <p:ext uri="{BB962C8B-B14F-4D97-AF65-F5344CB8AC3E}">
        <p14:creationId xmlns:p14="http://schemas.microsoft.com/office/powerpoint/2010/main" val="14002352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859591" y="5816958"/>
            <a:ext cx="1513958" cy="327546"/>
            <a:chOff x="9935570" y="532264"/>
            <a:chExt cx="1513958" cy="327546"/>
          </a:xfrm>
        </p:grpSpPr>
        <p:sp>
          <p:nvSpPr>
            <p:cNvPr id="7" name="Oval 6"/>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0091" y="0"/>
            <a:ext cx="15161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3" name="Freeform 6"/>
          <p:cNvSpPr>
            <a:spLocks/>
          </p:cNvSpPr>
          <p:nvPr/>
        </p:nvSpPr>
        <p:spPr bwMode="auto">
          <a:xfrm>
            <a:off x="9221788" y="0"/>
            <a:ext cx="2979737" cy="2778125"/>
          </a:xfrm>
          <a:custGeom>
            <a:avLst/>
            <a:gdLst>
              <a:gd name="T0" fmla="*/ 1877 w 1877"/>
              <a:gd name="T1" fmla="*/ 0 h 1750"/>
              <a:gd name="T2" fmla="*/ 0 w 1877"/>
              <a:gd name="T3" fmla="*/ 0 h 1750"/>
              <a:gd name="T4" fmla="*/ 1877 w 1877"/>
              <a:gd name="T5" fmla="*/ 1750 h 1750"/>
              <a:gd name="T6" fmla="*/ 1877 w 1877"/>
              <a:gd name="T7" fmla="*/ 0 h 1750"/>
            </a:gdLst>
            <a:ahLst/>
            <a:cxnLst>
              <a:cxn ang="0">
                <a:pos x="T0" y="T1"/>
              </a:cxn>
              <a:cxn ang="0">
                <a:pos x="T2" y="T3"/>
              </a:cxn>
              <a:cxn ang="0">
                <a:pos x="T4" y="T5"/>
              </a:cxn>
              <a:cxn ang="0">
                <a:pos x="T6" y="T7"/>
              </a:cxn>
            </a:cxnLst>
            <a:rect l="0" t="0" r="r" b="b"/>
            <a:pathLst>
              <a:path w="1877" h="1750">
                <a:moveTo>
                  <a:pt x="1877" y="0"/>
                </a:moveTo>
                <a:lnTo>
                  <a:pt x="0" y="0"/>
                </a:lnTo>
                <a:lnTo>
                  <a:pt x="1877" y="1750"/>
                </a:lnTo>
                <a:lnTo>
                  <a:pt x="1877"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p:cNvSpPr>
            <a:spLocks/>
          </p:cNvSpPr>
          <p:nvPr/>
        </p:nvSpPr>
        <p:spPr bwMode="auto">
          <a:xfrm>
            <a:off x="9085263" y="4337050"/>
            <a:ext cx="3116262" cy="2520950"/>
          </a:xfrm>
          <a:custGeom>
            <a:avLst/>
            <a:gdLst>
              <a:gd name="T0" fmla="*/ 1963 w 1963"/>
              <a:gd name="T1" fmla="*/ 0 h 1588"/>
              <a:gd name="T2" fmla="*/ 0 w 1963"/>
              <a:gd name="T3" fmla="*/ 1588 h 1588"/>
              <a:gd name="T4" fmla="*/ 1963 w 1963"/>
              <a:gd name="T5" fmla="*/ 1588 h 1588"/>
              <a:gd name="T6" fmla="*/ 1963 w 1963"/>
              <a:gd name="T7" fmla="*/ 0 h 1588"/>
            </a:gdLst>
            <a:ahLst/>
            <a:cxnLst>
              <a:cxn ang="0">
                <a:pos x="T0" y="T1"/>
              </a:cxn>
              <a:cxn ang="0">
                <a:pos x="T2" y="T3"/>
              </a:cxn>
              <a:cxn ang="0">
                <a:pos x="T4" y="T5"/>
              </a:cxn>
              <a:cxn ang="0">
                <a:pos x="T6" y="T7"/>
              </a:cxn>
            </a:cxnLst>
            <a:rect l="0" t="0" r="r" b="b"/>
            <a:pathLst>
              <a:path w="1963" h="1588">
                <a:moveTo>
                  <a:pt x="1963" y="0"/>
                </a:moveTo>
                <a:lnTo>
                  <a:pt x="0" y="1588"/>
                </a:lnTo>
                <a:lnTo>
                  <a:pt x="1963" y="1588"/>
                </a:lnTo>
                <a:lnTo>
                  <a:pt x="1963"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占位符 15">
            <a:extLst>
              <a:ext uri="{FF2B5EF4-FFF2-40B4-BE49-F238E27FC236}">
                <a16:creationId xmlns:a16="http://schemas.microsoft.com/office/drawing/2014/main" id="{B77143CE-9CCA-4280-817B-CB9CE1538AF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113833D-41DA-CC75-2126-D40544424765}"/>
              </a:ext>
            </a:extLst>
          </p:cNvPr>
          <p:cNvSpPr txBox="1"/>
          <p:nvPr/>
        </p:nvSpPr>
        <p:spPr>
          <a:xfrm flipH="1">
            <a:off x="1016540" y="1690580"/>
            <a:ext cx="4557812" cy="3631763"/>
          </a:xfrm>
          <a:prstGeom prst="rect">
            <a:avLst/>
          </a:prstGeom>
          <a:noFill/>
        </p:spPr>
        <p:txBody>
          <a:bodyPr wrap="square" rtlCol="0">
            <a:spAutoFit/>
          </a:bodyPr>
          <a:lstStyle/>
          <a:p>
            <a:pPr algn="ctr"/>
            <a:r>
              <a:rPr lang="en-US" sz="11500">
                <a:solidFill>
                  <a:srgbClr val="2B5786"/>
                </a:solidFill>
                <a:latin typeface="#9Slide07 SVNGuerrilla" panose="00000500000000000000" pitchFamily="2" charset="0"/>
              </a:rPr>
              <a:t>KHỞI ĐỘNG</a:t>
            </a:r>
          </a:p>
        </p:txBody>
      </p:sp>
    </p:spTree>
    <p:extLst>
      <p:ext uri="{BB962C8B-B14F-4D97-AF65-F5344CB8AC3E}">
        <p14:creationId xmlns:p14="http://schemas.microsoft.com/office/powerpoint/2010/main" val="3871823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42E50B-704F-0C91-1116-FA2A15996DD5}"/>
              </a:ext>
            </a:extLst>
          </p:cNvPr>
          <p:cNvSpPr txBox="1"/>
          <p:nvPr/>
        </p:nvSpPr>
        <p:spPr>
          <a:xfrm>
            <a:off x="956442" y="903155"/>
            <a:ext cx="9995338" cy="584775"/>
          </a:xfrm>
          <a:prstGeom prst="rect">
            <a:avLst/>
          </a:prstGeom>
          <a:noFill/>
        </p:spPr>
        <p:txBody>
          <a:bodyPr wrap="square">
            <a:spAutoFit/>
          </a:bodyPr>
          <a:lstStyle/>
          <a:p>
            <a:pPr algn="ct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GV chiếu video về sóng thần: </a:t>
            </a:r>
            <a:r>
              <a:rPr lang="en-US" sz="3200" u="sng" ker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https://youtu.be/gLJzL02EI5s</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4" name="Freeform 31">
            <a:extLst>
              <a:ext uri="{FF2B5EF4-FFF2-40B4-BE49-F238E27FC236}">
                <a16:creationId xmlns:a16="http://schemas.microsoft.com/office/drawing/2014/main" id="{72ADDD7E-6BDC-0DEE-E7FC-2DCAD20F9649}"/>
              </a:ext>
            </a:extLst>
          </p:cNvPr>
          <p:cNvSpPr/>
          <p:nvPr/>
        </p:nvSpPr>
        <p:spPr>
          <a:xfrm>
            <a:off x="1008994" y="2091558"/>
            <a:ext cx="3215468" cy="4035098"/>
          </a:xfrm>
          <a:custGeom>
            <a:avLst/>
            <a:gdLst/>
            <a:ahLst/>
            <a:cxnLst/>
            <a:rect l="l" t="t" r="r" b="b"/>
            <a:pathLst>
              <a:path w="1856479" h="2372498">
                <a:moveTo>
                  <a:pt x="0" y="0"/>
                </a:moveTo>
                <a:lnTo>
                  <a:pt x="1856480" y="0"/>
                </a:lnTo>
                <a:lnTo>
                  <a:pt x="1856480" y="2372498"/>
                </a:lnTo>
                <a:lnTo>
                  <a:pt x="0" y="2372498"/>
                </a:lnTo>
                <a:lnTo>
                  <a:pt x="0" y="0"/>
                </a:lnTo>
                <a:close/>
              </a:path>
            </a:pathLst>
          </a:custGeom>
          <a:blipFill>
            <a:blip r:embed="rId4"/>
            <a:stretch>
              <a:fillRect/>
            </a:stretch>
          </a:blipFill>
        </p:spPr>
      </p:sp>
      <p:sp>
        <p:nvSpPr>
          <p:cNvPr id="5" name="Rectangle: Rounded Corners 4">
            <a:extLst>
              <a:ext uri="{FF2B5EF4-FFF2-40B4-BE49-F238E27FC236}">
                <a16:creationId xmlns:a16="http://schemas.microsoft.com/office/drawing/2014/main" id="{0A39B204-7DAB-B5EA-C15E-D2711D4F3B30}"/>
              </a:ext>
            </a:extLst>
          </p:cNvPr>
          <p:cNvSpPr/>
          <p:nvPr/>
        </p:nvSpPr>
        <p:spPr>
          <a:xfrm>
            <a:off x="4403834" y="2091558"/>
            <a:ext cx="6779172" cy="3468414"/>
          </a:xfrm>
          <a:prstGeom prst="roundRect">
            <a:avLst/>
          </a:prstGeom>
          <a:solidFill>
            <a:schemeClr val="bg1"/>
          </a:solidFill>
          <a:ln w="38100">
            <a:solidFill>
              <a:srgbClr val="20A2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a:solidFill>
                  <a:srgbClr val="2B5786"/>
                </a:solidFill>
                <a:latin typeface="Calibri" panose="020F0502020204030204" pitchFamily="34" charset="0"/>
                <a:ea typeface="Calibri" panose="020F0502020204030204" pitchFamily="34" charset="0"/>
                <a:cs typeface="Calibri" panose="020F0502020204030204" pitchFamily="34" charset="0"/>
              </a:rPr>
              <a:t>Trong tình huống nếu chẳng may gặp sóng thần, chúng ta cần phải làm gì để bảo vệ mình và hỗ trợ những người xung quanh?</a:t>
            </a:r>
            <a:endParaRPr lang="en-US" sz="3200">
              <a:solidFill>
                <a:srgbClr val="2B5786"/>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2456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859591" y="5816958"/>
            <a:ext cx="1513958" cy="327546"/>
            <a:chOff x="9935570" y="532264"/>
            <a:chExt cx="1513958" cy="327546"/>
          </a:xfrm>
        </p:grpSpPr>
        <p:sp>
          <p:nvSpPr>
            <p:cNvPr id="7" name="Oval 6"/>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0091" y="0"/>
            <a:ext cx="15161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dirty="0">
                <a:solidFill>
                  <a:srgbClr val="2493C8"/>
                </a:solidFill>
                <a:latin typeface="Open Sans" panose="020B0606030504020204" pitchFamily="34" charset="0"/>
                <a:ea typeface="Open Sans" panose="020B0606030504020204" pitchFamily="34" charset="0"/>
                <a:cs typeface="Open Sans" panose="020B0606030504020204" pitchFamily="34" charset="0"/>
              </a:rPr>
              <a:t>2</a:t>
            </a:r>
            <a:endParaRPr kumimoji="0" lang="en-US" sz="115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6"/>
          <p:cNvSpPr>
            <a:spLocks/>
          </p:cNvSpPr>
          <p:nvPr/>
        </p:nvSpPr>
        <p:spPr bwMode="auto">
          <a:xfrm>
            <a:off x="9221788" y="0"/>
            <a:ext cx="2979737" cy="2778125"/>
          </a:xfrm>
          <a:custGeom>
            <a:avLst/>
            <a:gdLst>
              <a:gd name="T0" fmla="*/ 1877 w 1877"/>
              <a:gd name="T1" fmla="*/ 0 h 1750"/>
              <a:gd name="T2" fmla="*/ 0 w 1877"/>
              <a:gd name="T3" fmla="*/ 0 h 1750"/>
              <a:gd name="T4" fmla="*/ 1877 w 1877"/>
              <a:gd name="T5" fmla="*/ 1750 h 1750"/>
              <a:gd name="T6" fmla="*/ 1877 w 1877"/>
              <a:gd name="T7" fmla="*/ 0 h 1750"/>
            </a:gdLst>
            <a:ahLst/>
            <a:cxnLst>
              <a:cxn ang="0">
                <a:pos x="T0" y="T1"/>
              </a:cxn>
              <a:cxn ang="0">
                <a:pos x="T2" y="T3"/>
              </a:cxn>
              <a:cxn ang="0">
                <a:pos x="T4" y="T5"/>
              </a:cxn>
              <a:cxn ang="0">
                <a:pos x="T6" y="T7"/>
              </a:cxn>
            </a:cxnLst>
            <a:rect l="0" t="0" r="r" b="b"/>
            <a:pathLst>
              <a:path w="1877" h="1750">
                <a:moveTo>
                  <a:pt x="1877" y="0"/>
                </a:moveTo>
                <a:lnTo>
                  <a:pt x="0" y="0"/>
                </a:lnTo>
                <a:lnTo>
                  <a:pt x="1877" y="1750"/>
                </a:lnTo>
                <a:lnTo>
                  <a:pt x="1877"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p:cNvSpPr>
            <a:spLocks/>
          </p:cNvSpPr>
          <p:nvPr/>
        </p:nvSpPr>
        <p:spPr bwMode="auto">
          <a:xfrm>
            <a:off x="9085263" y="4337050"/>
            <a:ext cx="3116262" cy="2520950"/>
          </a:xfrm>
          <a:custGeom>
            <a:avLst/>
            <a:gdLst>
              <a:gd name="T0" fmla="*/ 1963 w 1963"/>
              <a:gd name="T1" fmla="*/ 0 h 1588"/>
              <a:gd name="T2" fmla="*/ 0 w 1963"/>
              <a:gd name="T3" fmla="*/ 1588 h 1588"/>
              <a:gd name="T4" fmla="*/ 1963 w 1963"/>
              <a:gd name="T5" fmla="*/ 1588 h 1588"/>
              <a:gd name="T6" fmla="*/ 1963 w 1963"/>
              <a:gd name="T7" fmla="*/ 0 h 1588"/>
            </a:gdLst>
            <a:ahLst/>
            <a:cxnLst>
              <a:cxn ang="0">
                <a:pos x="T0" y="T1"/>
              </a:cxn>
              <a:cxn ang="0">
                <a:pos x="T2" y="T3"/>
              </a:cxn>
              <a:cxn ang="0">
                <a:pos x="T4" y="T5"/>
              </a:cxn>
              <a:cxn ang="0">
                <a:pos x="T6" y="T7"/>
              </a:cxn>
            </a:cxnLst>
            <a:rect l="0" t="0" r="r" b="b"/>
            <a:pathLst>
              <a:path w="1963" h="1588">
                <a:moveTo>
                  <a:pt x="1963" y="0"/>
                </a:moveTo>
                <a:lnTo>
                  <a:pt x="0" y="1588"/>
                </a:lnTo>
                <a:lnTo>
                  <a:pt x="1963" y="1588"/>
                </a:lnTo>
                <a:lnTo>
                  <a:pt x="1963"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占位符 15">
            <a:extLst>
              <a:ext uri="{FF2B5EF4-FFF2-40B4-BE49-F238E27FC236}">
                <a16:creationId xmlns:a16="http://schemas.microsoft.com/office/drawing/2014/main" id="{B77143CE-9CCA-4280-817B-CB9CE1538AF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113833D-41DA-CC75-2126-D40544424765}"/>
              </a:ext>
            </a:extLst>
          </p:cNvPr>
          <p:cNvSpPr txBox="1"/>
          <p:nvPr/>
        </p:nvSpPr>
        <p:spPr>
          <a:xfrm flipH="1">
            <a:off x="227553" y="1785174"/>
            <a:ext cx="6603460" cy="2800767"/>
          </a:xfrm>
          <a:prstGeom prst="rect">
            <a:avLst/>
          </a:prstGeom>
          <a:noFill/>
        </p:spPr>
        <p:txBody>
          <a:bodyPr wrap="square" rtlCol="0">
            <a:spAutoFit/>
          </a:bodyPr>
          <a:lstStyle/>
          <a:p>
            <a:pPr algn="ctr"/>
            <a:r>
              <a:rPr lang="en-US" sz="8800">
                <a:solidFill>
                  <a:srgbClr val="2B5786"/>
                </a:solidFill>
                <a:latin typeface="#9Slide07 SVNGuerrilla" panose="00000500000000000000" pitchFamily="2" charset="0"/>
              </a:rPr>
              <a:t>Hình thành kiến thức mới</a:t>
            </a:r>
          </a:p>
        </p:txBody>
      </p:sp>
    </p:spTree>
    <p:extLst>
      <p:ext uri="{BB962C8B-B14F-4D97-AF65-F5344CB8AC3E}">
        <p14:creationId xmlns:p14="http://schemas.microsoft.com/office/powerpoint/2010/main" val="3581639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859591" y="5816958"/>
            <a:ext cx="1513958" cy="327546"/>
            <a:chOff x="9935570" y="532264"/>
            <a:chExt cx="1513958" cy="327546"/>
          </a:xfrm>
        </p:grpSpPr>
        <p:sp>
          <p:nvSpPr>
            <p:cNvPr id="7" name="Oval 6"/>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2240654" y="136635"/>
            <a:ext cx="15161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dirty="0">
                <a:solidFill>
                  <a:srgbClr val="2493C8"/>
                </a:solidFill>
                <a:latin typeface="Open Sans" panose="020B0606030504020204" pitchFamily="34" charset="0"/>
                <a:ea typeface="Open Sans" panose="020B0606030504020204" pitchFamily="34" charset="0"/>
                <a:cs typeface="Open Sans" panose="020B0606030504020204" pitchFamily="34" charset="0"/>
              </a:rPr>
              <a:t>2</a:t>
            </a:r>
            <a:endParaRPr kumimoji="0" lang="en-US" sz="115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6"/>
          <p:cNvSpPr>
            <a:spLocks/>
          </p:cNvSpPr>
          <p:nvPr/>
        </p:nvSpPr>
        <p:spPr bwMode="auto">
          <a:xfrm>
            <a:off x="9221788" y="0"/>
            <a:ext cx="2979737" cy="2778125"/>
          </a:xfrm>
          <a:custGeom>
            <a:avLst/>
            <a:gdLst>
              <a:gd name="T0" fmla="*/ 1877 w 1877"/>
              <a:gd name="T1" fmla="*/ 0 h 1750"/>
              <a:gd name="T2" fmla="*/ 0 w 1877"/>
              <a:gd name="T3" fmla="*/ 0 h 1750"/>
              <a:gd name="T4" fmla="*/ 1877 w 1877"/>
              <a:gd name="T5" fmla="*/ 1750 h 1750"/>
              <a:gd name="T6" fmla="*/ 1877 w 1877"/>
              <a:gd name="T7" fmla="*/ 0 h 1750"/>
            </a:gdLst>
            <a:ahLst/>
            <a:cxnLst>
              <a:cxn ang="0">
                <a:pos x="T0" y="T1"/>
              </a:cxn>
              <a:cxn ang="0">
                <a:pos x="T2" y="T3"/>
              </a:cxn>
              <a:cxn ang="0">
                <a:pos x="T4" y="T5"/>
              </a:cxn>
              <a:cxn ang="0">
                <a:pos x="T6" y="T7"/>
              </a:cxn>
            </a:cxnLst>
            <a:rect l="0" t="0" r="r" b="b"/>
            <a:pathLst>
              <a:path w="1877" h="1750">
                <a:moveTo>
                  <a:pt x="1877" y="0"/>
                </a:moveTo>
                <a:lnTo>
                  <a:pt x="0" y="0"/>
                </a:lnTo>
                <a:lnTo>
                  <a:pt x="1877" y="1750"/>
                </a:lnTo>
                <a:lnTo>
                  <a:pt x="1877"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p:cNvSpPr>
            <a:spLocks/>
          </p:cNvSpPr>
          <p:nvPr/>
        </p:nvSpPr>
        <p:spPr bwMode="auto">
          <a:xfrm>
            <a:off x="9085263" y="4337050"/>
            <a:ext cx="3116262" cy="2520950"/>
          </a:xfrm>
          <a:custGeom>
            <a:avLst/>
            <a:gdLst>
              <a:gd name="T0" fmla="*/ 1963 w 1963"/>
              <a:gd name="T1" fmla="*/ 0 h 1588"/>
              <a:gd name="T2" fmla="*/ 0 w 1963"/>
              <a:gd name="T3" fmla="*/ 1588 h 1588"/>
              <a:gd name="T4" fmla="*/ 1963 w 1963"/>
              <a:gd name="T5" fmla="*/ 1588 h 1588"/>
              <a:gd name="T6" fmla="*/ 1963 w 1963"/>
              <a:gd name="T7" fmla="*/ 0 h 1588"/>
            </a:gdLst>
            <a:ahLst/>
            <a:cxnLst>
              <a:cxn ang="0">
                <a:pos x="T0" y="T1"/>
              </a:cxn>
              <a:cxn ang="0">
                <a:pos x="T2" y="T3"/>
              </a:cxn>
              <a:cxn ang="0">
                <a:pos x="T4" y="T5"/>
              </a:cxn>
              <a:cxn ang="0">
                <a:pos x="T6" y="T7"/>
              </a:cxn>
            </a:cxnLst>
            <a:rect l="0" t="0" r="r" b="b"/>
            <a:pathLst>
              <a:path w="1963" h="1588">
                <a:moveTo>
                  <a:pt x="1963" y="0"/>
                </a:moveTo>
                <a:lnTo>
                  <a:pt x="0" y="1588"/>
                </a:lnTo>
                <a:lnTo>
                  <a:pt x="1963" y="1588"/>
                </a:lnTo>
                <a:lnTo>
                  <a:pt x="1963"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占位符 15">
            <a:extLst>
              <a:ext uri="{FF2B5EF4-FFF2-40B4-BE49-F238E27FC236}">
                <a16:creationId xmlns:a16="http://schemas.microsoft.com/office/drawing/2014/main" id="{B77143CE-9CCA-4280-817B-CB9CE1538AF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113833D-41DA-CC75-2126-D40544424765}"/>
              </a:ext>
            </a:extLst>
          </p:cNvPr>
          <p:cNvSpPr txBox="1"/>
          <p:nvPr/>
        </p:nvSpPr>
        <p:spPr>
          <a:xfrm flipH="1">
            <a:off x="227553" y="1785174"/>
            <a:ext cx="6603460" cy="1446550"/>
          </a:xfrm>
          <a:prstGeom prst="rect">
            <a:avLst/>
          </a:prstGeom>
          <a:noFill/>
        </p:spPr>
        <p:txBody>
          <a:bodyPr wrap="square" rtlCol="0">
            <a:spAutoFit/>
          </a:bodyPr>
          <a:lstStyle/>
          <a:p>
            <a:pPr algn="ctr"/>
            <a:r>
              <a:rPr lang="en-US" sz="8800">
                <a:solidFill>
                  <a:srgbClr val="2B5786"/>
                </a:solidFill>
                <a:latin typeface="#9Slide07 SVNGuerrilla" panose="00000500000000000000" pitchFamily="2" charset="0"/>
              </a:rPr>
              <a:t>ĐỌC VĂN BẢN</a:t>
            </a:r>
          </a:p>
        </p:txBody>
      </p:sp>
    </p:spTree>
    <p:extLst>
      <p:ext uri="{BB962C8B-B14F-4D97-AF65-F5344CB8AC3E}">
        <p14:creationId xmlns:p14="http://schemas.microsoft.com/office/powerpoint/2010/main" val="41033646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7"/>
          <p:cNvSpPr>
            <a:spLocks/>
          </p:cNvSpPr>
          <p:nvPr/>
        </p:nvSpPr>
        <p:spPr bwMode="auto">
          <a:xfrm>
            <a:off x="8215313" y="0"/>
            <a:ext cx="3970338" cy="3241675"/>
          </a:xfrm>
          <a:custGeom>
            <a:avLst/>
            <a:gdLst>
              <a:gd name="T0" fmla="*/ 1251 w 1251"/>
              <a:gd name="T1" fmla="*/ 0 h 1021"/>
              <a:gd name="T2" fmla="*/ 88 w 1251"/>
              <a:gd name="T3" fmla="*/ 0 h 1021"/>
              <a:gd name="T4" fmla="*/ 0 w 1251"/>
              <a:gd name="T5" fmla="*/ 336 h 1021"/>
              <a:gd name="T6" fmla="*/ 686 w 1251"/>
              <a:gd name="T7" fmla="*/ 1021 h 1021"/>
              <a:gd name="T8" fmla="*/ 1251 w 1251"/>
              <a:gd name="T9" fmla="*/ 723 h 1021"/>
              <a:gd name="T10" fmla="*/ 1251 w 1251"/>
              <a:gd name="T11" fmla="*/ 0 h 1021"/>
            </a:gdLst>
            <a:ahLst/>
            <a:cxnLst>
              <a:cxn ang="0">
                <a:pos x="T0" y="T1"/>
              </a:cxn>
              <a:cxn ang="0">
                <a:pos x="T2" y="T3"/>
              </a:cxn>
              <a:cxn ang="0">
                <a:pos x="T4" y="T5"/>
              </a:cxn>
              <a:cxn ang="0">
                <a:pos x="T6" y="T7"/>
              </a:cxn>
              <a:cxn ang="0">
                <a:pos x="T8" y="T9"/>
              </a:cxn>
              <a:cxn ang="0">
                <a:pos x="T10" y="T11"/>
              </a:cxn>
            </a:cxnLst>
            <a:rect l="0" t="0" r="r" b="b"/>
            <a:pathLst>
              <a:path w="1251" h="1021">
                <a:moveTo>
                  <a:pt x="1251" y="0"/>
                </a:moveTo>
                <a:cubicBezTo>
                  <a:pt x="88" y="0"/>
                  <a:pt x="88" y="0"/>
                  <a:pt x="88" y="0"/>
                </a:cubicBezTo>
                <a:cubicBezTo>
                  <a:pt x="32" y="99"/>
                  <a:pt x="0" y="214"/>
                  <a:pt x="0" y="336"/>
                </a:cubicBezTo>
                <a:cubicBezTo>
                  <a:pt x="0" y="714"/>
                  <a:pt x="307" y="1021"/>
                  <a:pt x="686" y="1021"/>
                </a:cubicBezTo>
                <a:cubicBezTo>
                  <a:pt x="920" y="1021"/>
                  <a:pt x="1128" y="903"/>
                  <a:pt x="1251" y="723"/>
                </a:cubicBezTo>
                <a:cubicBezTo>
                  <a:pt x="1251" y="0"/>
                  <a:pt x="1251" y="0"/>
                  <a:pt x="1251" y="0"/>
                </a:cubicBezTo>
              </a:path>
            </a:pathLst>
          </a:custGeom>
          <a:solidFill>
            <a:srgbClr val="B5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p:cNvSpPr>
            <a:spLocks/>
          </p:cNvSpPr>
          <p:nvPr/>
        </p:nvSpPr>
        <p:spPr bwMode="auto">
          <a:xfrm>
            <a:off x="8062913" y="0"/>
            <a:ext cx="4122738" cy="3022600"/>
          </a:xfrm>
          <a:custGeom>
            <a:avLst/>
            <a:gdLst>
              <a:gd name="T0" fmla="*/ 1299 w 1299"/>
              <a:gd name="T1" fmla="*/ 674 h 952"/>
              <a:gd name="T2" fmla="*/ 737 w 1299"/>
              <a:gd name="T3" fmla="*/ 940 h 952"/>
              <a:gd name="T4" fmla="*/ 12 w 1299"/>
              <a:gd name="T5" fmla="*/ 214 h 952"/>
              <a:gd name="T6" fmla="*/ 44 w 1299"/>
              <a:gd name="T7" fmla="*/ 0 h 952"/>
              <a:gd name="T8" fmla="*/ 32 w 1299"/>
              <a:gd name="T9" fmla="*/ 0 h 952"/>
              <a:gd name="T10" fmla="*/ 0 w 1299"/>
              <a:gd name="T11" fmla="*/ 214 h 952"/>
              <a:gd name="T12" fmla="*/ 737 w 1299"/>
              <a:gd name="T13" fmla="*/ 952 h 952"/>
              <a:gd name="T14" fmla="*/ 1299 w 1299"/>
              <a:gd name="T15" fmla="*/ 693 h 952"/>
              <a:gd name="T16" fmla="*/ 1299 w 1299"/>
              <a:gd name="T17" fmla="*/ 67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952">
                <a:moveTo>
                  <a:pt x="1299" y="674"/>
                </a:moveTo>
                <a:cubicBezTo>
                  <a:pt x="1161" y="842"/>
                  <a:pt x="956" y="940"/>
                  <a:pt x="737" y="940"/>
                </a:cubicBezTo>
                <a:cubicBezTo>
                  <a:pt x="337" y="940"/>
                  <a:pt x="12" y="615"/>
                  <a:pt x="12" y="214"/>
                </a:cubicBezTo>
                <a:cubicBezTo>
                  <a:pt x="12" y="141"/>
                  <a:pt x="23" y="69"/>
                  <a:pt x="44" y="0"/>
                </a:cubicBezTo>
                <a:cubicBezTo>
                  <a:pt x="32" y="0"/>
                  <a:pt x="32" y="0"/>
                  <a:pt x="32" y="0"/>
                </a:cubicBezTo>
                <a:cubicBezTo>
                  <a:pt x="11" y="69"/>
                  <a:pt x="0" y="141"/>
                  <a:pt x="0" y="214"/>
                </a:cubicBezTo>
                <a:cubicBezTo>
                  <a:pt x="0" y="621"/>
                  <a:pt x="331" y="952"/>
                  <a:pt x="737" y="952"/>
                </a:cubicBezTo>
                <a:cubicBezTo>
                  <a:pt x="955" y="952"/>
                  <a:pt x="1159" y="856"/>
                  <a:pt x="1299" y="693"/>
                </a:cubicBezTo>
                <a:lnTo>
                  <a:pt x="1299" y="674"/>
                </a:lnTo>
                <a:close/>
              </a:path>
            </a:pathLst>
          </a:custGeom>
          <a:solidFill>
            <a:srgbClr val="2A9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42D4D7C6-CC6B-55AF-0D8D-246A9E424A19}"/>
              </a:ext>
            </a:extLst>
          </p:cNvPr>
          <p:cNvGrpSpPr/>
          <p:nvPr/>
        </p:nvGrpSpPr>
        <p:grpSpPr>
          <a:xfrm>
            <a:off x="2789065" y="2388540"/>
            <a:ext cx="5111923" cy="1242392"/>
            <a:chOff x="2789065" y="2388540"/>
            <a:chExt cx="5111923" cy="1242392"/>
          </a:xfrm>
        </p:grpSpPr>
        <p:grpSp>
          <p:nvGrpSpPr>
            <p:cNvPr id="9" name="Group 8">
              <a:extLst>
                <a:ext uri="{FF2B5EF4-FFF2-40B4-BE49-F238E27FC236}">
                  <a16:creationId xmlns:a16="http://schemas.microsoft.com/office/drawing/2014/main" id="{00C36EDF-2A0F-C2FA-CDE4-804ECC051A8B}"/>
                </a:ext>
              </a:extLst>
            </p:cNvPr>
            <p:cNvGrpSpPr/>
            <p:nvPr/>
          </p:nvGrpSpPr>
          <p:grpSpPr>
            <a:xfrm>
              <a:off x="2789065" y="2388540"/>
              <a:ext cx="1242392" cy="1242392"/>
              <a:chOff x="3668307" y="2966819"/>
              <a:chExt cx="1242392" cy="1242392"/>
            </a:xfrm>
          </p:grpSpPr>
          <p:sp>
            <p:nvSpPr>
              <p:cNvPr id="25" name="Oval 24"/>
              <p:cNvSpPr/>
              <p:nvPr/>
            </p:nvSpPr>
            <p:spPr>
              <a:xfrm>
                <a:off x="3668307" y="2966819"/>
                <a:ext cx="1242392" cy="1242392"/>
              </a:xfrm>
              <a:prstGeom prst="ellipse">
                <a:avLst/>
              </a:prstGeom>
              <a:solidFill>
                <a:srgbClr val="24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29"/>
              <p:cNvSpPr>
                <a:spLocks noEditPoints="1"/>
              </p:cNvSpPr>
              <p:nvPr/>
            </p:nvSpPr>
            <p:spPr bwMode="auto">
              <a:xfrm>
                <a:off x="4007007" y="3341759"/>
                <a:ext cx="564993" cy="500405"/>
              </a:xfrm>
              <a:custGeom>
                <a:avLst/>
                <a:gdLst>
                  <a:gd name="T0" fmla="*/ 1301 w 1560"/>
                  <a:gd name="T1" fmla="*/ 225 h 1383"/>
                  <a:gd name="T2" fmla="*/ 1560 w 1560"/>
                  <a:gd name="T3" fmla="*/ 1 h 1383"/>
                  <a:gd name="T4" fmla="*/ 1197 w 1560"/>
                  <a:gd name="T5" fmla="*/ 190 h 1383"/>
                  <a:gd name="T6" fmla="*/ 772 w 1560"/>
                  <a:gd name="T7" fmla="*/ 171 h 1383"/>
                  <a:gd name="T8" fmla="*/ 349 w 1560"/>
                  <a:gd name="T9" fmla="*/ 160 h 1383"/>
                  <a:gd name="T10" fmla="*/ 0 w 1560"/>
                  <a:gd name="T11" fmla="*/ 639 h 1383"/>
                  <a:gd name="T12" fmla="*/ 159 w 1560"/>
                  <a:gd name="T13" fmla="*/ 788 h 1383"/>
                  <a:gd name="T14" fmla="*/ 108 w 1560"/>
                  <a:gd name="T15" fmla="*/ 977 h 1383"/>
                  <a:gd name="T16" fmla="*/ 203 w 1560"/>
                  <a:gd name="T17" fmla="*/ 1026 h 1383"/>
                  <a:gd name="T18" fmla="*/ 259 w 1560"/>
                  <a:gd name="T19" fmla="*/ 1098 h 1383"/>
                  <a:gd name="T20" fmla="*/ 380 w 1560"/>
                  <a:gd name="T21" fmla="*/ 1146 h 1383"/>
                  <a:gd name="T22" fmla="*/ 484 w 1560"/>
                  <a:gd name="T23" fmla="*/ 1278 h 1383"/>
                  <a:gd name="T24" fmla="*/ 577 w 1560"/>
                  <a:gd name="T25" fmla="*/ 1256 h 1383"/>
                  <a:gd name="T26" fmla="*/ 608 w 1560"/>
                  <a:gd name="T27" fmla="*/ 1294 h 1383"/>
                  <a:gd name="T28" fmla="*/ 690 w 1560"/>
                  <a:gd name="T29" fmla="*/ 1338 h 1383"/>
                  <a:gd name="T30" fmla="*/ 760 w 1560"/>
                  <a:gd name="T31" fmla="*/ 1318 h 1383"/>
                  <a:gd name="T32" fmla="*/ 888 w 1560"/>
                  <a:gd name="T33" fmla="*/ 1358 h 1383"/>
                  <a:gd name="T34" fmla="*/ 920 w 1560"/>
                  <a:gd name="T35" fmla="*/ 1264 h 1383"/>
                  <a:gd name="T36" fmla="*/ 1079 w 1560"/>
                  <a:gd name="T37" fmla="*/ 1192 h 1383"/>
                  <a:gd name="T38" fmla="*/ 1197 w 1560"/>
                  <a:gd name="T39" fmla="*/ 1204 h 1383"/>
                  <a:gd name="T40" fmla="*/ 1343 w 1560"/>
                  <a:gd name="T41" fmla="*/ 1101 h 1383"/>
                  <a:gd name="T42" fmla="*/ 1321 w 1560"/>
                  <a:gd name="T43" fmla="*/ 902 h 1383"/>
                  <a:gd name="T44" fmla="*/ 1511 w 1560"/>
                  <a:gd name="T45" fmla="*/ 711 h 1383"/>
                  <a:gd name="T46" fmla="*/ 1560 w 1560"/>
                  <a:gd name="T47" fmla="*/ 606 h 1383"/>
                  <a:gd name="T48" fmla="*/ 1391 w 1560"/>
                  <a:gd name="T49" fmla="*/ 728 h 1383"/>
                  <a:gd name="T50" fmla="*/ 1166 w 1560"/>
                  <a:gd name="T51" fmla="*/ 843 h 1383"/>
                  <a:gd name="T52" fmla="*/ 1145 w 1560"/>
                  <a:gd name="T53" fmla="*/ 981 h 1383"/>
                  <a:gd name="T54" fmla="*/ 1039 w 1560"/>
                  <a:gd name="T55" fmla="*/ 979 h 1383"/>
                  <a:gd name="T56" fmla="*/ 1002 w 1560"/>
                  <a:gd name="T57" fmla="*/ 1069 h 1383"/>
                  <a:gd name="T58" fmla="*/ 899 w 1560"/>
                  <a:gd name="T59" fmla="*/ 1081 h 1383"/>
                  <a:gd name="T60" fmla="*/ 834 w 1560"/>
                  <a:gd name="T61" fmla="*/ 1179 h 1383"/>
                  <a:gd name="T62" fmla="*/ 736 w 1560"/>
                  <a:gd name="T63" fmla="*/ 1260 h 1383"/>
                  <a:gd name="T64" fmla="*/ 688 w 1560"/>
                  <a:gd name="T65" fmla="*/ 1277 h 1383"/>
                  <a:gd name="T66" fmla="*/ 650 w 1560"/>
                  <a:gd name="T67" fmla="*/ 1224 h 1383"/>
                  <a:gd name="T68" fmla="*/ 821 w 1560"/>
                  <a:gd name="T69" fmla="*/ 1079 h 1383"/>
                  <a:gd name="T70" fmla="*/ 803 w 1560"/>
                  <a:gd name="T71" fmla="*/ 1023 h 1383"/>
                  <a:gd name="T72" fmla="*/ 541 w 1560"/>
                  <a:gd name="T73" fmla="*/ 1205 h 1383"/>
                  <a:gd name="T74" fmla="*/ 452 w 1560"/>
                  <a:gd name="T75" fmla="*/ 1190 h 1383"/>
                  <a:gd name="T76" fmla="*/ 757 w 1560"/>
                  <a:gd name="T77" fmla="*/ 896 h 1383"/>
                  <a:gd name="T78" fmla="*/ 738 w 1560"/>
                  <a:gd name="T79" fmla="*/ 840 h 1383"/>
                  <a:gd name="T80" fmla="*/ 430 w 1560"/>
                  <a:gd name="T81" fmla="*/ 1057 h 1383"/>
                  <a:gd name="T82" fmla="*/ 308 w 1560"/>
                  <a:gd name="T83" fmla="*/ 1064 h 1383"/>
                  <a:gd name="T84" fmla="*/ 345 w 1560"/>
                  <a:gd name="T85" fmla="*/ 961 h 1383"/>
                  <a:gd name="T86" fmla="*/ 674 w 1560"/>
                  <a:gd name="T87" fmla="*/ 722 h 1383"/>
                  <a:gd name="T88" fmla="*/ 627 w 1560"/>
                  <a:gd name="T89" fmla="*/ 694 h 1383"/>
                  <a:gd name="T90" fmla="*/ 280 w 1560"/>
                  <a:gd name="T91" fmla="*/ 932 h 1383"/>
                  <a:gd name="T92" fmla="*/ 160 w 1560"/>
                  <a:gd name="T93" fmla="*/ 941 h 1383"/>
                  <a:gd name="T94" fmla="*/ 813 w 1560"/>
                  <a:gd name="T95" fmla="*/ 384 h 1383"/>
                  <a:gd name="T96" fmla="*/ 1090 w 1560"/>
                  <a:gd name="T97" fmla="*/ 649 h 1383"/>
                  <a:gd name="T98" fmla="*/ 1078 w 1560"/>
                  <a:gd name="T99" fmla="*/ 359 h 1383"/>
                  <a:gd name="T100" fmla="*/ 1147 w 1560"/>
                  <a:gd name="T101" fmla="*/ 251 h 1383"/>
                  <a:gd name="T102" fmla="*/ 1212 w 1560"/>
                  <a:gd name="T103" fmla="*/ 25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0" h="1383">
                    <a:moveTo>
                      <a:pt x="1212" y="250"/>
                    </a:moveTo>
                    <a:cubicBezTo>
                      <a:pt x="1243" y="250"/>
                      <a:pt x="1274" y="242"/>
                      <a:pt x="1301" y="225"/>
                    </a:cubicBezTo>
                    <a:cubicBezTo>
                      <a:pt x="1560" y="73"/>
                      <a:pt x="1560" y="73"/>
                      <a:pt x="1560" y="73"/>
                    </a:cubicBezTo>
                    <a:cubicBezTo>
                      <a:pt x="1560" y="1"/>
                      <a:pt x="1560" y="1"/>
                      <a:pt x="1560" y="1"/>
                    </a:cubicBezTo>
                    <a:cubicBezTo>
                      <a:pt x="1269" y="170"/>
                      <a:pt x="1269" y="170"/>
                      <a:pt x="1269" y="170"/>
                    </a:cubicBezTo>
                    <a:cubicBezTo>
                      <a:pt x="1247" y="183"/>
                      <a:pt x="1222" y="190"/>
                      <a:pt x="1197" y="190"/>
                    </a:cubicBezTo>
                    <a:cubicBezTo>
                      <a:pt x="812" y="185"/>
                      <a:pt x="812" y="185"/>
                      <a:pt x="812" y="185"/>
                    </a:cubicBezTo>
                    <a:cubicBezTo>
                      <a:pt x="793" y="178"/>
                      <a:pt x="778" y="174"/>
                      <a:pt x="772" y="171"/>
                    </a:cubicBezTo>
                    <a:cubicBezTo>
                      <a:pt x="652" y="145"/>
                      <a:pt x="557" y="155"/>
                      <a:pt x="493" y="172"/>
                    </a:cubicBezTo>
                    <a:cubicBezTo>
                      <a:pt x="445" y="185"/>
                      <a:pt x="394" y="180"/>
                      <a:pt x="349" y="160"/>
                    </a:cubicBezTo>
                    <a:cubicBezTo>
                      <a:pt x="0" y="0"/>
                      <a:pt x="0" y="0"/>
                      <a:pt x="0" y="0"/>
                    </a:cubicBezTo>
                    <a:cubicBezTo>
                      <a:pt x="0" y="639"/>
                      <a:pt x="0" y="639"/>
                      <a:pt x="0" y="639"/>
                    </a:cubicBezTo>
                    <a:cubicBezTo>
                      <a:pt x="36" y="659"/>
                      <a:pt x="36" y="659"/>
                      <a:pt x="36" y="659"/>
                    </a:cubicBezTo>
                    <a:cubicBezTo>
                      <a:pt x="90" y="688"/>
                      <a:pt x="132" y="733"/>
                      <a:pt x="159" y="788"/>
                    </a:cubicBezTo>
                    <a:cubicBezTo>
                      <a:pt x="138" y="804"/>
                      <a:pt x="138" y="804"/>
                      <a:pt x="138" y="804"/>
                    </a:cubicBezTo>
                    <a:cubicBezTo>
                      <a:pt x="83" y="844"/>
                      <a:pt x="71" y="922"/>
                      <a:pt x="108" y="977"/>
                    </a:cubicBezTo>
                    <a:cubicBezTo>
                      <a:pt x="128" y="1003"/>
                      <a:pt x="156" y="1020"/>
                      <a:pt x="189" y="1026"/>
                    </a:cubicBezTo>
                    <a:cubicBezTo>
                      <a:pt x="193" y="1026"/>
                      <a:pt x="198" y="1026"/>
                      <a:pt x="203" y="1026"/>
                    </a:cubicBezTo>
                    <a:cubicBezTo>
                      <a:pt x="214" y="1027"/>
                      <a:pt x="226" y="1026"/>
                      <a:pt x="236" y="1024"/>
                    </a:cubicBezTo>
                    <a:cubicBezTo>
                      <a:pt x="236" y="1052"/>
                      <a:pt x="243" y="1075"/>
                      <a:pt x="259" y="1098"/>
                    </a:cubicBezTo>
                    <a:cubicBezTo>
                      <a:pt x="281" y="1128"/>
                      <a:pt x="316" y="1142"/>
                      <a:pt x="353" y="1144"/>
                    </a:cubicBezTo>
                    <a:cubicBezTo>
                      <a:pt x="362" y="1145"/>
                      <a:pt x="372" y="1145"/>
                      <a:pt x="380" y="1146"/>
                    </a:cubicBezTo>
                    <a:cubicBezTo>
                      <a:pt x="376" y="1175"/>
                      <a:pt x="385" y="1204"/>
                      <a:pt x="403" y="1229"/>
                    </a:cubicBezTo>
                    <a:cubicBezTo>
                      <a:pt x="423" y="1255"/>
                      <a:pt x="452" y="1272"/>
                      <a:pt x="484" y="1278"/>
                    </a:cubicBezTo>
                    <a:cubicBezTo>
                      <a:pt x="488" y="1278"/>
                      <a:pt x="494" y="1279"/>
                      <a:pt x="498" y="1279"/>
                    </a:cubicBezTo>
                    <a:cubicBezTo>
                      <a:pt x="527" y="1280"/>
                      <a:pt x="555" y="1272"/>
                      <a:pt x="577" y="1256"/>
                    </a:cubicBezTo>
                    <a:cubicBezTo>
                      <a:pt x="589" y="1246"/>
                      <a:pt x="589" y="1246"/>
                      <a:pt x="589" y="1246"/>
                    </a:cubicBezTo>
                    <a:cubicBezTo>
                      <a:pt x="592" y="1264"/>
                      <a:pt x="597" y="1280"/>
                      <a:pt x="608" y="1294"/>
                    </a:cubicBezTo>
                    <a:cubicBezTo>
                      <a:pt x="625" y="1317"/>
                      <a:pt x="649" y="1332"/>
                      <a:pt x="678" y="1337"/>
                    </a:cubicBezTo>
                    <a:cubicBezTo>
                      <a:pt x="682" y="1338"/>
                      <a:pt x="686" y="1338"/>
                      <a:pt x="690" y="1338"/>
                    </a:cubicBezTo>
                    <a:cubicBezTo>
                      <a:pt x="714" y="1339"/>
                      <a:pt x="737" y="1332"/>
                      <a:pt x="758" y="1318"/>
                    </a:cubicBezTo>
                    <a:cubicBezTo>
                      <a:pt x="760" y="1318"/>
                      <a:pt x="760" y="1318"/>
                      <a:pt x="760" y="1318"/>
                    </a:cubicBezTo>
                    <a:cubicBezTo>
                      <a:pt x="774" y="1338"/>
                      <a:pt x="774" y="1338"/>
                      <a:pt x="774" y="1338"/>
                    </a:cubicBezTo>
                    <a:cubicBezTo>
                      <a:pt x="799" y="1375"/>
                      <a:pt x="852" y="1383"/>
                      <a:pt x="888" y="1358"/>
                    </a:cubicBezTo>
                    <a:cubicBezTo>
                      <a:pt x="919" y="1336"/>
                      <a:pt x="931" y="1294"/>
                      <a:pt x="917" y="1260"/>
                    </a:cubicBezTo>
                    <a:cubicBezTo>
                      <a:pt x="920" y="1264"/>
                      <a:pt x="920" y="1264"/>
                      <a:pt x="920" y="1264"/>
                    </a:cubicBezTo>
                    <a:cubicBezTo>
                      <a:pt x="944" y="1299"/>
                      <a:pt x="989" y="1314"/>
                      <a:pt x="1029" y="1298"/>
                    </a:cubicBezTo>
                    <a:cubicBezTo>
                      <a:pt x="1073" y="1280"/>
                      <a:pt x="1090" y="1233"/>
                      <a:pt x="1079" y="1192"/>
                    </a:cubicBezTo>
                    <a:cubicBezTo>
                      <a:pt x="1108" y="1225"/>
                      <a:pt x="1159" y="1232"/>
                      <a:pt x="1195" y="1206"/>
                    </a:cubicBezTo>
                    <a:cubicBezTo>
                      <a:pt x="1197" y="1204"/>
                      <a:pt x="1197" y="1204"/>
                      <a:pt x="1197" y="1204"/>
                    </a:cubicBezTo>
                    <a:cubicBezTo>
                      <a:pt x="1234" y="1179"/>
                      <a:pt x="1244" y="1131"/>
                      <a:pt x="1225" y="1092"/>
                    </a:cubicBezTo>
                    <a:cubicBezTo>
                      <a:pt x="1256" y="1122"/>
                      <a:pt x="1307" y="1126"/>
                      <a:pt x="1343" y="1101"/>
                    </a:cubicBezTo>
                    <a:cubicBezTo>
                      <a:pt x="1386" y="1070"/>
                      <a:pt x="1397" y="1010"/>
                      <a:pt x="1366" y="967"/>
                    </a:cubicBezTo>
                    <a:cubicBezTo>
                      <a:pt x="1321" y="902"/>
                      <a:pt x="1321" y="902"/>
                      <a:pt x="1321" y="902"/>
                    </a:cubicBezTo>
                    <a:cubicBezTo>
                      <a:pt x="1420" y="787"/>
                      <a:pt x="1420" y="787"/>
                      <a:pt x="1420" y="787"/>
                    </a:cubicBezTo>
                    <a:cubicBezTo>
                      <a:pt x="1445" y="756"/>
                      <a:pt x="1476" y="731"/>
                      <a:pt x="1511" y="711"/>
                    </a:cubicBezTo>
                    <a:cubicBezTo>
                      <a:pt x="1560" y="682"/>
                      <a:pt x="1560" y="682"/>
                      <a:pt x="1560" y="682"/>
                    </a:cubicBezTo>
                    <a:cubicBezTo>
                      <a:pt x="1560" y="606"/>
                      <a:pt x="1560" y="606"/>
                      <a:pt x="1560" y="606"/>
                    </a:cubicBezTo>
                    <a:cubicBezTo>
                      <a:pt x="1492" y="644"/>
                      <a:pt x="1492" y="644"/>
                      <a:pt x="1492" y="644"/>
                    </a:cubicBezTo>
                    <a:cubicBezTo>
                      <a:pt x="1454" y="666"/>
                      <a:pt x="1420" y="694"/>
                      <a:pt x="1391" y="728"/>
                    </a:cubicBezTo>
                    <a:cubicBezTo>
                      <a:pt x="1284" y="851"/>
                      <a:pt x="1284" y="851"/>
                      <a:pt x="1284" y="851"/>
                    </a:cubicBezTo>
                    <a:cubicBezTo>
                      <a:pt x="1253" y="822"/>
                      <a:pt x="1202" y="818"/>
                      <a:pt x="1166" y="843"/>
                    </a:cubicBezTo>
                    <a:cubicBezTo>
                      <a:pt x="1123" y="874"/>
                      <a:pt x="1112" y="934"/>
                      <a:pt x="1143" y="977"/>
                    </a:cubicBezTo>
                    <a:cubicBezTo>
                      <a:pt x="1145" y="981"/>
                      <a:pt x="1145" y="981"/>
                      <a:pt x="1145" y="981"/>
                    </a:cubicBezTo>
                    <a:cubicBezTo>
                      <a:pt x="1143" y="981"/>
                      <a:pt x="1143" y="981"/>
                      <a:pt x="1143" y="981"/>
                    </a:cubicBezTo>
                    <a:cubicBezTo>
                      <a:pt x="1113" y="960"/>
                      <a:pt x="1072" y="957"/>
                      <a:pt x="1039" y="979"/>
                    </a:cubicBezTo>
                    <a:cubicBezTo>
                      <a:pt x="1037" y="981"/>
                      <a:pt x="1037" y="981"/>
                      <a:pt x="1037" y="981"/>
                    </a:cubicBezTo>
                    <a:cubicBezTo>
                      <a:pt x="1009" y="1001"/>
                      <a:pt x="996" y="1035"/>
                      <a:pt x="1002" y="1069"/>
                    </a:cubicBezTo>
                    <a:cubicBezTo>
                      <a:pt x="991" y="1076"/>
                      <a:pt x="991" y="1076"/>
                      <a:pt x="991" y="1076"/>
                    </a:cubicBezTo>
                    <a:cubicBezTo>
                      <a:pt x="963" y="1061"/>
                      <a:pt x="928" y="1061"/>
                      <a:pt x="899" y="1081"/>
                    </a:cubicBezTo>
                    <a:cubicBezTo>
                      <a:pt x="873" y="1099"/>
                      <a:pt x="860" y="1132"/>
                      <a:pt x="862" y="1161"/>
                    </a:cubicBezTo>
                    <a:cubicBezTo>
                      <a:pt x="834" y="1179"/>
                      <a:pt x="834" y="1179"/>
                      <a:pt x="834" y="1179"/>
                    </a:cubicBezTo>
                    <a:cubicBezTo>
                      <a:pt x="812" y="1174"/>
                      <a:pt x="789" y="1179"/>
                      <a:pt x="771" y="1191"/>
                    </a:cubicBezTo>
                    <a:cubicBezTo>
                      <a:pt x="748" y="1208"/>
                      <a:pt x="735" y="1234"/>
                      <a:pt x="736" y="1260"/>
                    </a:cubicBezTo>
                    <a:cubicBezTo>
                      <a:pt x="722" y="1269"/>
                      <a:pt x="722" y="1269"/>
                      <a:pt x="722" y="1269"/>
                    </a:cubicBezTo>
                    <a:cubicBezTo>
                      <a:pt x="713" y="1276"/>
                      <a:pt x="700" y="1279"/>
                      <a:pt x="688" y="1277"/>
                    </a:cubicBezTo>
                    <a:cubicBezTo>
                      <a:pt x="676" y="1274"/>
                      <a:pt x="665" y="1268"/>
                      <a:pt x="658" y="1258"/>
                    </a:cubicBezTo>
                    <a:cubicBezTo>
                      <a:pt x="650" y="1249"/>
                      <a:pt x="647" y="1235"/>
                      <a:pt x="650" y="1224"/>
                    </a:cubicBezTo>
                    <a:cubicBezTo>
                      <a:pt x="652" y="1212"/>
                      <a:pt x="659" y="1201"/>
                      <a:pt x="669" y="1194"/>
                    </a:cubicBezTo>
                    <a:cubicBezTo>
                      <a:pt x="821" y="1079"/>
                      <a:pt x="821" y="1079"/>
                      <a:pt x="821" y="1079"/>
                    </a:cubicBezTo>
                    <a:cubicBezTo>
                      <a:pt x="829" y="1073"/>
                      <a:pt x="834" y="1066"/>
                      <a:pt x="834" y="1056"/>
                    </a:cubicBezTo>
                    <a:cubicBezTo>
                      <a:pt x="835" y="1038"/>
                      <a:pt x="820" y="1023"/>
                      <a:pt x="803" y="1023"/>
                    </a:cubicBezTo>
                    <a:cubicBezTo>
                      <a:pt x="796" y="1023"/>
                      <a:pt x="791" y="1025"/>
                      <a:pt x="785" y="1028"/>
                    </a:cubicBezTo>
                    <a:cubicBezTo>
                      <a:pt x="541" y="1205"/>
                      <a:pt x="541" y="1205"/>
                      <a:pt x="541" y="1205"/>
                    </a:cubicBezTo>
                    <a:cubicBezTo>
                      <a:pt x="527" y="1214"/>
                      <a:pt x="511" y="1219"/>
                      <a:pt x="494" y="1216"/>
                    </a:cubicBezTo>
                    <a:cubicBezTo>
                      <a:pt x="476" y="1213"/>
                      <a:pt x="461" y="1204"/>
                      <a:pt x="452" y="1190"/>
                    </a:cubicBezTo>
                    <a:cubicBezTo>
                      <a:pt x="432" y="1164"/>
                      <a:pt x="438" y="1123"/>
                      <a:pt x="467" y="1103"/>
                    </a:cubicBezTo>
                    <a:cubicBezTo>
                      <a:pt x="757" y="896"/>
                      <a:pt x="757" y="896"/>
                      <a:pt x="757" y="896"/>
                    </a:cubicBezTo>
                    <a:cubicBezTo>
                      <a:pt x="764" y="890"/>
                      <a:pt x="768" y="882"/>
                      <a:pt x="768" y="872"/>
                    </a:cubicBezTo>
                    <a:cubicBezTo>
                      <a:pt x="768" y="855"/>
                      <a:pt x="755" y="841"/>
                      <a:pt x="738" y="840"/>
                    </a:cubicBezTo>
                    <a:cubicBezTo>
                      <a:pt x="728" y="840"/>
                      <a:pt x="721" y="843"/>
                      <a:pt x="714" y="851"/>
                    </a:cubicBezTo>
                    <a:cubicBezTo>
                      <a:pt x="430" y="1057"/>
                      <a:pt x="430" y="1057"/>
                      <a:pt x="430" y="1057"/>
                    </a:cubicBezTo>
                    <a:cubicBezTo>
                      <a:pt x="422" y="1060"/>
                      <a:pt x="418" y="1066"/>
                      <a:pt x="412" y="1071"/>
                    </a:cubicBezTo>
                    <a:cubicBezTo>
                      <a:pt x="377" y="1093"/>
                      <a:pt x="327" y="1088"/>
                      <a:pt x="308" y="1064"/>
                    </a:cubicBezTo>
                    <a:cubicBezTo>
                      <a:pt x="290" y="1038"/>
                      <a:pt x="294" y="1002"/>
                      <a:pt x="317" y="980"/>
                    </a:cubicBezTo>
                    <a:cubicBezTo>
                      <a:pt x="345" y="961"/>
                      <a:pt x="345" y="961"/>
                      <a:pt x="345" y="961"/>
                    </a:cubicBezTo>
                    <a:cubicBezTo>
                      <a:pt x="661" y="745"/>
                      <a:pt x="661" y="745"/>
                      <a:pt x="661" y="745"/>
                    </a:cubicBezTo>
                    <a:cubicBezTo>
                      <a:pt x="669" y="739"/>
                      <a:pt x="674" y="732"/>
                      <a:pt x="674" y="722"/>
                    </a:cubicBezTo>
                    <a:cubicBezTo>
                      <a:pt x="675" y="712"/>
                      <a:pt x="670" y="702"/>
                      <a:pt x="661" y="696"/>
                    </a:cubicBezTo>
                    <a:cubicBezTo>
                      <a:pt x="650" y="688"/>
                      <a:pt x="639" y="687"/>
                      <a:pt x="627" y="694"/>
                    </a:cubicBezTo>
                    <a:cubicBezTo>
                      <a:pt x="288" y="924"/>
                      <a:pt x="288" y="924"/>
                      <a:pt x="288" y="924"/>
                    </a:cubicBezTo>
                    <a:cubicBezTo>
                      <a:pt x="286" y="928"/>
                      <a:pt x="282" y="930"/>
                      <a:pt x="280" y="932"/>
                    </a:cubicBezTo>
                    <a:cubicBezTo>
                      <a:pt x="247" y="955"/>
                      <a:pt x="247" y="955"/>
                      <a:pt x="247" y="955"/>
                    </a:cubicBezTo>
                    <a:cubicBezTo>
                      <a:pt x="221" y="976"/>
                      <a:pt x="180" y="970"/>
                      <a:pt x="160" y="941"/>
                    </a:cubicBezTo>
                    <a:cubicBezTo>
                      <a:pt x="140" y="914"/>
                      <a:pt x="146" y="874"/>
                      <a:pt x="175" y="854"/>
                    </a:cubicBezTo>
                    <a:cubicBezTo>
                      <a:pt x="813" y="384"/>
                      <a:pt x="813" y="384"/>
                      <a:pt x="813" y="384"/>
                    </a:cubicBezTo>
                    <a:cubicBezTo>
                      <a:pt x="864" y="414"/>
                      <a:pt x="902" y="474"/>
                      <a:pt x="902" y="474"/>
                    </a:cubicBezTo>
                    <a:cubicBezTo>
                      <a:pt x="965" y="671"/>
                      <a:pt x="1043" y="673"/>
                      <a:pt x="1090" y="649"/>
                    </a:cubicBezTo>
                    <a:cubicBezTo>
                      <a:pt x="1115" y="637"/>
                      <a:pt x="1126" y="608"/>
                      <a:pt x="1117" y="581"/>
                    </a:cubicBezTo>
                    <a:cubicBezTo>
                      <a:pt x="1092" y="506"/>
                      <a:pt x="1078" y="359"/>
                      <a:pt x="1078" y="359"/>
                    </a:cubicBezTo>
                    <a:cubicBezTo>
                      <a:pt x="1060" y="321"/>
                      <a:pt x="1004" y="281"/>
                      <a:pt x="941" y="248"/>
                    </a:cubicBezTo>
                    <a:cubicBezTo>
                      <a:pt x="1147" y="251"/>
                      <a:pt x="1147" y="251"/>
                      <a:pt x="1147" y="251"/>
                    </a:cubicBezTo>
                    <a:lnTo>
                      <a:pt x="1212" y="250"/>
                    </a:lnTo>
                    <a:close/>
                    <a:moveTo>
                      <a:pt x="1212" y="250"/>
                    </a:moveTo>
                    <a:cubicBezTo>
                      <a:pt x="1212" y="250"/>
                      <a:pt x="1212" y="250"/>
                      <a:pt x="1212" y="25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8" name="Straight Connector 37"/>
            <p:cNvCxnSpPr/>
            <p:nvPr/>
          </p:nvCxnSpPr>
          <p:spPr>
            <a:xfrm>
              <a:off x="5201981" y="3437703"/>
              <a:ext cx="2699007" cy="0"/>
            </a:xfrm>
            <a:prstGeom prst="line">
              <a:avLst/>
            </a:prstGeom>
            <a:ln w="38100">
              <a:solidFill>
                <a:srgbClr val="2493C8"/>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7217198" y="585826"/>
            <a:ext cx="4791499"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9Slide04 Playfair Display Blac" panose="00000A00000000000000" pitchFamily="2" charset="0"/>
              </a:rPr>
              <a:t>Trải nghiệm cùng văn bản</a:t>
            </a:r>
            <a:endParaRPr kumimoji="0" lang="en-US" sz="4400" b="0" i="0" u="none" strike="noStrike" kern="1200" cap="none" spc="0" normalizeH="0" baseline="0" noProof="0" dirty="0">
              <a:ln>
                <a:noFill/>
              </a:ln>
              <a:solidFill>
                <a:prstClr val="black"/>
              </a:solidFill>
              <a:effectLst/>
              <a:uLnTx/>
              <a:uFillTx/>
              <a:latin typeface="#9Slide04 Playfair Display Blac" panose="00000A00000000000000" pitchFamily="2" charset="0"/>
            </a:endParaRPr>
          </a:p>
        </p:txBody>
      </p:sp>
      <p:sp>
        <p:nvSpPr>
          <p:cNvPr id="2" name="Freeform 8">
            <a:extLst>
              <a:ext uri="{FF2B5EF4-FFF2-40B4-BE49-F238E27FC236}">
                <a16:creationId xmlns:a16="http://schemas.microsoft.com/office/drawing/2014/main" id="{10CC655E-312D-C6E2-A360-0CB4E5101B51}"/>
              </a:ext>
            </a:extLst>
          </p:cNvPr>
          <p:cNvSpPr/>
          <p:nvPr/>
        </p:nvSpPr>
        <p:spPr>
          <a:xfrm>
            <a:off x="-1348610" y="2980656"/>
            <a:ext cx="10920593" cy="4302955"/>
          </a:xfrm>
          <a:custGeom>
            <a:avLst/>
            <a:gdLst/>
            <a:ahLst/>
            <a:cxnLst/>
            <a:rect l="l" t="t" r="r" b="b"/>
            <a:pathLst>
              <a:path w="16230600" h="7019734">
                <a:moveTo>
                  <a:pt x="0" y="0"/>
                </a:moveTo>
                <a:lnTo>
                  <a:pt x="16230600" y="0"/>
                </a:lnTo>
                <a:lnTo>
                  <a:pt x="16230600" y="7019734"/>
                </a:lnTo>
                <a:lnTo>
                  <a:pt x="0" y="7019734"/>
                </a:lnTo>
                <a:lnTo>
                  <a:pt x="0" y="0"/>
                </a:lnTo>
                <a:close/>
              </a:path>
            </a:pathLst>
          </a:custGeom>
          <a:blipFill>
            <a:blip r:embed="rId2"/>
            <a:stretch>
              <a:fillRect/>
            </a:stretch>
          </a:blipFill>
        </p:spPr>
      </p:sp>
      <p:grpSp>
        <p:nvGrpSpPr>
          <p:cNvPr id="33" name="Group 32">
            <a:extLst>
              <a:ext uri="{FF2B5EF4-FFF2-40B4-BE49-F238E27FC236}">
                <a16:creationId xmlns:a16="http://schemas.microsoft.com/office/drawing/2014/main" id="{04C002F6-D02A-5C64-071E-C67E3AB93DDA}"/>
              </a:ext>
            </a:extLst>
          </p:cNvPr>
          <p:cNvGrpSpPr/>
          <p:nvPr/>
        </p:nvGrpSpPr>
        <p:grpSpPr>
          <a:xfrm>
            <a:off x="1088843" y="291217"/>
            <a:ext cx="6512796" cy="1384995"/>
            <a:chOff x="1088843" y="291217"/>
            <a:chExt cx="6512796" cy="1384995"/>
          </a:xfrm>
        </p:grpSpPr>
        <p:sp>
          <p:nvSpPr>
            <p:cNvPr id="10" name="Oval 9"/>
            <p:cNvSpPr/>
            <p:nvPr/>
          </p:nvSpPr>
          <p:spPr>
            <a:xfrm>
              <a:off x="1088843" y="379005"/>
              <a:ext cx="1242392" cy="1242392"/>
            </a:xfrm>
            <a:prstGeom prst="ellipse">
              <a:avLst/>
            </a:prstGeom>
            <a:solidFill>
              <a:srgbClr val="24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1424540" y="765313"/>
              <a:ext cx="570998" cy="496957"/>
              <a:chOff x="6009735" y="4805391"/>
              <a:chExt cx="356477" cy="310253"/>
            </a:xfrm>
            <a:solidFill>
              <a:schemeClr val="bg1"/>
            </a:solidFill>
          </p:grpSpPr>
          <p:sp>
            <p:nvSpPr>
              <p:cNvPr id="12" name="Freeform 98"/>
              <p:cNvSpPr>
                <a:spLocks/>
              </p:cNvSpPr>
              <p:nvPr/>
            </p:nvSpPr>
            <p:spPr bwMode="auto">
              <a:xfrm>
                <a:off x="6009735" y="4980104"/>
                <a:ext cx="78347" cy="135540"/>
              </a:xfrm>
              <a:custGeom>
                <a:avLst/>
                <a:gdLst>
                  <a:gd name="T0" fmla="*/ 100 w 100"/>
                  <a:gd name="T1" fmla="*/ 173 h 173"/>
                  <a:gd name="T2" fmla="*/ 100 w 100"/>
                  <a:gd name="T3" fmla="*/ 0 h 173"/>
                  <a:gd name="T4" fmla="*/ 10 w 100"/>
                  <a:gd name="T5" fmla="*/ 92 h 173"/>
                  <a:gd name="T6" fmla="*/ 0 w 100"/>
                  <a:gd name="T7" fmla="*/ 83 h 173"/>
                  <a:gd name="T8" fmla="*/ 0 w 100"/>
                  <a:gd name="T9" fmla="*/ 173 h 173"/>
                  <a:gd name="T10" fmla="*/ 100 w 100"/>
                  <a:gd name="T11" fmla="*/ 173 h 173"/>
                </a:gdLst>
                <a:ahLst/>
                <a:cxnLst>
                  <a:cxn ang="0">
                    <a:pos x="T0" y="T1"/>
                  </a:cxn>
                  <a:cxn ang="0">
                    <a:pos x="T2" y="T3"/>
                  </a:cxn>
                  <a:cxn ang="0">
                    <a:pos x="T4" y="T5"/>
                  </a:cxn>
                  <a:cxn ang="0">
                    <a:pos x="T6" y="T7"/>
                  </a:cxn>
                  <a:cxn ang="0">
                    <a:pos x="T8" y="T9"/>
                  </a:cxn>
                  <a:cxn ang="0">
                    <a:pos x="T10" y="T11"/>
                  </a:cxn>
                </a:cxnLst>
                <a:rect l="0" t="0" r="r" b="b"/>
                <a:pathLst>
                  <a:path w="100" h="173">
                    <a:moveTo>
                      <a:pt x="100" y="173"/>
                    </a:moveTo>
                    <a:lnTo>
                      <a:pt x="100" y="0"/>
                    </a:lnTo>
                    <a:lnTo>
                      <a:pt x="10" y="92"/>
                    </a:lnTo>
                    <a:lnTo>
                      <a:pt x="0" y="83"/>
                    </a:lnTo>
                    <a:lnTo>
                      <a:pt x="0" y="173"/>
                    </a:lnTo>
                    <a:lnTo>
                      <a:pt x="100" y="1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9"/>
              <p:cNvSpPr>
                <a:spLocks/>
              </p:cNvSpPr>
              <p:nvPr/>
            </p:nvSpPr>
            <p:spPr bwMode="auto">
              <a:xfrm>
                <a:off x="6102967" y="4940931"/>
                <a:ext cx="77563" cy="174713"/>
              </a:xfrm>
              <a:custGeom>
                <a:avLst/>
                <a:gdLst>
                  <a:gd name="T0" fmla="*/ 99 w 99"/>
                  <a:gd name="T1" fmla="*/ 223 h 223"/>
                  <a:gd name="T2" fmla="*/ 99 w 99"/>
                  <a:gd name="T3" fmla="*/ 78 h 223"/>
                  <a:gd name="T4" fmla="*/ 28 w 99"/>
                  <a:gd name="T5" fmla="*/ 0 h 223"/>
                  <a:gd name="T6" fmla="*/ 0 w 99"/>
                  <a:gd name="T7" fmla="*/ 26 h 223"/>
                  <a:gd name="T8" fmla="*/ 0 w 99"/>
                  <a:gd name="T9" fmla="*/ 223 h 223"/>
                  <a:gd name="T10" fmla="*/ 99 w 99"/>
                  <a:gd name="T11" fmla="*/ 223 h 223"/>
                </a:gdLst>
                <a:ahLst/>
                <a:cxnLst>
                  <a:cxn ang="0">
                    <a:pos x="T0" y="T1"/>
                  </a:cxn>
                  <a:cxn ang="0">
                    <a:pos x="T2" y="T3"/>
                  </a:cxn>
                  <a:cxn ang="0">
                    <a:pos x="T4" y="T5"/>
                  </a:cxn>
                  <a:cxn ang="0">
                    <a:pos x="T6" y="T7"/>
                  </a:cxn>
                  <a:cxn ang="0">
                    <a:pos x="T8" y="T9"/>
                  </a:cxn>
                  <a:cxn ang="0">
                    <a:pos x="T10" y="T11"/>
                  </a:cxn>
                </a:cxnLst>
                <a:rect l="0" t="0" r="r" b="b"/>
                <a:pathLst>
                  <a:path w="99" h="223">
                    <a:moveTo>
                      <a:pt x="99" y="223"/>
                    </a:moveTo>
                    <a:lnTo>
                      <a:pt x="99" y="78"/>
                    </a:lnTo>
                    <a:lnTo>
                      <a:pt x="28" y="0"/>
                    </a:lnTo>
                    <a:lnTo>
                      <a:pt x="0" y="26"/>
                    </a:lnTo>
                    <a:lnTo>
                      <a:pt x="0" y="223"/>
                    </a:lnTo>
                    <a:lnTo>
                      <a:pt x="99" y="22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00"/>
              <p:cNvSpPr>
                <a:spLocks/>
              </p:cNvSpPr>
              <p:nvPr/>
            </p:nvSpPr>
            <p:spPr bwMode="auto">
              <a:xfrm>
                <a:off x="6195416" y="4969136"/>
                <a:ext cx="77563" cy="146508"/>
              </a:xfrm>
              <a:custGeom>
                <a:avLst/>
                <a:gdLst>
                  <a:gd name="T0" fmla="*/ 99 w 99"/>
                  <a:gd name="T1" fmla="*/ 187 h 187"/>
                  <a:gd name="T2" fmla="*/ 99 w 99"/>
                  <a:gd name="T3" fmla="*/ 0 h 187"/>
                  <a:gd name="T4" fmla="*/ 14 w 99"/>
                  <a:gd name="T5" fmla="*/ 78 h 187"/>
                  <a:gd name="T6" fmla="*/ 0 w 99"/>
                  <a:gd name="T7" fmla="*/ 61 h 187"/>
                  <a:gd name="T8" fmla="*/ 0 w 99"/>
                  <a:gd name="T9" fmla="*/ 187 h 187"/>
                  <a:gd name="T10" fmla="*/ 99 w 99"/>
                  <a:gd name="T11" fmla="*/ 187 h 187"/>
                </a:gdLst>
                <a:ahLst/>
                <a:cxnLst>
                  <a:cxn ang="0">
                    <a:pos x="T0" y="T1"/>
                  </a:cxn>
                  <a:cxn ang="0">
                    <a:pos x="T2" y="T3"/>
                  </a:cxn>
                  <a:cxn ang="0">
                    <a:pos x="T4" y="T5"/>
                  </a:cxn>
                  <a:cxn ang="0">
                    <a:pos x="T6" y="T7"/>
                  </a:cxn>
                  <a:cxn ang="0">
                    <a:pos x="T8" y="T9"/>
                  </a:cxn>
                  <a:cxn ang="0">
                    <a:pos x="T10" y="T11"/>
                  </a:cxn>
                </a:cxnLst>
                <a:rect l="0" t="0" r="r" b="b"/>
                <a:pathLst>
                  <a:path w="99" h="187">
                    <a:moveTo>
                      <a:pt x="99" y="187"/>
                    </a:moveTo>
                    <a:lnTo>
                      <a:pt x="99" y="0"/>
                    </a:lnTo>
                    <a:lnTo>
                      <a:pt x="14" y="78"/>
                    </a:lnTo>
                    <a:lnTo>
                      <a:pt x="0" y="61"/>
                    </a:lnTo>
                    <a:lnTo>
                      <a:pt x="0" y="187"/>
                    </a:lnTo>
                    <a:lnTo>
                      <a:pt x="99" y="18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1"/>
              <p:cNvSpPr>
                <a:spLocks/>
              </p:cNvSpPr>
              <p:nvPr/>
            </p:nvSpPr>
            <p:spPr bwMode="auto">
              <a:xfrm>
                <a:off x="6287865" y="4883738"/>
                <a:ext cx="78347" cy="231906"/>
              </a:xfrm>
              <a:custGeom>
                <a:avLst/>
                <a:gdLst>
                  <a:gd name="T0" fmla="*/ 100 w 100"/>
                  <a:gd name="T1" fmla="*/ 296 h 296"/>
                  <a:gd name="T2" fmla="*/ 100 w 100"/>
                  <a:gd name="T3" fmla="*/ 0 h 296"/>
                  <a:gd name="T4" fmla="*/ 0 w 100"/>
                  <a:gd name="T5" fmla="*/ 92 h 296"/>
                  <a:gd name="T6" fmla="*/ 0 w 100"/>
                  <a:gd name="T7" fmla="*/ 296 h 296"/>
                  <a:gd name="T8" fmla="*/ 100 w 100"/>
                  <a:gd name="T9" fmla="*/ 296 h 296"/>
                </a:gdLst>
                <a:ahLst/>
                <a:cxnLst>
                  <a:cxn ang="0">
                    <a:pos x="T0" y="T1"/>
                  </a:cxn>
                  <a:cxn ang="0">
                    <a:pos x="T2" y="T3"/>
                  </a:cxn>
                  <a:cxn ang="0">
                    <a:pos x="T4" y="T5"/>
                  </a:cxn>
                  <a:cxn ang="0">
                    <a:pos x="T6" y="T7"/>
                  </a:cxn>
                  <a:cxn ang="0">
                    <a:pos x="T8" y="T9"/>
                  </a:cxn>
                </a:cxnLst>
                <a:rect l="0" t="0" r="r" b="b"/>
                <a:pathLst>
                  <a:path w="100" h="296">
                    <a:moveTo>
                      <a:pt x="100" y="296"/>
                    </a:moveTo>
                    <a:lnTo>
                      <a:pt x="100" y="0"/>
                    </a:lnTo>
                    <a:lnTo>
                      <a:pt x="0" y="92"/>
                    </a:lnTo>
                    <a:lnTo>
                      <a:pt x="0" y="296"/>
                    </a:lnTo>
                    <a:lnTo>
                      <a:pt x="100" y="29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02"/>
              <p:cNvSpPr>
                <a:spLocks/>
              </p:cNvSpPr>
              <p:nvPr/>
            </p:nvSpPr>
            <p:spPr bwMode="auto">
              <a:xfrm>
                <a:off x="6009735" y="4805391"/>
                <a:ext cx="356477" cy="213103"/>
              </a:xfrm>
              <a:custGeom>
                <a:avLst/>
                <a:gdLst>
                  <a:gd name="T0" fmla="*/ 191 w 192"/>
                  <a:gd name="T1" fmla="*/ 0 h 115"/>
                  <a:gd name="T2" fmla="*/ 108 w 192"/>
                  <a:gd name="T3" fmla="*/ 76 h 115"/>
                  <a:gd name="T4" fmla="*/ 69 w 192"/>
                  <a:gd name="T5" fmla="*/ 36 h 115"/>
                  <a:gd name="T6" fmla="*/ 62 w 192"/>
                  <a:gd name="T7" fmla="*/ 33 h 115"/>
                  <a:gd name="T8" fmla="*/ 56 w 192"/>
                  <a:gd name="T9" fmla="*/ 36 h 115"/>
                  <a:gd name="T10" fmla="*/ 0 w 192"/>
                  <a:gd name="T11" fmla="*/ 92 h 115"/>
                  <a:gd name="T12" fmla="*/ 0 w 192"/>
                  <a:gd name="T13" fmla="*/ 112 h 115"/>
                  <a:gd name="T14" fmla="*/ 4 w 192"/>
                  <a:gd name="T15" fmla="*/ 115 h 115"/>
                  <a:gd name="T16" fmla="*/ 62 w 192"/>
                  <a:gd name="T17" fmla="*/ 56 h 115"/>
                  <a:gd name="T18" fmla="*/ 101 w 192"/>
                  <a:gd name="T19" fmla="*/ 95 h 115"/>
                  <a:gd name="T20" fmla="*/ 114 w 192"/>
                  <a:gd name="T21" fmla="*/ 96 h 115"/>
                  <a:gd name="T22" fmla="*/ 192 w 192"/>
                  <a:gd name="T23" fmla="*/ 24 h 115"/>
                  <a:gd name="T24" fmla="*/ 192 w 192"/>
                  <a:gd name="T25" fmla="*/ 1 h 115"/>
                  <a:gd name="T26" fmla="*/ 191 w 192"/>
                  <a:gd name="T2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15">
                    <a:moveTo>
                      <a:pt x="191" y="0"/>
                    </a:moveTo>
                    <a:cubicBezTo>
                      <a:pt x="108" y="76"/>
                      <a:pt x="108" y="76"/>
                      <a:pt x="108" y="76"/>
                    </a:cubicBezTo>
                    <a:cubicBezTo>
                      <a:pt x="69" y="36"/>
                      <a:pt x="69" y="36"/>
                      <a:pt x="69" y="36"/>
                    </a:cubicBezTo>
                    <a:cubicBezTo>
                      <a:pt x="67" y="34"/>
                      <a:pt x="65" y="33"/>
                      <a:pt x="62" y="33"/>
                    </a:cubicBezTo>
                    <a:cubicBezTo>
                      <a:pt x="60" y="33"/>
                      <a:pt x="57" y="34"/>
                      <a:pt x="56" y="36"/>
                    </a:cubicBezTo>
                    <a:cubicBezTo>
                      <a:pt x="0" y="92"/>
                      <a:pt x="0" y="92"/>
                      <a:pt x="0" y="92"/>
                    </a:cubicBezTo>
                    <a:cubicBezTo>
                      <a:pt x="0" y="112"/>
                      <a:pt x="0" y="112"/>
                      <a:pt x="0" y="112"/>
                    </a:cubicBezTo>
                    <a:cubicBezTo>
                      <a:pt x="4" y="115"/>
                      <a:pt x="4" y="115"/>
                      <a:pt x="4" y="115"/>
                    </a:cubicBezTo>
                    <a:cubicBezTo>
                      <a:pt x="62" y="56"/>
                      <a:pt x="62" y="56"/>
                      <a:pt x="62" y="56"/>
                    </a:cubicBezTo>
                    <a:cubicBezTo>
                      <a:pt x="101" y="95"/>
                      <a:pt x="101" y="95"/>
                      <a:pt x="101" y="95"/>
                    </a:cubicBezTo>
                    <a:cubicBezTo>
                      <a:pt x="104" y="99"/>
                      <a:pt x="110" y="99"/>
                      <a:pt x="114" y="96"/>
                    </a:cubicBezTo>
                    <a:cubicBezTo>
                      <a:pt x="192" y="24"/>
                      <a:pt x="192" y="24"/>
                      <a:pt x="192" y="24"/>
                    </a:cubicBezTo>
                    <a:cubicBezTo>
                      <a:pt x="192" y="1"/>
                      <a:pt x="192" y="1"/>
                      <a:pt x="192" y="1"/>
                    </a:cubicBezTo>
                    <a:lnTo>
                      <a:pt x="19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4" name="Straight Connector 33"/>
            <p:cNvCxnSpPr/>
            <p:nvPr/>
          </p:nvCxnSpPr>
          <p:spPr>
            <a:xfrm>
              <a:off x="2604052" y="1650476"/>
              <a:ext cx="1967948" cy="0"/>
            </a:xfrm>
            <a:prstGeom prst="line">
              <a:avLst/>
            </a:prstGeom>
            <a:ln w="38100">
              <a:solidFill>
                <a:srgbClr val="2493C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B467A3-0D9A-A639-A67E-751FE653B7DA}"/>
                </a:ext>
              </a:extLst>
            </p:cNvPr>
            <p:cNvSpPr txBox="1"/>
            <p:nvPr/>
          </p:nvSpPr>
          <p:spPr>
            <a:xfrm>
              <a:off x="2342252" y="291217"/>
              <a:ext cx="5259387" cy="1384995"/>
            </a:xfrm>
            <a:prstGeom prst="rect">
              <a:avLst/>
            </a:prstGeom>
            <a:noFill/>
          </p:spPr>
          <p:txBody>
            <a:bodyPr wrap="square">
              <a:spAutoFit/>
            </a:bodyPr>
            <a:lstStyle/>
            <a:p>
              <a:pPr marL="0" marR="0" algn="just">
                <a:spcBef>
                  <a:spcPts val="0"/>
                </a:spcBef>
                <a:spcAft>
                  <a:spcPts val="0"/>
                </a:spcAft>
              </a:pPr>
              <a:r>
                <a:rPr lang="en-US" sz="2800" kern="0">
                  <a:effectLst/>
                  <a:ea typeface="Times New Roman" panose="02020603050405020304" pitchFamily="18" charset="0"/>
                  <a:cs typeface="Times New Roman" panose="02020603050405020304" pitchFamily="18" charset="0"/>
                </a:rPr>
                <a:t>Văn bản trên thuộc thể loại: </a:t>
              </a:r>
              <a:r>
                <a:rPr lang="en-US" sz="2800" b="1" i="1" kern="0">
                  <a:effectLst/>
                  <a:ea typeface="Times New Roman" panose="02020603050405020304" pitchFamily="18" charset="0"/>
                  <a:cs typeface="Times New Roman" panose="02020603050405020304" pitchFamily="18" charset="0"/>
                </a:rPr>
                <a:t>văn bản thông tin giải thích một hiện tượng tự nhiên.</a:t>
              </a:r>
              <a:endParaRPr lang="en-US" sz="2000" b="1" i="1" kern="100">
                <a:effectLst/>
                <a:ea typeface="Calibri" panose="020F0502020204030204" pitchFamily="34" charset="0"/>
                <a:cs typeface="Times New Roman" panose="02020603050405020304" pitchFamily="18" charset="0"/>
              </a:endParaRPr>
            </a:p>
          </p:txBody>
        </p:sp>
      </p:grpSp>
      <p:sp>
        <p:nvSpPr>
          <p:cNvPr id="41" name="TextBox 40">
            <a:extLst>
              <a:ext uri="{FF2B5EF4-FFF2-40B4-BE49-F238E27FC236}">
                <a16:creationId xmlns:a16="http://schemas.microsoft.com/office/drawing/2014/main" id="{3E460950-F88C-1848-C581-F1D25E560AFD}"/>
              </a:ext>
            </a:extLst>
          </p:cNvPr>
          <p:cNvSpPr txBox="1"/>
          <p:nvPr/>
        </p:nvSpPr>
        <p:spPr>
          <a:xfrm>
            <a:off x="4111686" y="2195311"/>
            <a:ext cx="4591639" cy="1261884"/>
          </a:xfrm>
          <a:prstGeom prst="rect">
            <a:avLst/>
          </a:prstGeom>
          <a:noFill/>
        </p:spPr>
        <p:txBody>
          <a:bodyPr wrap="square">
            <a:spAutoFit/>
          </a:bodyPr>
          <a:lstStyle/>
          <a:p>
            <a:pPr algn="just"/>
            <a:r>
              <a:rPr lang="en-US" sz="2800" b="1" kern="0">
                <a:effectLst/>
                <a:latin typeface="Calibri" panose="020F0502020204030204" pitchFamily="34" charset="0"/>
                <a:ea typeface="Calibri" panose="020F0502020204030204" pitchFamily="34" charset="0"/>
                <a:cs typeface="Calibri" panose="020F0502020204030204" pitchFamily="34" charset="0"/>
              </a:rPr>
              <a:t>Mục đích của văn bản </a:t>
            </a:r>
            <a:r>
              <a:rPr lang="en-US" sz="2400" kern="0">
                <a:effectLst/>
                <a:latin typeface="Calibri" panose="020F0502020204030204" pitchFamily="34" charset="0"/>
                <a:ea typeface="Calibri" panose="020F0502020204030204" pitchFamily="34" charset="0"/>
                <a:cs typeface="Calibri" panose="020F0502020204030204" pitchFamily="34" charset="0"/>
              </a:rPr>
              <a:t>là giúp cho người đọc nắm bắt và hiểu rõ hơn những thông tin về sóng thần </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ED8ECEF0-BDDA-0998-C014-A210A013686F}"/>
              </a:ext>
            </a:extLst>
          </p:cNvPr>
          <p:cNvSpPr txBox="1"/>
          <p:nvPr/>
        </p:nvSpPr>
        <p:spPr>
          <a:xfrm>
            <a:off x="6551484" y="3429000"/>
            <a:ext cx="6769864" cy="2610843"/>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US" sz="2800" i="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Định nghĩa, </a:t>
            </a:r>
          </a:p>
          <a:p>
            <a:pPr marL="342900" indent="-342900">
              <a:lnSpc>
                <a:spcPct val="150000"/>
              </a:lnSpc>
              <a:buFont typeface="Wingdings" panose="05000000000000000000" pitchFamily="2" charset="2"/>
              <a:buChar char="ü"/>
            </a:pPr>
            <a:r>
              <a:rPr lang="en-US" sz="2800" i="1" kern="0">
                <a:solidFill>
                  <a:srgbClr val="0070C0"/>
                </a:solidFill>
                <a:latin typeface="Calibri" panose="020F0502020204030204" pitchFamily="34" charset="0"/>
                <a:ea typeface="Calibri" panose="020F0502020204030204" pitchFamily="34" charset="0"/>
                <a:cs typeface="Calibri" panose="020F0502020204030204" pitchFamily="34" charset="0"/>
              </a:rPr>
              <a:t>C</a:t>
            </a:r>
            <a:r>
              <a:rPr lang="en-US" sz="2800" i="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ơ chế hình thành, </a:t>
            </a:r>
          </a:p>
          <a:p>
            <a:pPr marL="342900" indent="-342900">
              <a:lnSpc>
                <a:spcPct val="150000"/>
              </a:lnSpc>
              <a:buFont typeface="Wingdings" panose="05000000000000000000" pitchFamily="2" charset="2"/>
              <a:buChar char="ü"/>
            </a:pPr>
            <a:r>
              <a:rPr lang="en-US" sz="2800" i="1" kern="0">
                <a:solidFill>
                  <a:srgbClr val="0070C0"/>
                </a:solidFill>
                <a:latin typeface="Calibri" panose="020F0502020204030204" pitchFamily="34" charset="0"/>
                <a:ea typeface="Calibri" panose="020F0502020204030204" pitchFamily="34" charset="0"/>
                <a:cs typeface="Calibri" panose="020F0502020204030204" pitchFamily="34" charset="0"/>
              </a:rPr>
              <a:t>N</a:t>
            </a:r>
            <a:r>
              <a:rPr lang="en-US" sz="2800" i="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guyên nhân</a:t>
            </a:r>
          </a:p>
          <a:p>
            <a:pPr marL="342900" indent="-342900">
              <a:lnSpc>
                <a:spcPct val="150000"/>
              </a:lnSpc>
              <a:buFont typeface="Wingdings" panose="05000000000000000000" pitchFamily="2" charset="2"/>
              <a:buChar char="ü"/>
            </a:pPr>
            <a:r>
              <a:rPr lang="en-US" sz="2800" i="1" kern="0">
                <a:solidFill>
                  <a:srgbClr val="0070C0"/>
                </a:solidFill>
                <a:latin typeface="Calibri" panose="020F0502020204030204" pitchFamily="34" charset="0"/>
                <a:ea typeface="Calibri" panose="020F0502020204030204" pitchFamily="34" charset="0"/>
                <a:cs typeface="Calibri" panose="020F0502020204030204" pitchFamily="34" charset="0"/>
              </a:rPr>
              <a:t>D</a:t>
            </a:r>
            <a:r>
              <a:rPr lang="en-US" sz="2800" i="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ấu hiệu nhận biết sóng thần</a:t>
            </a:r>
            <a:endParaRPr lang="en-US" sz="3600" i="1">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31334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ppt_x"/>
                                          </p:val>
                                        </p:tav>
                                        <p:tav tm="100000">
                                          <p:val>
                                            <p:strVal val="#ppt_x"/>
                                          </p:val>
                                        </p:tav>
                                      </p:tavLst>
                                    </p:anim>
                                    <p:anim calcmode="lin" valueType="num">
                                      <p:cBhvr additive="base">
                                        <p:cTn id="1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randombar(horizontal)">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89A51B1-3AF5-7A45-AB29-958FE9938CB0}"/>
              </a:ext>
            </a:extLst>
          </p:cNvPr>
          <p:cNvGrpSpPr/>
          <p:nvPr/>
        </p:nvGrpSpPr>
        <p:grpSpPr>
          <a:xfrm>
            <a:off x="0" y="922738"/>
            <a:ext cx="6223403" cy="4420135"/>
            <a:chOff x="10007600" y="7594600"/>
            <a:chExt cx="6223403" cy="4420135"/>
          </a:xfrm>
        </p:grpSpPr>
        <p:sp>
          <p:nvSpPr>
            <p:cNvPr id="18" name="Circle"/>
            <p:cNvSpPr/>
            <p:nvPr/>
          </p:nvSpPr>
          <p:spPr>
            <a:xfrm>
              <a:off x="10007600" y="7594600"/>
              <a:ext cx="4417080" cy="4417080"/>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9" name="Circle"/>
            <p:cNvSpPr/>
            <p:nvPr/>
          </p:nvSpPr>
          <p:spPr>
            <a:xfrm>
              <a:off x="10591800" y="8585200"/>
              <a:ext cx="3165646" cy="3165647"/>
            </a:xfrm>
            <a:prstGeom prst="ellipse">
              <a:avLst/>
            </a:prstGeom>
            <a:blipFill>
              <a:blip r:embed="rId3" cstate="screen">
                <a:extLst>
                  <a:ext uri="{28A0092B-C50C-407E-A947-70E740481C1C}">
                    <a14:useLocalDpi xmlns:a14="http://schemas.microsoft.com/office/drawing/2010/main"/>
                  </a:ext>
                </a:extLst>
              </a:blip>
              <a:stretch>
                <a:fillRect/>
              </a:stretch>
            </a:blip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0" name="Circle"/>
            <p:cNvSpPr/>
            <p:nvPr/>
          </p:nvSpPr>
          <p:spPr>
            <a:xfrm>
              <a:off x="11366500" y="9690100"/>
              <a:ext cx="1691649" cy="1691651"/>
            </a:xfrm>
            <a:prstGeom prst="ellipse">
              <a:avLst/>
            </a:prstGeom>
            <a:blipFill>
              <a:blip r:embed="rId4" cstate="screen">
                <a:extLst>
                  <a:ext uri="{28A0092B-C50C-407E-A947-70E740481C1C}">
                    <a14:useLocalDpi xmlns:a14="http://schemas.microsoft.com/office/drawing/2010/main"/>
                  </a:ext>
                </a:extLst>
              </a:blip>
              <a:stretch>
                <a:fillRect/>
              </a:stretch>
            </a:blip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en-US"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rPr>
                <a:t> </a:t>
              </a: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1" name="Shape"/>
            <p:cNvSpPr/>
            <p:nvPr/>
          </p:nvSpPr>
          <p:spPr>
            <a:xfrm>
              <a:off x="13320412" y="8659273"/>
              <a:ext cx="2808654" cy="52777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661" y="0"/>
                  </a:lnTo>
                  <a:lnTo>
                    <a:pt x="18661" y="7283"/>
                  </a:lnTo>
                  <a:lnTo>
                    <a:pt x="0" y="7283"/>
                  </a:lnTo>
                  <a:lnTo>
                    <a:pt x="0" y="14317"/>
                  </a:lnTo>
                  <a:lnTo>
                    <a:pt x="18661" y="14317"/>
                  </a:lnTo>
                  <a:lnTo>
                    <a:pt x="18661" y="21600"/>
                  </a:lnTo>
                  <a:cubicBezTo>
                    <a:pt x="18661" y="21600"/>
                    <a:pt x="21600" y="10800"/>
                    <a:pt x="21600" y="10800"/>
                  </a:cubicBezTo>
                  <a:close/>
                </a:path>
              </a:pathLst>
            </a:custGeom>
            <a:solidFill>
              <a:srgbClr val="2493C8"/>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2" name="Shape"/>
            <p:cNvSpPr/>
            <p:nvPr/>
          </p:nvSpPr>
          <p:spPr>
            <a:xfrm>
              <a:off x="13160086" y="10240072"/>
              <a:ext cx="3012246" cy="52777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860" y="0"/>
                  </a:lnTo>
                  <a:lnTo>
                    <a:pt x="18860" y="7283"/>
                  </a:lnTo>
                  <a:lnTo>
                    <a:pt x="0" y="7283"/>
                  </a:lnTo>
                  <a:lnTo>
                    <a:pt x="0" y="14317"/>
                  </a:lnTo>
                  <a:lnTo>
                    <a:pt x="18860" y="14317"/>
                  </a:lnTo>
                  <a:lnTo>
                    <a:pt x="18860" y="21600"/>
                  </a:lnTo>
                  <a:cubicBezTo>
                    <a:pt x="18860" y="21600"/>
                    <a:pt x="21600" y="10800"/>
                    <a:pt x="21600" y="10800"/>
                  </a:cubicBezTo>
                  <a:close/>
                </a:path>
              </a:pathLst>
            </a:custGeom>
            <a:solidFill>
              <a:srgbClr val="00B5EE"/>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p:cNvSpPr/>
            <p:nvPr/>
          </p:nvSpPr>
          <p:spPr>
            <a:xfrm>
              <a:off x="12542223" y="11486958"/>
              <a:ext cx="3688780" cy="52777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9362" y="0"/>
                  </a:lnTo>
                  <a:lnTo>
                    <a:pt x="19362" y="7283"/>
                  </a:lnTo>
                  <a:lnTo>
                    <a:pt x="0" y="7283"/>
                  </a:lnTo>
                  <a:lnTo>
                    <a:pt x="0" y="14317"/>
                  </a:lnTo>
                  <a:lnTo>
                    <a:pt x="19362" y="14317"/>
                  </a:lnTo>
                  <a:lnTo>
                    <a:pt x="19362" y="21600"/>
                  </a:lnTo>
                  <a:cubicBezTo>
                    <a:pt x="19362" y="21600"/>
                    <a:pt x="21600" y="10800"/>
                    <a:pt x="21600" y="10800"/>
                  </a:cubicBezTo>
                  <a:close/>
                </a:path>
              </a:pathLst>
            </a:custGeom>
            <a:solidFill>
              <a:srgbClr val="80D4F8"/>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sp>
        <p:nvSpPr>
          <p:cNvPr id="4" name="Freeform 7"/>
          <p:cNvSpPr>
            <a:spLocks/>
          </p:cNvSpPr>
          <p:nvPr/>
        </p:nvSpPr>
        <p:spPr bwMode="auto">
          <a:xfrm>
            <a:off x="8653616" y="0"/>
            <a:ext cx="2297113" cy="1901825"/>
          </a:xfrm>
          <a:custGeom>
            <a:avLst/>
            <a:gdLst>
              <a:gd name="T0" fmla="*/ 636 w 725"/>
              <a:gd name="T1" fmla="*/ 0 h 600"/>
              <a:gd name="T2" fmla="*/ 89 w 725"/>
              <a:gd name="T3" fmla="*/ 0 h 600"/>
              <a:gd name="T4" fmla="*/ 0 w 725"/>
              <a:gd name="T5" fmla="*/ 238 h 600"/>
              <a:gd name="T6" fmla="*/ 363 w 725"/>
              <a:gd name="T7" fmla="*/ 600 h 600"/>
              <a:gd name="T8" fmla="*/ 725 w 725"/>
              <a:gd name="T9" fmla="*/ 238 h 600"/>
              <a:gd name="T10" fmla="*/ 636 w 725"/>
              <a:gd name="T11" fmla="*/ 0 h 600"/>
            </a:gdLst>
            <a:ahLst/>
            <a:cxnLst>
              <a:cxn ang="0">
                <a:pos x="T0" y="T1"/>
              </a:cxn>
              <a:cxn ang="0">
                <a:pos x="T2" y="T3"/>
              </a:cxn>
              <a:cxn ang="0">
                <a:pos x="T4" y="T5"/>
              </a:cxn>
              <a:cxn ang="0">
                <a:pos x="T6" y="T7"/>
              </a:cxn>
              <a:cxn ang="0">
                <a:pos x="T8" y="T9"/>
              </a:cxn>
              <a:cxn ang="0">
                <a:pos x="T10" y="T11"/>
              </a:cxn>
            </a:cxnLst>
            <a:rect l="0" t="0" r="r" b="b"/>
            <a:pathLst>
              <a:path w="725" h="600">
                <a:moveTo>
                  <a:pt x="636" y="0"/>
                </a:moveTo>
                <a:cubicBezTo>
                  <a:pt x="89" y="0"/>
                  <a:pt x="89" y="0"/>
                  <a:pt x="89" y="0"/>
                </a:cubicBezTo>
                <a:cubicBezTo>
                  <a:pt x="34" y="64"/>
                  <a:pt x="0" y="147"/>
                  <a:pt x="0" y="238"/>
                </a:cubicBezTo>
                <a:cubicBezTo>
                  <a:pt x="0" y="438"/>
                  <a:pt x="162" y="600"/>
                  <a:pt x="363" y="600"/>
                </a:cubicBezTo>
                <a:cubicBezTo>
                  <a:pt x="563" y="600"/>
                  <a:pt x="725" y="438"/>
                  <a:pt x="725" y="238"/>
                </a:cubicBezTo>
                <a:cubicBezTo>
                  <a:pt x="725" y="147"/>
                  <a:pt x="692" y="64"/>
                  <a:pt x="636" y="0"/>
                </a:cubicBezTo>
              </a:path>
            </a:pathLst>
          </a:custGeom>
          <a:solidFill>
            <a:srgbClr val="B5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7194014" y="104649"/>
            <a:ext cx="4253712"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9Slide04 Playfair Display Blac" panose="00000A00000000000000" pitchFamily="2" charset="0"/>
              </a:rPr>
              <a:t>C</a:t>
            </a:r>
            <a:r>
              <a:rPr kumimoji="0" lang="en-US" sz="6000" b="0" i="0" u="none" strike="noStrike" kern="1200" cap="none" spc="0" normalizeH="0" baseline="0" noProof="0">
                <a:ln>
                  <a:noFill/>
                </a:ln>
                <a:solidFill>
                  <a:prstClr val="black"/>
                </a:solidFill>
                <a:effectLst/>
                <a:uLnTx/>
                <a:uFillTx/>
                <a:latin typeface="#9Slide04 Playfair Display Blac" panose="00000A00000000000000" pitchFamily="2" charset="0"/>
              </a:rPr>
              <a:t>ấu trúc</a:t>
            </a:r>
            <a:endParaRPr kumimoji="0" lang="en-US" sz="6000" b="0" i="0" u="none" strike="noStrike" kern="1200" cap="none" spc="0" normalizeH="0" baseline="0" noProof="0" dirty="0">
              <a:ln>
                <a:noFill/>
              </a:ln>
              <a:solidFill>
                <a:prstClr val="black"/>
              </a:solidFill>
              <a:effectLst/>
              <a:uLnTx/>
              <a:uFillTx/>
              <a:latin typeface="#9Slide04 Playfair Display Blac" panose="00000A00000000000000" pitchFamily="2" charset="0"/>
            </a:endParaRPr>
          </a:p>
        </p:txBody>
      </p:sp>
      <p:sp>
        <p:nvSpPr>
          <p:cNvPr id="7" name="TextBox 6"/>
          <p:cNvSpPr txBox="1"/>
          <p:nvPr/>
        </p:nvSpPr>
        <p:spPr>
          <a:xfrm>
            <a:off x="6223403" y="1705877"/>
            <a:ext cx="62388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8" name="TextBox 7"/>
          <p:cNvSpPr txBox="1"/>
          <p:nvPr/>
        </p:nvSpPr>
        <p:spPr>
          <a:xfrm>
            <a:off x="6327814" y="4571152"/>
            <a:ext cx="62388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9" name="TextBox 8"/>
          <p:cNvSpPr txBox="1"/>
          <p:nvPr/>
        </p:nvSpPr>
        <p:spPr>
          <a:xfrm>
            <a:off x="6304434" y="3235079"/>
            <a:ext cx="62388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2" name="Freeform 8">
            <a:extLst>
              <a:ext uri="{FF2B5EF4-FFF2-40B4-BE49-F238E27FC236}">
                <a16:creationId xmlns:a16="http://schemas.microsoft.com/office/drawing/2014/main" id="{5A40040C-4E2C-5F85-98B6-490E58B9187B}"/>
              </a:ext>
            </a:extLst>
          </p:cNvPr>
          <p:cNvSpPr/>
          <p:nvPr/>
        </p:nvSpPr>
        <p:spPr>
          <a:xfrm flipH="1">
            <a:off x="6266669" y="3832098"/>
            <a:ext cx="7252080" cy="3704867"/>
          </a:xfrm>
          <a:custGeom>
            <a:avLst/>
            <a:gdLst/>
            <a:ahLst/>
            <a:cxnLst/>
            <a:rect l="l" t="t" r="r" b="b"/>
            <a:pathLst>
              <a:path w="16230600" h="7019734">
                <a:moveTo>
                  <a:pt x="0" y="0"/>
                </a:moveTo>
                <a:lnTo>
                  <a:pt x="16230600" y="0"/>
                </a:lnTo>
                <a:lnTo>
                  <a:pt x="16230600" y="7019734"/>
                </a:lnTo>
                <a:lnTo>
                  <a:pt x="0" y="7019734"/>
                </a:lnTo>
                <a:lnTo>
                  <a:pt x="0" y="0"/>
                </a:lnTo>
                <a:close/>
              </a:path>
            </a:pathLst>
          </a:custGeom>
          <a:blipFill>
            <a:blip r:embed="rId5"/>
            <a:stretch>
              <a:fillRect/>
            </a:stretch>
          </a:blipFill>
        </p:spPr>
      </p:sp>
      <p:sp>
        <p:nvSpPr>
          <p:cNvPr id="3" name="TextBox 2">
            <a:extLst>
              <a:ext uri="{FF2B5EF4-FFF2-40B4-BE49-F238E27FC236}">
                <a16:creationId xmlns:a16="http://schemas.microsoft.com/office/drawing/2014/main" id="{78833DD7-B1C6-525C-2EA5-562AA0226AF9}"/>
              </a:ext>
            </a:extLst>
          </p:cNvPr>
          <p:cNvSpPr txBox="1"/>
          <p:nvPr/>
        </p:nvSpPr>
        <p:spPr>
          <a:xfrm>
            <a:off x="1348516" y="35430"/>
            <a:ext cx="2168339" cy="830997"/>
          </a:xfrm>
          <a:prstGeom prst="rect">
            <a:avLst/>
          </a:prstGeom>
          <a:noFill/>
        </p:spPr>
        <p:txBody>
          <a:bodyPr wrap="square" rtlCol="0">
            <a:spAutoFit/>
          </a:bodyPr>
          <a:lstStyle/>
          <a:p>
            <a:r>
              <a:rPr lang="en-US" sz="4800">
                <a:solidFill>
                  <a:srgbClr val="0070C0"/>
                </a:solidFill>
                <a:latin typeface="#9Slide04 SFU CenturySchoolbook" panose="00000400000000000000" pitchFamily="2" charset="0"/>
              </a:rPr>
              <a:t>3 Phần</a:t>
            </a:r>
          </a:p>
        </p:txBody>
      </p:sp>
      <p:sp>
        <p:nvSpPr>
          <p:cNvPr id="28" name="TextBox 27">
            <a:extLst>
              <a:ext uri="{FF2B5EF4-FFF2-40B4-BE49-F238E27FC236}">
                <a16:creationId xmlns:a16="http://schemas.microsoft.com/office/drawing/2014/main" id="{6D2E261F-92A4-BDAE-F606-4C2FC4E224D5}"/>
              </a:ext>
            </a:extLst>
          </p:cNvPr>
          <p:cNvSpPr txBox="1"/>
          <p:nvPr/>
        </p:nvSpPr>
        <p:spPr>
          <a:xfrm>
            <a:off x="6713419" y="1810554"/>
            <a:ext cx="5206832" cy="1200329"/>
          </a:xfrm>
          <a:prstGeom prst="rect">
            <a:avLst/>
          </a:prstGeom>
          <a:noFill/>
        </p:spPr>
        <p:txBody>
          <a:bodyPr wrap="square">
            <a:spAutoFit/>
          </a:bodyPr>
          <a:lstStyle/>
          <a:p>
            <a:pPr algn="just"/>
            <a:r>
              <a:rPr lang="en-US" sz="2400" b="1" kern="0">
                <a:effectLst/>
                <a:latin typeface="Calibri" panose="020F0502020204030204" pitchFamily="34" charset="0"/>
                <a:ea typeface="Calibri" panose="020F0502020204030204" pitchFamily="34" charset="0"/>
                <a:cs typeface="Calibri" panose="020F0502020204030204" pitchFamily="34" charset="0"/>
              </a:rPr>
              <a:t>Mở bài: </a:t>
            </a:r>
            <a:r>
              <a:rPr lang="en-US" sz="2400" kern="0">
                <a:effectLst/>
                <a:latin typeface="Calibri" panose="020F0502020204030204" pitchFamily="34" charset="0"/>
                <a:ea typeface="Calibri" panose="020F0502020204030204" pitchFamily="34" charset="0"/>
                <a:cs typeface="Calibri" panose="020F0502020204030204" pitchFamily="34" charset="0"/>
              </a:rPr>
              <a:t>từ đầu đến “năm 1958 cao đến 525m” - giới thiệu khái quát và quá trình xảy ra hiện tuợng sóng thần.</a:t>
            </a: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6769CA2A-ED78-F223-89DE-2DE712EAE38D}"/>
              </a:ext>
            </a:extLst>
          </p:cNvPr>
          <p:cNvSpPr txBox="1"/>
          <p:nvPr/>
        </p:nvSpPr>
        <p:spPr>
          <a:xfrm>
            <a:off x="6795416" y="3263898"/>
            <a:ext cx="5042838" cy="1200329"/>
          </a:xfrm>
          <a:prstGeom prst="rect">
            <a:avLst/>
          </a:prstGeom>
          <a:noFill/>
        </p:spPr>
        <p:txBody>
          <a:bodyPr wrap="square">
            <a:spAutoFit/>
          </a:bodyPr>
          <a:lstStyle/>
          <a:p>
            <a:pPr marL="0" marR="0" algn="just">
              <a:spcBef>
                <a:spcPts val="0"/>
              </a:spcBef>
              <a:spcAft>
                <a:spcPts val="0"/>
              </a:spcAft>
            </a:pPr>
            <a:r>
              <a:rPr lang="en-US" sz="2400" b="1" kern="0">
                <a:effectLst/>
                <a:ea typeface="Times New Roman" panose="02020603050405020304" pitchFamily="18" charset="0"/>
                <a:cs typeface="Times New Roman" panose="02020603050405020304" pitchFamily="18" charset="0"/>
              </a:rPr>
              <a:t>Nội dung: </a:t>
            </a:r>
            <a:r>
              <a:rPr lang="en-US" sz="2400" kern="0">
                <a:effectLst/>
                <a:ea typeface="Times New Roman" panose="02020603050405020304" pitchFamily="18" charset="0"/>
                <a:cs typeface="Times New Roman" panose="02020603050405020304" pitchFamily="18" charset="0"/>
              </a:rPr>
              <a:t>tiếp đến “khi sóng thần đến” - giải thích nguyên nhân và cách thức diễn ra hiện tượng sóng thần.</a:t>
            </a:r>
            <a:endParaRPr lang="en-US" kern="100">
              <a:effectLst/>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C4D6E2FD-B251-A7B3-3B72-334260083E09}"/>
              </a:ext>
            </a:extLst>
          </p:cNvPr>
          <p:cNvSpPr txBox="1"/>
          <p:nvPr/>
        </p:nvSpPr>
        <p:spPr>
          <a:xfrm>
            <a:off x="6795416" y="4663484"/>
            <a:ext cx="5247162" cy="830997"/>
          </a:xfrm>
          <a:prstGeom prst="rect">
            <a:avLst/>
          </a:prstGeom>
          <a:noFill/>
        </p:spPr>
        <p:txBody>
          <a:bodyPr wrap="square">
            <a:spAutoFit/>
          </a:bodyPr>
          <a:lstStyle/>
          <a:p>
            <a:r>
              <a:rPr lang="en-US" sz="2400" b="1" kern="0">
                <a:effectLst/>
                <a:latin typeface="Calibri" panose="020F0502020204030204" pitchFamily="34" charset="0"/>
                <a:ea typeface="Calibri" panose="020F0502020204030204" pitchFamily="34" charset="0"/>
                <a:cs typeface="Calibri" panose="020F0502020204030204" pitchFamily="34" charset="0"/>
              </a:rPr>
              <a:t>Kết thúc: </a:t>
            </a:r>
            <a:r>
              <a:rPr lang="en-US" sz="2400" kern="0">
                <a:effectLst/>
                <a:latin typeface="Calibri" panose="020F0502020204030204" pitchFamily="34" charset="0"/>
                <a:ea typeface="Calibri" panose="020F0502020204030204" pitchFamily="34" charset="0"/>
                <a:cs typeface="Calibri" panose="020F0502020204030204" pitchFamily="34" charset="0"/>
              </a:rPr>
              <a:t>Còn lại - trình bày sự việc cuối của hiện tượng sóng thần.</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7235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3" grpId="0"/>
      <p:bldP spid="28"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681122" y="1803993"/>
            <a:ext cx="7510878" cy="353680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sz="8000">
                <a:solidFill>
                  <a:srgbClr val="20A2C9"/>
                </a:solidFill>
                <a:latin typeface="#9Slide04 Playfair Display Blac" panose="00000A00000000000000" pitchFamily="2" charset="0"/>
              </a:rPr>
              <a:t>SUY NGẪM VÀ PHẢN HỒI</a:t>
            </a:r>
            <a:endParaRPr kumimoji="0" lang="en-US" sz="8000" b="0" i="0" u="none" strike="noStrike" kern="1200" cap="none" spc="0" normalizeH="0" baseline="0" noProof="0" dirty="0">
              <a:ln>
                <a:noFill/>
              </a:ln>
              <a:solidFill>
                <a:srgbClr val="20A2C9"/>
              </a:solidFill>
              <a:effectLst/>
              <a:uLnTx/>
              <a:uFillTx/>
              <a:latin typeface="#9Slide04 Playfair Display Blac" panose="00000A00000000000000" pitchFamily="2" charset="0"/>
            </a:endParaRPr>
          </a:p>
        </p:txBody>
      </p:sp>
      <p:grpSp>
        <p:nvGrpSpPr>
          <p:cNvPr id="21" name="Group 20"/>
          <p:cNvGrpSpPr/>
          <p:nvPr/>
        </p:nvGrpSpPr>
        <p:grpSpPr>
          <a:xfrm>
            <a:off x="9935570" y="532264"/>
            <a:ext cx="1513958" cy="327546"/>
            <a:chOff x="9935570" y="532264"/>
            <a:chExt cx="1513958" cy="327546"/>
          </a:xfrm>
        </p:grpSpPr>
        <p:sp>
          <p:nvSpPr>
            <p:cNvPr id="17" name="Oval 16"/>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图片占位符 3">
            <a:extLst>
              <a:ext uri="{FF2B5EF4-FFF2-40B4-BE49-F238E27FC236}">
                <a16:creationId xmlns:a16="http://schemas.microsoft.com/office/drawing/2014/main" id="{7ADDE119-AA20-4A26-9C2F-6D60CFC5C45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47113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186350"/>
          </a:xfrm>
          <a:prstGeom prst="rect">
            <a:avLst/>
          </a:prstGeom>
          <a:noFill/>
        </p:spPr>
        <p:txBody>
          <a:bodyPr wrap="square">
            <a:spAutoFit/>
          </a:bodyPr>
          <a:lstStyle/>
          <a:p>
            <a:pPr marL="0" marR="0" lvl="0" indent="0" algn="ctr" defTabSz="914400" rtl="0" eaLnBrk="1" fontAlgn="auto" latinLnBrk="0" hangingPunct="1">
              <a:lnSpc>
                <a:spcPct val="115000"/>
              </a:lnSpc>
              <a:spcBef>
                <a:spcPts val="800"/>
              </a:spcBef>
              <a:spcAft>
                <a:spcPts val="0"/>
              </a:spcAft>
              <a:buClrTx/>
              <a:buSzTx/>
              <a:buFontTx/>
              <a:buNone/>
              <a:tabLst/>
              <a:defRPr/>
            </a:pPr>
            <a:r>
              <a:rPr kumimoji="0" lang="vi-VN" sz="3200" b="1" i="0" u="none" strike="noStrike" kern="100" cap="none" spc="0" normalizeH="0" baseline="0" noProof="0">
                <a:ln>
                  <a:noFill/>
                </a:ln>
                <a:solidFill>
                  <a:srgbClr val="C00000"/>
                </a:solidFill>
                <a:effectLst/>
                <a:uLnTx/>
                <a:uFillTx/>
                <a:latin typeface="#9Slide04 SVNMiller Banner" panose="02000503080000020003" pitchFamily="2" charset="0"/>
                <a:ea typeface="Calibri" panose="020F0502020204030204" pitchFamily="34" charset="0"/>
                <a:cs typeface="Times New Roman" panose="02020603050405020304" pitchFamily="18" charset="0"/>
              </a:rPr>
              <a:t>1. Một số yếu tố của văn baản thuyết minh giải thích một hiện tượng tự nhiên</a:t>
            </a:r>
            <a:endParaRPr kumimoji="0" lang="en-US" sz="3200" b="1" i="0" u="none" strike="noStrike" kern="100" cap="none" spc="0" normalizeH="0" baseline="0" noProof="0">
              <a:ln>
                <a:noFill/>
              </a:ln>
              <a:solidFill>
                <a:srgbClr val="C00000"/>
              </a:solidFill>
              <a:effectLst/>
              <a:uLnTx/>
              <a:uFillTx/>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Rectangle: Rounded Corners 1">
            <a:extLst>
              <a:ext uri="{FF2B5EF4-FFF2-40B4-BE49-F238E27FC236}">
                <a16:creationId xmlns:a16="http://schemas.microsoft.com/office/drawing/2014/main" id="{0CA5EDE7-8CC7-F6E7-0039-6FF69B3DA880}"/>
              </a:ext>
            </a:extLst>
          </p:cNvPr>
          <p:cNvSpPr/>
          <p:nvPr/>
        </p:nvSpPr>
        <p:spPr>
          <a:xfrm>
            <a:off x="372637" y="1371678"/>
            <a:ext cx="3158839" cy="625191"/>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noProof="0">
                <a:solidFill>
                  <a:prstClr val="black"/>
                </a:solidFill>
                <a:latin typeface="Calibri" panose="020F0502020204030204" pitchFamily="34" charset="0"/>
                <a:ea typeface="Calibri" panose="020F0502020204030204" pitchFamily="34" charset="0"/>
                <a:cs typeface="Calibri" panose="020F0502020204030204" pitchFamily="34" charset="0"/>
              </a:rPr>
              <a:t>Sa – pô: </a:t>
            </a:r>
            <a:r>
              <a:rPr lang="en-US" sz="2800" noProof="0">
                <a:solidFill>
                  <a:prstClr val="black"/>
                </a:solidFill>
                <a:latin typeface="Calibri" panose="020F0502020204030204" pitchFamily="34" charset="0"/>
                <a:ea typeface="Calibri" panose="020F0502020204030204" pitchFamily="34" charset="0"/>
                <a:cs typeface="Calibri" panose="020F0502020204030204" pitchFamily="34" charset="0"/>
              </a:rPr>
              <a:t>Không có</a:t>
            </a:r>
            <a:endParaRPr kumimoji="0" lang="en-US" sz="28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A473C206-2655-58A2-834E-B493B09A1EA3}"/>
              </a:ext>
            </a:extLst>
          </p:cNvPr>
          <p:cNvSpPr/>
          <p:nvPr/>
        </p:nvSpPr>
        <p:spPr>
          <a:xfrm>
            <a:off x="6096000" y="1421386"/>
            <a:ext cx="3158839" cy="625191"/>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Cấu</a:t>
            </a:r>
            <a:r>
              <a:rPr kumimoji="0" lang="en-US" sz="3200" b="1"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trúc văn bản</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03AACB9B-DBD4-3E6B-89B1-AF311D161A41}"/>
              </a:ext>
            </a:extLst>
          </p:cNvPr>
          <p:cNvCxnSpPr>
            <a:cxnSpLocks/>
          </p:cNvCxnSpPr>
          <p:nvPr/>
        </p:nvCxnSpPr>
        <p:spPr>
          <a:xfrm>
            <a:off x="4448664" y="1779179"/>
            <a:ext cx="0" cy="44114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8AB71F-E55B-F54B-463C-A09A5358088A}"/>
              </a:ext>
            </a:extLst>
          </p:cNvPr>
          <p:cNvSpPr txBox="1"/>
          <p:nvPr/>
        </p:nvSpPr>
        <p:spPr>
          <a:xfrm>
            <a:off x="4480196" y="2249220"/>
            <a:ext cx="7655164" cy="4037516"/>
          </a:xfrm>
          <a:prstGeom prst="rect">
            <a:avLst/>
          </a:prstGeom>
          <a:noFill/>
        </p:spPr>
        <p:txBody>
          <a:bodyPr wrap="square">
            <a:spAutoFit/>
          </a:bodyPr>
          <a:lstStyle/>
          <a:p>
            <a:pPr marL="0" marR="0" algn="just">
              <a:lnSpc>
                <a:spcPct val="115000"/>
              </a:lnSpc>
              <a:spcBef>
                <a:spcPts val="800"/>
              </a:spcBef>
              <a:spcAft>
                <a:spcPts val="0"/>
              </a:spcAft>
            </a:pPr>
            <a:r>
              <a:rPr lang="en-US" sz="2200" b="1" kern="0">
                <a:effectLst/>
                <a:ea typeface="Times New Roman" panose="02020603050405020304" pitchFamily="18" charset="0"/>
                <a:cs typeface="Times New Roman" panose="02020603050405020304" pitchFamily="18" charset="0"/>
              </a:rPr>
              <a:t>- Phần mở đầu :“</a:t>
            </a:r>
            <a:r>
              <a:rPr lang="en-US" sz="2200" kern="0">
                <a:effectLst/>
                <a:ea typeface="Times New Roman" panose="02020603050405020304" pitchFamily="18" charset="0"/>
                <a:cs typeface="Times New Roman" panose="02020603050405020304" pitchFamily="18" charset="0"/>
              </a:rPr>
              <a:t>Sóng thần, trong tiếng Nhật... lấy đi mạng sống của hàng hiện tượng trong thế giới tự trăm nghìn người ở hơn mười quốc gia” </a:t>
            </a:r>
            <a:r>
              <a:rPr lang="en-US" sz="2200" kern="0">
                <a:solidFill>
                  <a:srgbClr val="C00000"/>
                </a:solidFill>
                <a:effectLst/>
                <a:ea typeface="Times New Roman" panose="02020603050405020304" pitchFamily="18" charset="0"/>
                <a:cs typeface="Times New Roman" panose="02020603050405020304" pitchFamily="18" charset="0"/>
              </a:rPr>
              <a:t>giới thiệu khái quát về sóng thần.</a:t>
            </a:r>
            <a:endParaRPr lang="en-US" sz="2200" kern="100">
              <a:solidFill>
                <a:srgbClr val="C00000"/>
              </a:solidFill>
              <a:effectLst/>
              <a:ea typeface="Calibri" panose="020F0502020204030204" pitchFamily="34" charset="0"/>
              <a:cs typeface="Times New Roman" panose="02020603050405020304" pitchFamily="18" charset="0"/>
            </a:endParaRPr>
          </a:p>
          <a:p>
            <a:pPr marL="0" marR="0" algn="just">
              <a:lnSpc>
                <a:spcPct val="115000"/>
              </a:lnSpc>
              <a:spcBef>
                <a:spcPts val="800"/>
              </a:spcBef>
              <a:spcAft>
                <a:spcPts val="0"/>
              </a:spcAft>
            </a:pPr>
            <a:r>
              <a:rPr lang="en-US" sz="2200" b="1" kern="0">
                <a:effectLst/>
                <a:ea typeface="Times New Roman" panose="02020603050405020304" pitchFamily="18" charset="0"/>
                <a:cs typeface="Times New Roman" panose="02020603050405020304" pitchFamily="18" charset="0"/>
              </a:rPr>
              <a:t>- Phần nội dung</a:t>
            </a:r>
            <a:r>
              <a:rPr lang="en-US" sz="2200" kern="0">
                <a:effectLst/>
                <a:ea typeface="Times New Roman" panose="02020603050405020304" pitchFamily="18" charset="0"/>
                <a:cs typeface="Times New Roman" panose="02020603050405020304" pitchFamily="18" charset="0"/>
              </a:rPr>
              <a:t>: Nội dung "Cơ chế hình thành sáng thần” “Nguyên nhân, "Dấu hiệu sắp có sống thần trình bày thông tin giải thích cho nguyên nhân xuất hiện quá trình xuất hiện của hiện tượng sóng thần. Ngoài ra, phần nội dung của văn bản còn giới thiệu một số thảm hoạ sóng thần trong lịch sử đó giúp người đọc hình dung rõ hơn về mức độ nguy hiểm của sóng thần</a:t>
            </a:r>
            <a:endParaRPr lang="en-US" sz="2200" kern="100">
              <a:effectLst/>
              <a:ea typeface="Calibri" panose="020F0502020204030204" pitchFamily="34" charset="0"/>
              <a:cs typeface="Times New Roman" panose="02020603050405020304" pitchFamily="18" charset="0"/>
            </a:endParaRPr>
          </a:p>
          <a:p>
            <a:r>
              <a:rPr lang="en-US" sz="2200" b="1" kern="0">
                <a:effectLst/>
                <a:ea typeface="Times New Roman" panose="02020603050405020304" pitchFamily="18" charset="0"/>
              </a:rPr>
              <a:t>- Phần kết thúc: </a:t>
            </a:r>
            <a:r>
              <a:rPr lang="en-US" sz="2200" kern="0">
                <a:effectLst/>
                <a:ea typeface="Times New Roman" panose="02020603050405020304" pitchFamily="18" charset="0"/>
              </a:rPr>
              <a:t>Không có</a:t>
            </a:r>
            <a:endParaRPr lang="en-US" sz="2200"/>
          </a:p>
        </p:txBody>
      </p:sp>
    </p:spTree>
    <p:extLst>
      <p:ext uri="{BB962C8B-B14F-4D97-AF65-F5344CB8AC3E}">
        <p14:creationId xmlns:p14="http://schemas.microsoft.com/office/powerpoint/2010/main" val="6922913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P spid="8"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12">
      <a:dk1>
        <a:sysClr val="windowText" lastClr="000000"/>
      </a:dk1>
      <a:lt1>
        <a:sysClr val="window" lastClr="FFFFFF"/>
      </a:lt1>
      <a:dk2>
        <a:srgbClr val="44546A"/>
      </a:dk2>
      <a:lt2>
        <a:srgbClr val="E7E6E6"/>
      </a:lt2>
      <a:accent1>
        <a:srgbClr val="51B79F"/>
      </a:accent1>
      <a:accent2>
        <a:srgbClr val="6BD3AB"/>
      </a:accent2>
      <a:accent3>
        <a:srgbClr val="A1DBCD"/>
      </a:accent3>
      <a:accent4>
        <a:srgbClr val="E1DE9B"/>
      </a:accent4>
      <a:accent5>
        <a:srgbClr val="6BD3AB"/>
      </a:accent5>
      <a:accent6>
        <a:srgbClr val="A1DBCD"/>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376</Words>
  <Application>Microsoft Office PowerPoint</Application>
  <PresentationFormat>Widescreen</PresentationFormat>
  <Paragraphs>36</Paragraphs>
  <Slides>9</Slides>
  <Notes>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9</vt:i4>
      </vt:variant>
    </vt:vector>
  </HeadingPairs>
  <TitlesOfParts>
    <vt:vector size="27" baseType="lpstr">
      <vt:lpstr>Calibri Light</vt:lpstr>
      <vt:lpstr>Open Sans</vt:lpstr>
      <vt:lpstr>Calibri</vt:lpstr>
      <vt:lpstr>Courier New</vt:lpstr>
      <vt:lpstr>Wingdings</vt:lpstr>
      <vt:lpstr>Arial</vt:lpstr>
      <vt:lpstr>等线</vt:lpstr>
      <vt:lpstr>Times New Roman</vt:lpstr>
      <vt:lpstr>宋体</vt:lpstr>
      <vt:lpstr>Lobster 1.3</vt:lpstr>
      <vt:lpstr>#9Slide04 SVNMiller Banner</vt:lpstr>
      <vt:lpstr>#9Slide04 SFU CenturySchoolbook</vt:lpstr>
      <vt:lpstr>#9Slide05 Brannboll Ny</vt:lpstr>
      <vt:lpstr>#9Slide04 Playfair Display Blac</vt:lpstr>
      <vt:lpstr>#9Slide07 SVNGuerrilla</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罗治</dc:creator>
  <cp:lastModifiedBy>Admin</cp:lastModifiedBy>
  <cp:revision>56</cp:revision>
  <dcterms:created xsi:type="dcterms:W3CDTF">2019-05-13T10:43:21Z</dcterms:created>
  <dcterms:modified xsi:type="dcterms:W3CDTF">2025-02-14T02:09:45Z</dcterms:modified>
</cp:coreProperties>
</file>