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22"/>
  </p:notesMasterIdLst>
  <p:sldIdLst>
    <p:sldId id="287" r:id="rId3"/>
    <p:sldId id="266" r:id="rId4"/>
    <p:sldId id="296" r:id="rId5"/>
    <p:sldId id="297" r:id="rId6"/>
    <p:sldId id="298" r:id="rId7"/>
    <p:sldId id="299" r:id="rId8"/>
    <p:sldId id="300" r:id="rId9"/>
    <p:sldId id="301" r:id="rId10"/>
    <p:sldId id="302" r:id="rId11"/>
    <p:sldId id="303" r:id="rId12"/>
    <p:sldId id="304" r:id="rId13"/>
    <p:sldId id="305" r:id="rId14"/>
    <p:sldId id="306" r:id="rId15"/>
    <p:sldId id="307" r:id="rId16"/>
    <p:sldId id="308" r:id="rId17"/>
    <p:sldId id="277" r:id="rId18"/>
    <p:sldId id="309" r:id="rId19"/>
    <p:sldId id="310" r:id="rId20"/>
    <p:sldId id="311" r:id="rId21"/>
  </p:sldIdLst>
  <p:sldSz cx="12192000" cy="6858000"/>
  <p:notesSz cx="6858000" cy="9144000"/>
  <p:embeddedFontLst>
    <p:embeddedFont>
      <p:font typeface="Calibri Light" panose="020F0302020204030204" pitchFamily="34" charset="0"/>
      <p:regular r:id="rId23"/>
      <p:italic r:id="rId24"/>
    </p:embeddedFont>
    <p:embeddedFont>
      <p:font typeface="Open Sans" panose="020B060402020202020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等线" panose="020B0604020202020204" charset="-122"/>
      <p:regular r:id="rId33"/>
      <p:bold r:id="rId34"/>
    </p:embeddedFont>
    <p:embeddedFont>
      <p:font typeface="#9Slide03 Encode SeEx Medium" panose="020B0604020202020204" charset="0"/>
      <p:regular r:id="rId35"/>
    </p:embeddedFont>
    <p:embeddedFont>
      <p:font typeface="宋体" panose="02010600030101010101" pitchFamily="2" charset="-122"/>
      <p:regular r:id="rId36"/>
    </p:embeddedFont>
    <p:embeddedFont>
      <p:font typeface="#9Slide04 SVNMiller Banner" panose="02000503080000020003" charset="0"/>
      <p:regular r:id="rId37"/>
    </p:embeddedFont>
    <p:embeddedFont>
      <p:font typeface="#9Slide05 Brannboll Ny" panose="020B0604020202020204" charset="0"/>
      <p:regular r:id="rId38"/>
    </p:embeddedFont>
    <p:embeddedFont>
      <p:font typeface="#9Slide04 Playfair Display Blac" panose="020B0604020202020204" charset="0"/>
      <p:bold r:id="rId39"/>
    </p:embeddedFont>
    <p:embeddedFont>
      <p:font typeface="#9Slide07 SVNGuerrilla" panose="00000500000000000000" charset="0"/>
      <p:regular r:id="rId40"/>
    </p:embeddedFont>
    <p:embeddedFont>
      <p:font typeface="等线 Light" panose="020B0604020202020204" charset="-122"/>
      <p:regular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a:srgbClr val="20A2C9"/>
    <a:srgbClr val="2B5786"/>
    <a:srgbClr val="33E6E2"/>
    <a:srgbClr val="FFFFFF"/>
    <a:srgbClr val="E8481A"/>
    <a:srgbClr val="48EFEB"/>
    <a:srgbClr val="FFCB53"/>
    <a:srgbClr val="FFF18B"/>
    <a:srgbClr val="FFF3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015" autoAdjust="0"/>
  </p:normalViewPr>
  <p:slideViewPr>
    <p:cSldViewPr snapToGrid="0">
      <p:cViewPr varScale="1">
        <p:scale>
          <a:sx n="74" d="100"/>
          <a:sy n="74" d="100"/>
        </p:scale>
        <p:origin x="588" y="78"/>
      </p:cViewPr>
      <p:guideLst/>
    </p:cSldViewPr>
  </p:slideViewPr>
  <p:outlineViewPr>
    <p:cViewPr>
      <p:scale>
        <a:sx n="33" d="100"/>
        <a:sy n="33" d="100"/>
      </p:scale>
      <p:origin x="0" y="-1782"/>
    </p:cViewPr>
  </p:outlin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F6E5C-52F6-48C7-BE3B-715B29187689}" type="datetimeFigureOut">
              <a:rPr lang="zh-CN" altLang="en-US" smtClean="0"/>
              <a:t>2025/2/14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A18E1E-DE29-470B-A733-B67A51323EA6}" type="slidenum">
              <a:rPr lang="zh-CN" altLang="en-US" smtClean="0"/>
              <a:t>‹#›</a:t>
            </a:fld>
            <a:endParaRPr lang="zh-CN" altLang="en-US"/>
          </a:p>
        </p:txBody>
      </p:sp>
    </p:spTree>
    <p:extLst>
      <p:ext uri="{BB962C8B-B14F-4D97-AF65-F5344CB8AC3E}">
        <p14:creationId xmlns:p14="http://schemas.microsoft.com/office/powerpoint/2010/main" val="177182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A18E1E-DE29-470B-A733-B67A51323EA6}" type="slidenum">
              <a:rPr lang="zh-CN" altLang="en-US" smtClean="0"/>
              <a:t>1</a:t>
            </a:fld>
            <a:endParaRPr lang="zh-CN" altLang="en-US"/>
          </a:p>
        </p:txBody>
      </p:sp>
    </p:spTree>
    <p:extLst>
      <p:ext uri="{BB962C8B-B14F-4D97-AF65-F5344CB8AC3E}">
        <p14:creationId xmlns:p14="http://schemas.microsoft.com/office/powerpoint/2010/main" val="1952805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58BE7E-42A3-4765-A7F1-1656EEE36E3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4FAA1D9-CFFA-4733-9C7A-9539802F22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50427A7-8EA1-4725-817E-6B513B6D18B3}"/>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E757E4BC-2EF8-455E-9B90-0FC21BADAAE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53A2A10-DD3F-41A2-9E03-93457E9EE4E6}"/>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35466638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735BFB-8512-4FFA-AD75-64A095A910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E4A463E-506A-4734-9C4C-7DBE00E08D0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1CADCEA-3D47-4D1C-822A-D75496986C23}"/>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9E62C7D3-AE24-4867-A367-4CBB7DFA22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E8ECD4-E8F3-4B55-9B76-2601F83FF6A4}"/>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39831779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8CC9222-7C91-4551-86A5-1DAF18195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84907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521126F-EC3A-4E16-88DB-D11B822DA5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a:extLst>
              <a:ext uri="{FF2B5EF4-FFF2-40B4-BE49-F238E27FC236}">
                <a16:creationId xmlns:a16="http://schemas.microsoft.com/office/drawing/2014/main" id="{B9B4301C-25DD-4548-BEE3-0BD1844E5748}"/>
              </a:ext>
            </a:extLst>
          </p:cNvPr>
          <p:cNvSpPr/>
          <p:nvPr userDrawn="1"/>
        </p:nvSpPr>
        <p:spPr>
          <a:xfrm>
            <a:off x="560439" y="457200"/>
            <a:ext cx="11061290" cy="5914103"/>
          </a:xfrm>
          <a:prstGeom prst="rect">
            <a:avLst/>
          </a:prstGeom>
          <a:solidFill>
            <a:srgbClr val="FDFEFD"/>
          </a:solidFill>
          <a:ln>
            <a:noFill/>
          </a:ln>
          <a:effectLst>
            <a:innerShdw blurRad="1397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2E2B2E67-5D3A-44BC-89C4-0B9E9EF5BA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6" y="0"/>
            <a:ext cx="12192000" cy="6858001"/>
          </a:xfrm>
          <a:prstGeom prst="rect">
            <a:avLst/>
          </a:prstGeom>
          <a:effectLst>
            <a:outerShdw blurRad="38100" sx="101000" sy="101000" algn="ctr" rotWithShape="0">
              <a:prstClr val="black">
                <a:alpha val="40000"/>
              </a:prstClr>
            </a:outerShdw>
          </a:effectLst>
        </p:spPr>
      </p:pic>
    </p:spTree>
    <p:extLst>
      <p:ext uri="{BB962C8B-B14F-4D97-AF65-F5344CB8AC3E}">
        <p14:creationId xmlns:p14="http://schemas.microsoft.com/office/powerpoint/2010/main" val="6423225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 Elphine Title Slide">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12192000" cy="6858000"/>
          </a:xfrm>
          <a:pattFill prst="pct10">
            <a:fgClr>
              <a:schemeClr val="accent1"/>
            </a:fgClr>
            <a:bgClr>
              <a:schemeClr val="bg1"/>
            </a:bgClr>
          </a:pattFill>
        </p:spPr>
        <p:txBody>
          <a:bodyPr anchor="ctr" anchorCtr="1"/>
          <a:lstStyle>
            <a:lvl1pPr marL="0" indent="0">
              <a:buNone/>
              <a:defRPr baseline="0"/>
            </a:lvl1pPr>
          </a:lstStyle>
          <a:p>
            <a:r>
              <a:rPr lang="en-US" dirty="0"/>
              <a:t>Replace Picture Here</a:t>
            </a:r>
          </a:p>
        </p:txBody>
      </p:sp>
    </p:spTree>
    <p:extLst>
      <p:ext uri="{BB962C8B-B14F-4D97-AF65-F5344CB8AC3E}">
        <p14:creationId xmlns:p14="http://schemas.microsoft.com/office/powerpoint/2010/main" val="22956431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 Elphine  Layou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4491318" cy="6852882"/>
          </a:xfrm>
          <a:custGeom>
            <a:avLst/>
            <a:gdLst>
              <a:gd name="connsiteX0" fmla="*/ 0 w 4491318"/>
              <a:gd name="connsiteY0" fmla="*/ 0 h 6852882"/>
              <a:gd name="connsiteX1" fmla="*/ 4735 w 4491318"/>
              <a:gd name="connsiteY1" fmla="*/ 0 h 6852882"/>
              <a:gd name="connsiteX2" fmla="*/ 15982 w 4491318"/>
              <a:gd name="connsiteY2" fmla="*/ 0 h 6852882"/>
              <a:gd name="connsiteX3" fmla="*/ 37883 w 4491318"/>
              <a:gd name="connsiteY3" fmla="*/ 0 h 6852882"/>
              <a:gd name="connsiteX4" fmla="*/ 73990 w 4491318"/>
              <a:gd name="connsiteY4" fmla="*/ 0 h 6852882"/>
              <a:gd name="connsiteX5" fmla="*/ 127854 w 4491318"/>
              <a:gd name="connsiteY5" fmla="*/ 0 h 6852882"/>
              <a:gd name="connsiteX6" fmla="*/ 203027 w 4491318"/>
              <a:gd name="connsiteY6" fmla="*/ 0 h 6852882"/>
              <a:gd name="connsiteX7" fmla="*/ 303061 w 4491318"/>
              <a:gd name="connsiteY7" fmla="*/ 0 h 6852882"/>
              <a:gd name="connsiteX8" fmla="*/ 363511 w 4491318"/>
              <a:gd name="connsiteY8" fmla="*/ 0 h 6852882"/>
              <a:gd name="connsiteX9" fmla="*/ 431507 w 4491318"/>
              <a:gd name="connsiteY9" fmla="*/ 0 h 6852882"/>
              <a:gd name="connsiteX10" fmla="*/ 507494 w 4491318"/>
              <a:gd name="connsiteY10" fmla="*/ 0 h 6852882"/>
              <a:gd name="connsiteX11" fmla="*/ 591916 w 4491318"/>
              <a:gd name="connsiteY11" fmla="*/ 0 h 6852882"/>
              <a:gd name="connsiteX12" fmla="*/ 685217 w 4491318"/>
              <a:gd name="connsiteY12" fmla="*/ 0 h 6852882"/>
              <a:gd name="connsiteX13" fmla="*/ 787841 w 4491318"/>
              <a:gd name="connsiteY13" fmla="*/ 0 h 6852882"/>
              <a:gd name="connsiteX14" fmla="*/ 900231 w 4491318"/>
              <a:gd name="connsiteY14" fmla="*/ 0 h 6852882"/>
              <a:gd name="connsiteX15" fmla="*/ 1022831 w 4491318"/>
              <a:gd name="connsiteY15" fmla="*/ 0 h 6852882"/>
              <a:gd name="connsiteX16" fmla="*/ 1156086 w 4491318"/>
              <a:gd name="connsiteY16" fmla="*/ 0 h 6852882"/>
              <a:gd name="connsiteX17" fmla="*/ 1300440 w 4491318"/>
              <a:gd name="connsiteY17" fmla="*/ 0 h 6852882"/>
              <a:gd name="connsiteX18" fmla="*/ 1456336 w 4491318"/>
              <a:gd name="connsiteY18" fmla="*/ 0 h 6852882"/>
              <a:gd name="connsiteX19" fmla="*/ 1624218 w 4491318"/>
              <a:gd name="connsiteY19" fmla="*/ 0 h 6852882"/>
              <a:gd name="connsiteX20" fmla="*/ 1804531 w 4491318"/>
              <a:gd name="connsiteY20" fmla="*/ 0 h 6852882"/>
              <a:gd name="connsiteX21" fmla="*/ 1997717 w 4491318"/>
              <a:gd name="connsiteY21" fmla="*/ 0 h 6852882"/>
              <a:gd name="connsiteX22" fmla="*/ 2204222 w 4491318"/>
              <a:gd name="connsiteY22" fmla="*/ 0 h 6852882"/>
              <a:gd name="connsiteX23" fmla="*/ 2424489 w 4491318"/>
              <a:gd name="connsiteY23" fmla="*/ 0 h 6852882"/>
              <a:gd name="connsiteX24" fmla="*/ 4491318 w 4491318"/>
              <a:gd name="connsiteY24" fmla="*/ 3375773 h 6852882"/>
              <a:gd name="connsiteX25" fmla="*/ 2212425 w 4491318"/>
              <a:gd name="connsiteY25" fmla="*/ 6852882 h 6852882"/>
              <a:gd name="connsiteX26" fmla="*/ 0 w 4491318"/>
              <a:gd name="connsiteY26" fmla="*/ 6852882 h 6852882"/>
              <a:gd name="connsiteX27" fmla="*/ 0 w 4491318"/>
              <a:gd name="connsiteY27" fmla="*/ 0 h 68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91318" h="6852882">
                <a:moveTo>
                  <a:pt x="0" y="0"/>
                </a:moveTo>
                <a:lnTo>
                  <a:pt x="4735" y="0"/>
                </a:lnTo>
                <a:lnTo>
                  <a:pt x="15982" y="0"/>
                </a:lnTo>
                <a:lnTo>
                  <a:pt x="37883" y="0"/>
                </a:lnTo>
                <a:lnTo>
                  <a:pt x="73990" y="0"/>
                </a:lnTo>
                <a:lnTo>
                  <a:pt x="127854" y="0"/>
                </a:lnTo>
                <a:lnTo>
                  <a:pt x="203027" y="0"/>
                </a:lnTo>
                <a:lnTo>
                  <a:pt x="303061" y="0"/>
                </a:lnTo>
                <a:lnTo>
                  <a:pt x="363511" y="0"/>
                </a:lnTo>
                <a:lnTo>
                  <a:pt x="431507" y="0"/>
                </a:lnTo>
                <a:lnTo>
                  <a:pt x="507494" y="0"/>
                </a:lnTo>
                <a:lnTo>
                  <a:pt x="591916" y="0"/>
                </a:lnTo>
                <a:lnTo>
                  <a:pt x="685217" y="0"/>
                </a:lnTo>
                <a:lnTo>
                  <a:pt x="787841" y="0"/>
                </a:lnTo>
                <a:lnTo>
                  <a:pt x="900231" y="0"/>
                </a:lnTo>
                <a:lnTo>
                  <a:pt x="1022831" y="0"/>
                </a:lnTo>
                <a:lnTo>
                  <a:pt x="1156086" y="0"/>
                </a:lnTo>
                <a:lnTo>
                  <a:pt x="1300440" y="0"/>
                </a:lnTo>
                <a:lnTo>
                  <a:pt x="1456336" y="0"/>
                </a:lnTo>
                <a:lnTo>
                  <a:pt x="1624218" y="0"/>
                </a:lnTo>
                <a:lnTo>
                  <a:pt x="1804531" y="0"/>
                </a:lnTo>
                <a:lnTo>
                  <a:pt x="1997717" y="0"/>
                </a:lnTo>
                <a:lnTo>
                  <a:pt x="2204222" y="0"/>
                </a:lnTo>
                <a:lnTo>
                  <a:pt x="2424489" y="0"/>
                </a:lnTo>
                <a:cubicBezTo>
                  <a:pt x="3652559" y="627020"/>
                  <a:pt x="4491318" y="1903227"/>
                  <a:pt x="4491318" y="3375773"/>
                </a:cubicBezTo>
                <a:cubicBezTo>
                  <a:pt x="4491318" y="4930655"/>
                  <a:pt x="3551275" y="6267031"/>
                  <a:pt x="2212425" y="6852882"/>
                </a:cubicBezTo>
                <a:lnTo>
                  <a:pt x="0" y="6852882"/>
                </a:lnTo>
                <a:cubicBezTo>
                  <a:pt x="0" y="6852882"/>
                  <a:pt x="0" y="6852882"/>
                  <a:pt x="0" y="0"/>
                </a:cubicBezTo>
                <a:close/>
              </a:path>
            </a:pathLst>
          </a:custGeom>
          <a:pattFill prst="pct10">
            <a:fgClr>
              <a:schemeClr val="accent1"/>
            </a:fgClr>
            <a:bgClr>
              <a:schemeClr val="bg1"/>
            </a:bgClr>
          </a:pattFill>
        </p:spPr>
        <p:txBody>
          <a:bodyPr wrap="square" anchor="ctr" anchorCtr="1">
            <a:noAutofit/>
          </a:bodyPr>
          <a:lstStyle>
            <a:lvl1pPr marL="0" indent="0">
              <a:buNone/>
              <a:defRPr/>
            </a:lvl1pPr>
          </a:lstStyle>
          <a:p>
            <a:r>
              <a:rPr lang="en-US" dirty="0"/>
              <a:t>Replace Image Here</a:t>
            </a:r>
          </a:p>
        </p:txBody>
      </p:sp>
    </p:spTree>
    <p:extLst>
      <p:ext uri="{BB962C8B-B14F-4D97-AF65-F5344CB8AC3E}">
        <p14:creationId xmlns:p14="http://schemas.microsoft.com/office/powerpoint/2010/main" val="37823761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3 Elphine  Layou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3174" y="-3174"/>
            <a:ext cx="7888093" cy="5794375"/>
          </a:xfrm>
          <a:custGeom>
            <a:avLst/>
            <a:gdLst>
              <a:gd name="connsiteX0" fmla="*/ 0 w 7888093"/>
              <a:gd name="connsiteY0" fmla="*/ 0 h 5794375"/>
              <a:gd name="connsiteX1" fmla="*/ 7888093 w 7888093"/>
              <a:gd name="connsiteY1" fmla="*/ 0 h 5794375"/>
              <a:gd name="connsiteX2" fmla="*/ 5693005 w 7888093"/>
              <a:gd name="connsiteY2" fmla="*/ 1569108 h 5794375"/>
              <a:gd name="connsiteX3" fmla="*/ 3433261 w 7888093"/>
              <a:gd name="connsiteY3" fmla="*/ 4645853 h 5794375"/>
              <a:gd name="connsiteX4" fmla="*/ 0 w 7888093"/>
              <a:gd name="connsiteY4" fmla="*/ 5794375 h 5794375"/>
              <a:gd name="connsiteX5" fmla="*/ 0 w 7888093"/>
              <a:gd name="connsiteY5" fmla="*/ 0 h 579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8093" h="5794375">
                <a:moveTo>
                  <a:pt x="0" y="0"/>
                </a:moveTo>
                <a:lnTo>
                  <a:pt x="7888093" y="0"/>
                </a:lnTo>
                <a:cubicBezTo>
                  <a:pt x="7105750" y="362351"/>
                  <a:pt x="6358967" y="737643"/>
                  <a:pt x="5693005" y="1569108"/>
                </a:cubicBezTo>
                <a:cubicBezTo>
                  <a:pt x="4370780" y="3212627"/>
                  <a:pt x="4719925" y="3629977"/>
                  <a:pt x="3433261" y="4645853"/>
                </a:cubicBezTo>
                <a:cubicBezTo>
                  <a:pt x="2444016" y="5428789"/>
                  <a:pt x="523718" y="5726435"/>
                  <a:pt x="0" y="5794375"/>
                </a:cubicBezTo>
                <a:cubicBezTo>
                  <a:pt x="0" y="5794375"/>
                  <a:pt x="0" y="5794375"/>
                  <a:pt x="0" y="0"/>
                </a:cubicBezTo>
                <a:close/>
              </a:path>
            </a:pathLst>
          </a:custGeom>
          <a:pattFill prst="pct10">
            <a:fgClr>
              <a:schemeClr val="accent1"/>
            </a:fgClr>
            <a:bgClr>
              <a:schemeClr val="bg1"/>
            </a:bgClr>
          </a:pattFill>
        </p:spPr>
        <p:txBody>
          <a:bodyPr wrap="square" anchor="t" anchorCtr="0">
            <a:noAutofit/>
          </a:bodyPr>
          <a:lstStyle>
            <a:lvl1pPr marL="0" indent="0">
              <a:buNone/>
              <a:defRPr baseline="0"/>
            </a:lvl1pPr>
          </a:lstStyle>
          <a:p>
            <a:r>
              <a:rPr lang="en-US" dirty="0"/>
              <a:t>	</a:t>
            </a:r>
          </a:p>
          <a:p>
            <a:endParaRPr lang="en-US" dirty="0"/>
          </a:p>
          <a:p>
            <a:endParaRPr lang="en-US" dirty="0"/>
          </a:p>
          <a:p>
            <a:endParaRPr lang="en-US" dirty="0"/>
          </a:p>
          <a:p>
            <a:r>
              <a:rPr lang="en-US" dirty="0"/>
              <a:t>	Replace Image Here</a:t>
            </a:r>
          </a:p>
        </p:txBody>
      </p:sp>
    </p:spTree>
    <p:extLst>
      <p:ext uri="{BB962C8B-B14F-4D97-AF65-F5344CB8AC3E}">
        <p14:creationId xmlns:p14="http://schemas.microsoft.com/office/powerpoint/2010/main" val="28496915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4 Elphine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0" y="0"/>
            <a:ext cx="4975412" cy="6858000"/>
          </a:xfrm>
          <a:custGeom>
            <a:avLst/>
            <a:gdLst>
              <a:gd name="connsiteX0" fmla="*/ 0 w 4975412"/>
              <a:gd name="connsiteY0" fmla="*/ 0 h 6858000"/>
              <a:gd name="connsiteX1" fmla="*/ 4975412 w 4975412"/>
              <a:gd name="connsiteY1" fmla="*/ 0 h 6858000"/>
              <a:gd name="connsiteX2" fmla="*/ 4975412 w 4975412"/>
              <a:gd name="connsiteY2" fmla="*/ 6858000 h 6858000"/>
              <a:gd name="connsiteX3" fmla="*/ 0 w 49754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75412" h="6858000">
                <a:moveTo>
                  <a:pt x="0" y="0"/>
                </a:moveTo>
                <a:lnTo>
                  <a:pt x="4975412" y="0"/>
                </a:lnTo>
                <a:lnTo>
                  <a:pt x="4975412" y="6858000"/>
                </a:lnTo>
                <a:lnTo>
                  <a:pt x="0" y="6858000"/>
                </a:lnTo>
                <a:close/>
              </a:path>
            </a:pathLst>
          </a:custGeom>
          <a:pattFill prst="pct10">
            <a:fgClr>
              <a:schemeClr val="accent1"/>
            </a:fgClr>
            <a:bgClr>
              <a:schemeClr val="bg1"/>
            </a:bgClr>
          </a:pattFill>
        </p:spPr>
        <p:txBody>
          <a:bodyPr wrap="square" anchor="ctr" anchorCtr="1">
            <a:noAutofit/>
          </a:bodyPr>
          <a:lstStyle>
            <a:lvl1pPr marL="0" indent="0">
              <a:buNone/>
              <a:defRPr baseline="0"/>
            </a:lvl1pPr>
          </a:lstStyle>
          <a:p>
            <a:r>
              <a:rPr lang="en-US" dirty="0"/>
              <a:t>Replace Image Here</a:t>
            </a:r>
          </a:p>
        </p:txBody>
      </p:sp>
    </p:spTree>
    <p:extLst>
      <p:ext uri="{BB962C8B-B14F-4D97-AF65-F5344CB8AC3E}">
        <p14:creationId xmlns:p14="http://schemas.microsoft.com/office/powerpoint/2010/main" val="34485837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5 Elphine  Layout">
    <p:spTree>
      <p:nvGrpSpPr>
        <p:cNvPr id="1" name=""/>
        <p:cNvGrpSpPr/>
        <p:nvPr/>
      </p:nvGrpSpPr>
      <p:grpSpPr>
        <a:xfrm>
          <a:off x="0" y="0"/>
          <a:ext cx="0" cy="0"/>
          <a:chOff x="0" y="0"/>
          <a:chExt cx="0" cy="0"/>
        </a:xfrm>
      </p:grpSpPr>
      <p:sp>
        <p:nvSpPr>
          <p:cNvPr id="13" name="Picture Placeholder 12"/>
          <p:cNvSpPr>
            <a:spLocks noGrp="1"/>
          </p:cNvSpPr>
          <p:nvPr>
            <p:ph type="pic" sz="quarter" idx="11" hasCustomPrompt="1"/>
          </p:nvPr>
        </p:nvSpPr>
        <p:spPr>
          <a:xfrm>
            <a:off x="5600607" y="4352926"/>
            <a:ext cx="6113463" cy="2505075"/>
          </a:xfrm>
          <a:custGeom>
            <a:avLst/>
            <a:gdLst>
              <a:gd name="connsiteX0" fmla="*/ 3058338 w 6113463"/>
              <a:gd name="connsiteY0" fmla="*/ 0 h 2505075"/>
              <a:gd name="connsiteX1" fmla="*/ 6113463 w 6113463"/>
              <a:gd name="connsiteY1" fmla="*/ 2505075 h 2505075"/>
              <a:gd name="connsiteX2" fmla="*/ 0 w 6113463"/>
              <a:gd name="connsiteY2" fmla="*/ 2505075 h 2505075"/>
              <a:gd name="connsiteX3" fmla="*/ 3058338 w 6113463"/>
              <a:gd name="connsiteY3" fmla="*/ 0 h 2505075"/>
            </a:gdLst>
            <a:ahLst/>
            <a:cxnLst>
              <a:cxn ang="0">
                <a:pos x="connsiteX0" y="connsiteY0"/>
              </a:cxn>
              <a:cxn ang="0">
                <a:pos x="connsiteX1" y="connsiteY1"/>
              </a:cxn>
              <a:cxn ang="0">
                <a:pos x="connsiteX2" y="connsiteY2"/>
              </a:cxn>
              <a:cxn ang="0">
                <a:pos x="connsiteX3" y="connsiteY3"/>
              </a:cxn>
            </a:cxnLst>
            <a:rect l="l" t="t" r="r" b="b"/>
            <a:pathLst>
              <a:path w="6113463" h="2505075">
                <a:moveTo>
                  <a:pt x="3058338" y="0"/>
                </a:moveTo>
                <a:cubicBezTo>
                  <a:pt x="4568231" y="0"/>
                  <a:pt x="5827547" y="1077279"/>
                  <a:pt x="6113463" y="2505075"/>
                </a:cubicBezTo>
                <a:lnTo>
                  <a:pt x="0" y="2505075"/>
                </a:lnTo>
                <a:cubicBezTo>
                  <a:pt x="285916" y="1077279"/>
                  <a:pt x="1545232" y="0"/>
                  <a:pt x="3058338" y="0"/>
                </a:cubicBezTo>
                <a:close/>
              </a:path>
            </a:pathLst>
          </a:custGeom>
          <a:pattFill prst="pct10">
            <a:fgClr>
              <a:schemeClr val="accent1"/>
            </a:fgClr>
            <a:bgClr>
              <a:schemeClr val="bg1"/>
            </a:bgClr>
          </a:pattFill>
        </p:spPr>
        <p:txBody>
          <a:bodyPr wrap="square" anchor="ctr" anchorCtr="1">
            <a:noAutofit/>
          </a:bodyPr>
          <a:lstStyle>
            <a:lvl1pPr marL="0" indent="0">
              <a:buNone/>
              <a:defRPr/>
            </a:lvl1pPr>
          </a:lstStyle>
          <a:p>
            <a:r>
              <a:rPr lang="en-US" dirty="0"/>
              <a:t>Replace Image Here</a:t>
            </a:r>
          </a:p>
        </p:txBody>
      </p:sp>
      <p:sp>
        <p:nvSpPr>
          <p:cNvPr id="10" name="Picture Placeholder 9"/>
          <p:cNvSpPr>
            <a:spLocks noGrp="1"/>
          </p:cNvSpPr>
          <p:nvPr>
            <p:ph type="pic" sz="quarter" idx="10" hasCustomPrompt="1"/>
          </p:nvPr>
        </p:nvSpPr>
        <p:spPr>
          <a:xfrm>
            <a:off x="5525994" y="2322"/>
            <a:ext cx="6262688" cy="2562225"/>
          </a:xfrm>
          <a:custGeom>
            <a:avLst/>
            <a:gdLst>
              <a:gd name="connsiteX0" fmla="*/ 0 w 6262688"/>
              <a:gd name="connsiteY0" fmla="*/ 0 h 2562225"/>
              <a:gd name="connsiteX1" fmla="*/ 6262688 w 6262688"/>
              <a:gd name="connsiteY1" fmla="*/ 0 h 2562225"/>
              <a:gd name="connsiteX2" fmla="*/ 3132990 w 6262688"/>
              <a:gd name="connsiteY2" fmla="*/ 2562225 h 2562225"/>
              <a:gd name="connsiteX3" fmla="*/ 0 w 6262688"/>
              <a:gd name="connsiteY3" fmla="*/ 0 h 2562225"/>
            </a:gdLst>
            <a:ahLst/>
            <a:cxnLst>
              <a:cxn ang="0">
                <a:pos x="connsiteX0" y="connsiteY0"/>
              </a:cxn>
              <a:cxn ang="0">
                <a:pos x="connsiteX1" y="connsiteY1"/>
              </a:cxn>
              <a:cxn ang="0">
                <a:pos x="connsiteX2" y="connsiteY2"/>
              </a:cxn>
              <a:cxn ang="0">
                <a:pos x="connsiteX3" y="connsiteY3"/>
              </a:cxn>
            </a:cxnLst>
            <a:rect l="l" t="t" r="r" b="b"/>
            <a:pathLst>
              <a:path w="6262688" h="2562225">
                <a:moveTo>
                  <a:pt x="0" y="0"/>
                </a:moveTo>
                <a:lnTo>
                  <a:pt x="6262688" y="0"/>
                </a:lnTo>
                <a:cubicBezTo>
                  <a:pt x="5969793" y="1462247"/>
                  <a:pt x="4679738" y="2562225"/>
                  <a:pt x="3132990" y="2562225"/>
                </a:cubicBezTo>
                <a:cubicBezTo>
                  <a:pt x="1582950" y="2562225"/>
                  <a:pt x="292895" y="1462247"/>
                  <a:pt x="0" y="0"/>
                </a:cubicBezTo>
                <a:close/>
              </a:path>
            </a:pathLst>
          </a:custGeom>
          <a:pattFill prst="pct10">
            <a:fgClr>
              <a:schemeClr val="accent1"/>
            </a:fgClr>
            <a:bgClr>
              <a:schemeClr val="bg1"/>
            </a:bgClr>
          </a:pattFill>
        </p:spPr>
        <p:txBody>
          <a:bodyPr wrap="square" anchor="ctr" anchorCtr="1">
            <a:noAutofit/>
          </a:bodyPr>
          <a:lstStyle>
            <a:lvl1pPr marL="0" indent="0">
              <a:buNone/>
              <a:defRPr/>
            </a:lvl1pPr>
          </a:lstStyle>
          <a:p>
            <a:r>
              <a:rPr lang="en-US" dirty="0"/>
              <a:t>Replace Image Here</a:t>
            </a:r>
          </a:p>
        </p:txBody>
      </p:sp>
    </p:spTree>
    <p:extLst>
      <p:ext uri="{BB962C8B-B14F-4D97-AF65-F5344CB8AC3E}">
        <p14:creationId xmlns:p14="http://schemas.microsoft.com/office/powerpoint/2010/main" val="35952943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 Elphine  Layou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6831013" y="0"/>
            <a:ext cx="5370512" cy="6858000"/>
          </a:xfrm>
          <a:custGeom>
            <a:avLst/>
            <a:gdLst>
              <a:gd name="connsiteX0" fmla="*/ 609780 w 5370512"/>
              <a:gd name="connsiteY0" fmla="*/ 0 h 6858000"/>
              <a:gd name="connsiteX1" fmla="*/ 1791229 w 5370512"/>
              <a:gd name="connsiteY1" fmla="*/ 0 h 6858000"/>
              <a:gd name="connsiteX2" fmla="*/ 5370512 w 5370512"/>
              <a:gd name="connsiteY2" fmla="*/ 3336925 h 6858000"/>
              <a:gd name="connsiteX3" fmla="*/ 5370512 w 5370512"/>
              <a:gd name="connsiteY3" fmla="*/ 3778250 h 6858000"/>
              <a:gd name="connsiteX4" fmla="*/ 1559386 w 5370512"/>
              <a:gd name="connsiteY4" fmla="*/ 6858000 h 6858000"/>
              <a:gd name="connsiteX5" fmla="*/ 1102051 w 5370512"/>
              <a:gd name="connsiteY5" fmla="*/ 6858000 h 6858000"/>
              <a:gd name="connsiteX6" fmla="*/ 0 w 5370512"/>
              <a:gd name="connsiteY6" fmla="*/ 2952750 h 6858000"/>
              <a:gd name="connsiteX7" fmla="*/ 609780 w 537051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0512" h="6858000">
                <a:moveTo>
                  <a:pt x="609780" y="0"/>
                </a:moveTo>
                <a:cubicBezTo>
                  <a:pt x="609780" y="0"/>
                  <a:pt x="609780" y="0"/>
                  <a:pt x="1791229" y="0"/>
                </a:cubicBezTo>
                <a:cubicBezTo>
                  <a:pt x="1791229" y="0"/>
                  <a:pt x="1791229" y="0"/>
                  <a:pt x="5370512" y="3336925"/>
                </a:cubicBezTo>
                <a:cubicBezTo>
                  <a:pt x="5370512" y="3336925"/>
                  <a:pt x="5370512" y="3336925"/>
                  <a:pt x="5370512" y="3778250"/>
                </a:cubicBezTo>
                <a:lnTo>
                  <a:pt x="1559386" y="6858000"/>
                </a:lnTo>
                <a:cubicBezTo>
                  <a:pt x="1559386" y="6858000"/>
                  <a:pt x="1559386" y="6858000"/>
                  <a:pt x="1102051" y="6858000"/>
                </a:cubicBezTo>
                <a:cubicBezTo>
                  <a:pt x="403344" y="5721350"/>
                  <a:pt x="0" y="4384675"/>
                  <a:pt x="0" y="2952750"/>
                </a:cubicBezTo>
                <a:cubicBezTo>
                  <a:pt x="0" y="1905000"/>
                  <a:pt x="219140" y="904875"/>
                  <a:pt x="609780" y="0"/>
                </a:cubicBezTo>
                <a:close/>
              </a:path>
            </a:pathLst>
          </a:custGeom>
          <a:pattFill prst="pct10">
            <a:fgClr>
              <a:schemeClr val="accent1"/>
            </a:fgClr>
            <a:bgClr>
              <a:schemeClr val="bg1"/>
            </a:bgClr>
          </a:pattFill>
        </p:spPr>
        <p:txBody>
          <a:bodyPr wrap="square" anchor="ctr" anchorCtr="1">
            <a:noAutofit/>
          </a:bodyPr>
          <a:lstStyle>
            <a:lvl1pPr marL="0" indent="0">
              <a:buNone/>
              <a:defRPr/>
            </a:lvl1pPr>
          </a:lstStyle>
          <a:p>
            <a:r>
              <a:rPr lang="en-US" dirty="0"/>
              <a:t>Replace Image Here</a:t>
            </a:r>
          </a:p>
        </p:txBody>
      </p:sp>
    </p:spTree>
    <p:extLst>
      <p:ext uri="{BB962C8B-B14F-4D97-AF65-F5344CB8AC3E}">
        <p14:creationId xmlns:p14="http://schemas.microsoft.com/office/powerpoint/2010/main" val="3391058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7 Elphine  Layou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3557589" y="2524126"/>
            <a:ext cx="8126413" cy="4346575"/>
          </a:xfrm>
          <a:custGeom>
            <a:avLst/>
            <a:gdLst>
              <a:gd name="connsiteX0" fmla="*/ 4451167 w 8126413"/>
              <a:gd name="connsiteY0" fmla="*/ 0 h 4346575"/>
              <a:gd name="connsiteX1" fmla="*/ 8126413 w 8126413"/>
              <a:gd name="connsiteY1" fmla="*/ 1556458 h 4346575"/>
              <a:gd name="connsiteX2" fmla="*/ 4681070 w 8126413"/>
              <a:gd name="connsiteY2" fmla="*/ 4346575 h 4346575"/>
              <a:gd name="connsiteX3" fmla="*/ 1890309 w 8126413"/>
              <a:gd name="connsiteY3" fmla="*/ 4346575 h 4346575"/>
              <a:gd name="connsiteX4" fmla="*/ 0 w 8126413"/>
              <a:gd name="connsiteY4" fmla="*/ 2582377 h 4346575"/>
              <a:gd name="connsiteX5" fmla="*/ 4451167 w 8126413"/>
              <a:gd name="connsiteY5" fmla="*/ 0 h 434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6413" h="4346575">
                <a:moveTo>
                  <a:pt x="4451167" y="0"/>
                </a:moveTo>
                <a:cubicBezTo>
                  <a:pt x="5894444" y="0"/>
                  <a:pt x="7197224" y="597654"/>
                  <a:pt x="8126413" y="1556458"/>
                </a:cubicBezTo>
                <a:cubicBezTo>
                  <a:pt x="8126413" y="1556458"/>
                  <a:pt x="8126413" y="1556458"/>
                  <a:pt x="4681070" y="4346575"/>
                </a:cubicBezTo>
                <a:cubicBezTo>
                  <a:pt x="4681070" y="4346575"/>
                  <a:pt x="4681070" y="4346575"/>
                  <a:pt x="1890309" y="4346575"/>
                </a:cubicBezTo>
                <a:cubicBezTo>
                  <a:pt x="1890309" y="4346575"/>
                  <a:pt x="1890309" y="4346575"/>
                  <a:pt x="0" y="2582377"/>
                </a:cubicBezTo>
                <a:cubicBezTo>
                  <a:pt x="884486" y="1038704"/>
                  <a:pt x="2544893" y="0"/>
                  <a:pt x="4451167" y="0"/>
                </a:cubicBezTo>
                <a:close/>
              </a:path>
            </a:pathLst>
          </a:custGeom>
          <a:pattFill prst="pct10">
            <a:fgClr>
              <a:schemeClr val="accent1"/>
            </a:fgClr>
            <a:bgClr>
              <a:schemeClr val="bg1"/>
            </a:bgClr>
          </a:pattFill>
        </p:spPr>
        <p:txBody>
          <a:bodyPr wrap="square" anchor="ctr" anchorCtr="1">
            <a:noAutofit/>
          </a:bodyPr>
          <a:lstStyle>
            <a:lvl1pPr marL="0" indent="0">
              <a:buNone/>
              <a:defRPr/>
            </a:lvl1pPr>
          </a:lstStyle>
          <a:p>
            <a:r>
              <a:rPr lang="en-US" dirty="0"/>
              <a:t>Replace Image Here</a:t>
            </a:r>
          </a:p>
        </p:txBody>
      </p:sp>
    </p:spTree>
    <p:extLst>
      <p:ext uri="{BB962C8B-B14F-4D97-AF65-F5344CB8AC3E}">
        <p14:creationId xmlns:p14="http://schemas.microsoft.com/office/powerpoint/2010/main" val="26423688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BF2179-2D21-4FEB-B08C-BB320984D6B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795784F-1A25-4166-A8FF-16EB1146A3B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C8754D-66CA-4386-9620-676F93D927D8}"/>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70022B96-AA78-4EAC-9EDC-33DC9477C62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D0D0C8E-B673-4FD2-B832-2E2A57B07491}"/>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22260209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8 Elphine  Layout">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1" y="0"/>
            <a:ext cx="5719763" cy="6858000"/>
          </a:xfrm>
          <a:custGeom>
            <a:avLst/>
            <a:gdLst>
              <a:gd name="connsiteX0" fmla="*/ 3528405 w 5719763"/>
              <a:gd name="connsiteY0" fmla="*/ 0 h 6858000"/>
              <a:gd name="connsiteX1" fmla="*/ 3530725 w 5719763"/>
              <a:gd name="connsiteY1" fmla="*/ 0 h 6858000"/>
              <a:gd name="connsiteX2" fmla="*/ 3546964 w 5719763"/>
              <a:gd name="connsiteY2" fmla="*/ 0 h 6858000"/>
              <a:gd name="connsiteX3" fmla="*/ 3591042 w 5719763"/>
              <a:gd name="connsiteY3" fmla="*/ 0 h 6858000"/>
              <a:gd name="connsiteX4" fmla="*/ 3627870 w 5719763"/>
              <a:gd name="connsiteY4" fmla="*/ 0 h 6858000"/>
              <a:gd name="connsiteX5" fmla="*/ 3676878 w 5719763"/>
              <a:gd name="connsiteY5" fmla="*/ 0 h 6858000"/>
              <a:gd name="connsiteX6" fmla="*/ 3739805 w 5719763"/>
              <a:gd name="connsiteY6" fmla="*/ 0 h 6858000"/>
              <a:gd name="connsiteX7" fmla="*/ 3818391 w 5719763"/>
              <a:gd name="connsiteY7" fmla="*/ 0 h 6858000"/>
              <a:gd name="connsiteX8" fmla="*/ 3914376 w 5719763"/>
              <a:gd name="connsiteY8" fmla="*/ 0 h 6858000"/>
              <a:gd name="connsiteX9" fmla="*/ 4029500 w 5719763"/>
              <a:gd name="connsiteY9" fmla="*/ 0 h 6858000"/>
              <a:gd name="connsiteX10" fmla="*/ 4165503 w 5719763"/>
              <a:gd name="connsiteY10" fmla="*/ 0 h 6858000"/>
              <a:gd name="connsiteX11" fmla="*/ 4324125 w 5719763"/>
              <a:gd name="connsiteY11" fmla="*/ 0 h 6858000"/>
              <a:gd name="connsiteX12" fmla="*/ 4507106 w 5719763"/>
              <a:gd name="connsiteY12" fmla="*/ 0 h 6858000"/>
              <a:gd name="connsiteX13" fmla="*/ 4716185 w 5719763"/>
              <a:gd name="connsiteY13" fmla="*/ 0 h 6858000"/>
              <a:gd name="connsiteX14" fmla="*/ 5719763 w 5719763"/>
              <a:gd name="connsiteY14" fmla="*/ 3082925 h 6858000"/>
              <a:gd name="connsiteX15" fmla="*/ 4115943 w 5719763"/>
              <a:gd name="connsiteY15" fmla="*/ 6858000 h 6858000"/>
              <a:gd name="connsiteX16" fmla="*/ 4113288 w 5719763"/>
              <a:gd name="connsiteY16" fmla="*/ 6858000 h 6858000"/>
              <a:gd name="connsiteX17" fmla="*/ 4094705 w 5719763"/>
              <a:gd name="connsiteY17" fmla="*/ 6858000 h 6858000"/>
              <a:gd name="connsiteX18" fmla="*/ 4044263 w 5719763"/>
              <a:gd name="connsiteY18" fmla="*/ 6858000 h 6858000"/>
              <a:gd name="connsiteX19" fmla="*/ 4002117 w 5719763"/>
              <a:gd name="connsiteY19" fmla="*/ 6858000 h 6858000"/>
              <a:gd name="connsiteX20" fmla="*/ 3946034 w 5719763"/>
              <a:gd name="connsiteY20" fmla="*/ 6858000 h 6858000"/>
              <a:gd name="connsiteX21" fmla="*/ 3874021 w 5719763"/>
              <a:gd name="connsiteY21" fmla="*/ 6858000 h 6858000"/>
              <a:gd name="connsiteX22" fmla="*/ 3784088 w 5719763"/>
              <a:gd name="connsiteY22" fmla="*/ 6858000 h 6858000"/>
              <a:gd name="connsiteX23" fmla="*/ 3674244 w 5719763"/>
              <a:gd name="connsiteY23" fmla="*/ 6858000 h 6858000"/>
              <a:gd name="connsiteX24" fmla="*/ 3542498 w 5719763"/>
              <a:gd name="connsiteY24" fmla="*/ 6858000 h 6858000"/>
              <a:gd name="connsiteX25" fmla="*/ 3386858 w 5719763"/>
              <a:gd name="connsiteY25" fmla="*/ 6858000 h 6858000"/>
              <a:gd name="connsiteX26" fmla="*/ 3205333 w 5719763"/>
              <a:gd name="connsiteY26" fmla="*/ 6858000 h 6858000"/>
              <a:gd name="connsiteX27" fmla="*/ 2995933 w 5719763"/>
              <a:gd name="connsiteY27" fmla="*/ 6858000 h 6858000"/>
              <a:gd name="connsiteX28" fmla="*/ 2756665 w 5719763"/>
              <a:gd name="connsiteY28" fmla="*/ 6858000 h 6858000"/>
              <a:gd name="connsiteX29" fmla="*/ 0 w 5719763"/>
              <a:gd name="connsiteY29" fmla="*/ 4286250 h 6858000"/>
              <a:gd name="connsiteX30" fmla="*/ 0 w 5719763"/>
              <a:gd name="connsiteY30" fmla="*/ 4283447 h 6858000"/>
              <a:gd name="connsiteX31" fmla="*/ 0 w 5719763"/>
              <a:gd name="connsiteY31" fmla="*/ 4276790 h 6858000"/>
              <a:gd name="connsiteX32" fmla="*/ 0 w 5719763"/>
              <a:gd name="connsiteY32" fmla="*/ 4263827 h 6858000"/>
              <a:gd name="connsiteX33" fmla="*/ 0 w 5719763"/>
              <a:gd name="connsiteY33" fmla="*/ 4242454 h 6858000"/>
              <a:gd name="connsiteX34" fmla="*/ 0 w 5719763"/>
              <a:gd name="connsiteY34" fmla="*/ 4210571 h 6858000"/>
              <a:gd name="connsiteX35" fmla="*/ 0 w 5719763"/>
              <a:gd name="connsiteY35" fmla="*/ 4166074 h 6858000"/>
              <a:gd name="connsiteX36" fmla="*/ 0 w 5719763"/>
              <a:gd name="connsiteY36" fmla="*/ 4106863 h 6858000"/>
              <a:gd name="connsiteX37" fmla="*/ 0 w 5719763"/>
              <a:gd name="connsiteY37" fmla="*/ 4030833 h 6858000"/>
              <a:gd name="connsiteX38" fmla="*/ 0 w 5719763"/>
              <a:gd name="connsiteY38" fmla="*/ 3935884 h 6858000"/>
              <a:gd name="connsiteX39" fmla="*/ 0 w 5719763"/>
              <a:gd name="connsiteY39" fmla="*/ 3819913 h 6858000"/>
              <a:gd name="connsiteX40" fmla="*/ 0 w 5719763"/>
              <a:gd name="connsiteY40" fmla="*/ 3680817 h 6858000"/>
              <a:gd name="connsiteX41" fmla="*/ 0 w 5719763"/>
              <a:gd name="connsiteY41" fmla="*/ 3516496 h 6858000"/>
              <a:gd name="connsiteX42" fmla="*/ 0 w 5719763"/>
              <a:gd name="connsiteY42" fmla="*/ 3324845 h 6858000"/>
              <a:gd name="connsiteX43" fmla="*/ 0 w 5719763"/>
              <a:gd name="connsiteY43" fmla="*/ 3218115 h 6858000"/>
              <a:gd name="connsiteX44" fmla="*/ 0 w 5719763"/>
              <a:gd name="connsiteY44" fmla="*/ 3103764 h 6858000"/>
              <a:gd name="connsiteX45" fmla="*/ 0 w 5719763"/>
              <a:gd name="connsiteY45" fmla="*/ 2981530 h 6858000"/>
              <a:gd name="connsiteX46" fmla="*/ 0 w 5719763"/>
              <a:gd name="connsiteY46" fmla="*/ 28511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19763" h="6858000">
                <a:moveTo>
                  <a:pt x="3528405" y="0"/>
                </a:moveTo>
                <a:lnTo>
                  <a:pt x="3530725" y="0"/>
                </a:lnTo>
                <a:lnTo>
                  <a:pt x="3546964" y="0"/>
                </a:lnTo>
                <a:lnTo>
                  <a:pt x="3591042" y="0"/>
                </a:lnTo>
                <a:lnTo>
                  <a:pt x="3627870" y="0"/>
                </a:lnTo>
                <a:lnTo>
                  <a:pt x="3676878" y="0"/>
                </a:lnTo>
                <a:lnTo>
                  <a:pt x="3739805" y="0"/>
                </a:lnTo>
                <a:lnTo>
                  <a:pt x="3818391" y="0"/>
                </a:lnTo>
                <a:lnTo>
                  <a:pt x="3914376" y="0"/>
                </a:lnTo>
                <a:lnTo>
                  <a:pt x="4029500" y="0"/>
                </a:lnTo>
                <a:lnTo>
                  <a:pt x="4165503" y="0"/>
                </a:lnTo>
                <a:lnTo>
                  <a:pt x="4324125" y="0"/>
                </a:lnTo>
                <a:lnTo>
                  <a:pt x="4507106" y="0"/>
                </a:lnTo>
                <a:lnTo>
                  <a:pt x="4716185" y="0"/>
                </a:lnTo>
                <a:cubicBezTo>
                  <a:pt x="5348185" y="866775"/>
                  <a:pt x="5719763" y="1930400"/>
                  <a:pt x="5719763" y="3082925"/>
                </a:cubicBezTo>
                <a:cubicBezTo>
                  <a:pt x="5719763" y="4565650"/>
                  <a:pt x="5103642" y="5902325"/>
                  <a:pt x="4115943" y="6858000"/>
                </a:cubicBezTo>
                <a:lnTo>
                  <a:pt x="4113288" y="6858000"/>
                </a:lnTo>
                <a:lnTo>
                  <a:pt x="4094705" y="6858000"/>
                </a:lnTo>
                <a:lnTo>
                  <a:pt x="4044263" y="6858000"/>
                </a:lnTo>
                <a:lnTo>
                  <a:pt x="4002117" y="6858000"/>
                </a:lnTo>
                <a:lnTo>
                  <a:pt x="3946034" y="6858000"/>
                </a:lnTo>
                <a:lnTo>
                  <a:pt x="3874021" y="6858000"/>
                </a:lnTo>
                <a:lnTo>
                  <a:pt x="3784088" y="6858000"/>
                </a:lnTo>
                <a:lnTo>
                  <a:pt x="3674244" y="6858000"/>
                </a:lnTo>
                <a:lnTo>
                  <a:pt x="3542498" y="6858000"/>
                </a:lnTo>
                <a:lnTo>
                  <a:pt x="3386858" y="6858000"/>
                </a:lnTo>
                <a:lnTo>
                  <a:pt x="3205333" y="6858000"/>
                </a:lnTo>
                <a:lnTo>
                  <a:pt x="2995933" y="6858000"/>
                </a:lnTo>
                <a:lnTo>
                  <a:pt x="2756665" y="6858000"/>
                </a:lnTo>
                <a:cubicBezTo>
                  <a:pt x="2756665" y="6858000"/>
                  <a:pt x="2756665" y="6858000"/>
                  <a:pt x="0" y="4286250"/>
                </a:cubicBezTo>
                <a:lnTo>
                  <a:pt x="0" y="4283447"/>
                </a:lnTo>
                <a:lnTo>
                  <a:pt x="0" y="4276790"/>
                </a:lnTo>
                <a:lnTo>
                  <a:pt x="0" y="4263827"/>
                </a:lnTo>
                <a:lnTo>
                  <a:pt x="0" y="4242454"/>
                </a:lnTo>
                <a:lnTo>
                  <a:pt x="0" y="4210571"/>
                </a:lnTo>
                <a:lnTo>
                  <a:pt x="0" y="4166074"/>
                </a:lnTo>
                <a:lnTo>
                  <a:pt x="0" y="4106863"/>
                </a:lnTo>
                <a:lnTo>
                  <a:pt x="0" y="4030833"/>
                </a:lnTo>
                <a:lnTo>
                  <a:pt x="0" y="3935884"/>
                </a:lnTo>
                <a:lnTo>
                  <a:pt x="0" y="3819913"/>
                </a:lnTo>
                <a:lnTo>
                  <a:pt x="0" y="3680817"/>
                </a:lnTo>
                <a:lnTo>
                  <a:pt x="0" y="3516496"/>
                </a:lnTo>
                <a:lnTo>
                  <a:pt x="0" y="3324845"/>
                </a:lnTo>
                <a:lnTo>
                  <a:pt x="0" y="3218115"/>
                </a:lnTo>
                <a:lnTo>
                  <a:pt x="0" y="3103764"/>
                </a:lnTo>
                <a:lnTo>
                  <a:pt x="0" y="2981530"/>
                </a:lnTo>
                <a:lnTo>
                  <a:pt x="0" y="2851150"/>
                </a:lnTo>
                <a:close/>
              </a:path>
            </a:pathLst>
          </a:custGeom>
          <a:pattFill prst="pct10">
            <a:fgClr>
              <a:schemeClr val="accent1"/>
            </a:fgClr>
            <a:bgClr>
              <a:schemeClr val="bg1"/>
            </a:bgClr>
          </a:pattFill>
        </p:spPr>
        <p:txBody>
          <a:bodyPr wrap="square" anchor="ctr" anchorCtr="1">
            <a:noAutofit/>
          </a:bodyPr>
          <a:lstStyle>
            <a:lvl1pPr marL="0" indent="0">
              <a:buNone/>
              <a:defRPr baseline="0"/>
            </a:lvl1pPr>
          </a:lstStyle>
          <a:p>
            <a:r>
              <a:rPr lang="en-US" dirty="0"/>
              <a:t>Replace Picture Here</a:t>
            </a:r>
          </a:p>
        </p:txBody>
      </p:sp>
    </p:spTree>
    <p:extLst>
      <p:ext uri="{BB962C8B-B14F-4D97-AF65-F5344CB8AC3E}">
        <p14:creationId xmlns:p14="http://schemas.microsoft.com/office/powerpoint/2010/main" val="18307726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9 Elphine  Layout">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3481146" y="1"/>
            <a:ext cx="7921638" cy="4468483"/>
          </a:xfrm>
          <a:custGeom>
            <a:avLst/>
            <a:gdLst>
              <a:gd name="connsiteX0" fmla="*/ 2341636 w 7921638"/>
              <a:gd name="connsiteY0" fmla="*/ 0 h 4468483"/>
              <a:gd name="connsiteX1" fmla="*/ 2345275 w 7921638"/>
              <a:gd name="connsiteY1" fmla="*/ 0 h 4468483"/>
              <a:gd name="connsiteX2" fmla="*/ 2370748 w 7921638"/>
              <a:gd name="connsiteY2" fmla="*/ 0 h 4468483"/>
              <a:gd name="connsiteX3" fmla="*/ 2398496 w 7921638"/>
              <a:gd name="connsiteY3" fmla="*/ 0 h 4468483"/>
              <a:gd name="connsiteX4" fmla="*/ 2439889 w 7921638"/>
              <a:gd name="connsiteY4" fmla="*/ 0 h 4468483"/>
              <a:gd name="connsiteX5" fmla="*/ 2497659 w 7921638"/>
              <a:gd name="connsiteY5" fmla="*/ 0 h 4468483"/>
              <a:gd name="connsiteX6" fmla="*/ 2574533 w 7921638"/>
              <a:gd name="connsiteY6" fmla="*/ 0 h 4468483"/>
              <a:gd name="connsiteX7" fmla="*/ 2673240 w 7921638"/>
              <a:gd name="connsiteY7" fmla="*/ 0 h 4468483"/>
              <a:gd name="connsiteX8" fmla="*/ 2796512 w 7921638"/>
              <a:gd name="connsiteY8" fmla="*/ 0 h 4468483"/>
              <a:gd name="connsiteX9" fmla="*/ 2947075 w 7921638"/>
              <a:gd name="connsiteY9" fmla="*/ 0 h 4468483"/>
              <a:gd name="connsiteX10" fmla="*/ 3127661 w 7921638"/>
              <a:gd name="connsiteY10" fmla="*/ 0 h 4468483"/>
              <a:gd name="connsiteX11" fmla="*/ 3340997 w 7921638"/>
              <a:gd name="connsiteY11" fmla="*/ 0 h 4468483"/>
              <a:gd name="connsiteX12" fmla="*/ 3589814 w 7921638"/>
              <a:gd name="connsiteY12" fmla="*/ 0 h 4468483"/>
              <a:gd name="connsiteX13" fmla="*/ 3876841 w 7921638"/>
              <a:gd name="connsiteY13" fmla="*/ 0 h 4468483"/>
              <a:gd name="connsiteX14" fmla="*/ 4204806 w 7921638"/>
              <a:gd name="connsiteY14" fmla="*/ 0 h 4468483"/>
              <a:gd name="connsiteX15" fmla="*/ 7921638 w 7921638"/>
              <a:gd name="connsiteY15" fmla="*/ 3496796 h 4468483"/>
              <a:gd name="connsiteX16" fmla="*/ 4749814 w 7921638"/>
              <a:gd name="connsiteY16" fmla="*/ 4468483 h 4468483"/>
              <a:gd name="connsiteX17" fmla="*/ 0 w 7921638"/>
              <a:gd name="connsiteY17" fmla="*/ 1911411 h 446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21638" h="4468483">
                <a:moveTo>
                  <a:pt x="2341636" y="0"/>
                </a:moveTo>
                <a:lnTo>
                  <a:pt x="2345275" y="0"/>
                </a:lnTo>
                <a:lnTo>
                  <a:pt x="2370748" y="0"/>
                </a:lnTo>
                <a:lnTo>
                  <a:pt x="2398496" y="0"/>
                </a:lnTo>
                <a:lnTo>
                  <a:pt x="2439889" y="0"/>
                </a:lnTo>
                <a:lnTo>
                  <a:pt x="2497659" y="0"/>
                </a:lnTo>
                <a:lnTo>
                  <a:pt x="2574533" y="0"/>
                </a:lnTo>
                <a:lnTo>
                  <a:pt x="2673240" y="0"/>
                </a:lnTo>
                <a:lnTo>
                  <a:pt x="2796512" y="0"/>
                </a:lnTo>
                <a:lnTo>
                  <a:pt x="2947075" y="0"/>
                </a:lnTo>
                <a:lnTo>
                  <a:pt x="3127661" y="0"/>
                </a:lnTo>
                <a:lnTo>
                  <a:pt x="3340997" y="0"/>
                </a:lnTo>
                <a:lnTo>
                  <a:pt x="3589814" y="0"/>
                </a:lnTo>
                <a:lnTo>
                  <a:pt x="3876841" y="0"/>
                </a:lnTo>
                <a:lnTo>
                  <a:pt x="4204806" y="0"/>
                </a:lnTo>
                <a:cubicBezTo>
                  <a:pt x="4204806" y="0"/>
                  <a:pt x="4204806" y="0"/>
                  <a:pt x="7921638" y="3496796"/>
                </a:cubicBezTo>
                <a:cubicBezTo>
                  <a:pt x="7015402" y="4110493"/>
                  <a:pt x="5922216" y="4468483"/>
                  <a:pt x="4749814" y="4468483"/>
                </a:cubicBezTo>
                <a:cubicBezTo>
                  <a:pt x="2769405" y="4468483"/>
                  <a:pt x="1026645" y="3452047"/>
                  <a:pt x="0" y="1911411"/>
                </a:cubicBezTo>
                <a:close/>
              </a:path>
            </a:pathLst>
          </a:custGeom>
          <a:pattFill prst="pct10">
            <a:fgClr>
              <a:schemeClr val="accent1"/>
            </a:fgClr>
            <a:bgClr>
              <a:schemeClr val="bg1"/>
            </a:bgClr>
          </a:pattFill>
        </p:spPr>
        <p:txBody>
          <a:bodyPr wrap="square" anchor="ctr" anchorCtr="1">
            <a:noAutofit/>
          </a:bodyPr>
          <a:lstStyle>
            <a:lvl1pPr marL="0" indent="0">
              <a:buNone/>
              <a:defRPr baseline="0"/>
            </a:lvl1pPr>
          </a:lstStyle>
          <a:p>
            <a:r>
              <a:rPr lang="en-US" dirty="0"/>
              <a:t>Replace Picture Here</a:t>
            </a:r>
          </a:p>
        </p:txBody>
      </p:sp>
    </p:spTree>
    <p:extLst>
      <p:ext uri="{BB962C8B-B14F-4D97-AF65-F5344CB8AC3E}">
        <p14:creationId xmlns:p14="http://schemas.microsoft.com/office/powerpoint/2010/main" val="3062305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 Elphine  Layout">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3760899" y="440269"/>
            <a:ext cx="2568388" cy="2568388"/>
          </a:xfrm>
          <a:custGeom>
            <a:avLst/>
            <a:gdLst>
              <a:gd name="connsiteX0" fmla="*/ 1284194 w 2568388"/>
              <a:gd name="connsiteY0" fmla="*/ 0 h 2568388"/>
              <a:gd name="connsiteX1" fmla="*/ 2568388 w 2568388"/>
              <a:gd name="connsiteY1" fmla="*/ 1284194 h 2568388"/>
              <a:gd name="connsiteX2" fmla="*/ 1284194 w 2568388"/>
              <a:gd name="connsiteY2" fmla="*/ 2568388 h 2568388"/>
              <a:gd name="connsiteX3" fmla="*/ 0 w 2568388"/>
              <a:gd name="connsiteY3" fmla="*/ 1284194 h 2568388"/>
              <a:gd name="connsiteX4" fmla="*/ 1284194 w 2568388"/>
              <a:gd name="connsiteY4" fmla="*/ 0 h 256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8388" h="2568388">
                <a:moveTo>
                  <a:pt x="1284194" y="0"/>
                </a:moveTo>
                <a:cubicBezTo>
                  <a:pt x="1993435" y="0"/>
                  <a:pt x="2568388" y="574953"/>
                  <a:pt x="2568388" y="1284194"/>
                </a:cubicBezTo>
                <a:cubicBezTo>
                  <a:pt x="2568388" y="1993435"/>
                  <a:pt x="1993435" y="2568388"/>
                  <a:pt x="1284194" y="2568388"/>
                </a:cubicBezTo>
                <a:cubicBezTo>
                  <a:pt x="574953" y="2568388"/>
                  <a:pt x="0" y="1993435"/>
                  <a:pt x="0" y="1284194"/>
                </a:cubicBezTo>
                <a:cubicBezTo>
                  <a:pt x="0" y="574953"/>
                  <a:pt x="574953" y="0"/>
                  <a:pt x="1284194" y="0"/>
                </a:cubicBezTo>
                <a:close/>
              </a:path>
            </a:pathLst>
          </a:custGeom>
          <a:pattFill prst="pct10">
            <a:fgClr>
              <a:schemeClr val="accent1"/>
            </a:fgClr>
            <a:bgClr>
              <a:schemeClr val="bg1"/>
            </a:bgClr>
          </a:pattFill>
        </p:spPr>
        <p:txBody>
          <a:bodyPr wrap="square" anchor="ctr" anchorCtr="1">
            <a:noAutofit/>
          </a:bodyPr>
          <a:lstStyle>
            <a:lvl1pPr marL="0" indent="0">
              <a:buNone/>
              <a:defRPr sz="1600" baseline="0"/>
            </a:lvl1pPr>
          </a:lstStyle>
          <a:p>
            <a:r>
              <a:rPr lang="en-US" dirty="0"/>
              <a:t>Replace Picture Here</a:t>
            </a:r>
          </a:p>
        </p:txBody>
      </p:sp>
      <p:sp>
        <p:nvSpPr>
          <p:cNvPr id="9" name="Picture Placeholder 8"/>
          <p:cNvSpPr>
            <a:spLocks noGrp="1"/>
          </p:cNvSpPr>
          <p:nvPr>
            <p:ph type="pic" sz="quarter" idx="13" hasCustomPrompt="1"/>
          </p:nvPr>
        </p:nvSpPr>
        <p:spPr>
          <a:xfrm>
            <a:off x="6082553" y="3409801"/>
            <a:ext cx="2568388" cy="2568388"/>
          </a:xfrm>
          <a:custGeom>
            <a:avLst/>
            <a:gdLst>
              <a:gd name="connsiteX0" fmla="*/ 1284194 w 2568388"/>
              <a:gd name="connsiteY0" fmla="*/ 0 h 2568388"/>
              <a:gd name="connsiteX1" fmla="*/ 2568388 w 2568388"/>
              <a:gd name="connsiteY1" fmla="*/ 1284194 h 2568388"/>
              <a:gd name="connsiteX2" fmla="*/ 1284194 w 2568388"/>
              <a:gd name="connsiteY2" fmla="*/ 2568388 h 2568388"/>
              <a:gd name="connsiteX3" fmla="*/ 0 w 2568388"/>
              <a:gd name="connsiteY3" fmla="*/ 1284194 h 2568388"/>
              <a:gd name="connsiteX4" fmla="*/ 1284194 w 2568388"/>
              <a:gd name="connsiteY4" fmla="*/ 0 h 256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8388" h="2568388">
                <a:moveTo>
                  <a:pt x="1284194" y="0"/>
                </a:moveTo>
                <a:cubicBezTo>
                  <a:pt x="1993435" y="0"/>
                  <a:pt x="2568388" y="574953"/>
                  <a:pt x="2568388" y="1284194"/>
                </a:cubicBezTo>
                <a:cubicBezTo>
                  <a:pt x="2568388" y="1993435"/>
                  <a:pt x="1993435" y="2568388"/>
                  <a:pt x="1284194" y="2568388"/>
                </a:cubicBezTo>
                <a:cubicBezTo>
                  <a:pt x="574953" y="2568388"/>
                  <a:pt x="0" y="1993435"/>
                  <a:pt x="0" y="1284194"/>
                </a:cubicBezTo>
                <a:cubicBezTo>
                  <a:pt x="0" y="574953"/>
                  <a:pt x="574953" y="0"/>
                  <a:pt x="1284194" y="0"/>
                </a:cubicBezTo>
                <a:close/>
              </a:path>
            </a:pathLst>
          </a:custGeom>
          <a:pattFill prst="pct10">
            <a:fgClr>
              <a:schemeClr val="accent1"/>
            </a:fgClr>
            <a:bgClr>
              <a:schemeClr val="bg1"/>
            </a:bgClr>
          </a:pattFill>
        </p:spPr>
        <p:txBody>
          <a:bodyPr wrap="square" anchor="ctr" anchorCtr="1">
            <a:noAutofit/>
          </a:bodyPr>
          <a:lstStyle>
            <a:lvl1pPr marL="0" indent="0">
              <a:buNone/>
              <a:defRPr sz="1600" baseline="0"/>
            </a:lvl1pPr>
          </a:lstStyle>
          <a:p>
            <a:r>
              <a:rPr lang="en-US" dirty="0"/>
              <a:t>Replace Picture Here</a:t>
            </a:r>
          </a:p>
        </p:txBody>
      </p:sp>
    </p:spTree>
    <p:extLst>
      <p:ext uri="{BB962C8B-B14F-4D97-AF65-F5344CB8AC3E}">
        <p14:creationId xmlns:p14="http://schemas.microsoft.com/office/powerpoint/2010/main" val="10361283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 Elphine  Layout">
    <p:spTree>
      <p:nvGrpSpPr>
        <p:cNvPr id="1" name=""/>
        <p:cNvGrpSpPr/>
        <p:nvPr/>
      </p:nvGrpSpPr>
      <p:grpSpPr>
        <a:xfrm>
          <a:off x="0" y="0"/>
          <a:ext cx="0" cy="0"/>
          <a:chOff x="0" y="0"/>
          <a:chExt cx="0" cy="0"/>
        </a:xfrm>
      </p:grpSpPr>
      <p:sp>
        <p:nvSpPr>
          <p:cNvPr id="12" name="Picture Placeholder 11"/>
          <p:cNvSpPr>
            <a:spLocks noGrp="1"/>
          </p:cNvSpPr>
          <p:nvPr>
            <p:ph type="pic" sz="quarter" idx="14" hasCustomPrompt="1"/>
          </p:nvPr>
        </p:nvSpPr>
        <p:spPr>
          <a:xfrm>
            <a:off x="4863412" y="2645188"/>
            <a:ext cx="2433918" cy="2433918"/>
          </a:xfrm>
          <a:custGeom>
            <a:avLst/>
            <a:gdLst>
              <a:gd name="connsiteX0" fmla="*/ 1216959 w 2433918"/>
              <a:gd name="connsiteY0" fmla="*/ 0 h 2433918"/>
              <a:gd name="connsiteX1" fmla="*/ 2433918 w 2433918"/>
              <a:gd name="connsiteY1" fmla="*/ 1216959 h 2433918"/>
              <a:gd name="connsiteX2" fmla="*/ 1216959 w 2433918"/>
              <a:gd name="connsiteY2" fmla="*/ 2433918 h 2433918"/>
              <a:gd name="connsiteX3" fmla="*/ 0 w 2433918"/>
              <a:gd name="connsiteY3" fmla="*/ 1216959 h 2433918"/>
              <a:gd name="connsiteX4" fmla="*/ 1216959 w 2433918"/>
              <a:gd name="connsiteY4" fmla="*/ 0 h 2433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918" h="2433918">
                <a:moveTo>
                  <a:pt x="1216959" y="0"/>
                </a:moveTo>
                <a:cubicBezTo>
                  <a:pt x="1889067" y="0"/>
                  <a:pt x="2433918" y="544851"/>
                  <a:pt x="2433918" y="1216959"/>
                </a:cubicBezTo>
                <a:cubicBezTo>
                  <a:pt x="2433918" y="1889067"/>
                  <a:pt x="1889067" y="2433918"/>
                  <a:pt x="1216959" y="2433918"/>
                </a:cubicBezTo>
                <a:cubicBezTo>
                  <a:pt x="544851" y="2433918"/>
                  <a:pt x="0" y="1889067"/>
                  <a:pt x="0" y="1216959"/>
                </a:cubicBezTo>
                <a:cubicBezTo>
                  <a:pt x="0" y="544851"/>
                  <a:pt x="544851" y="0"/>
                  <a:pt x="1216959" y="0"/>
                </a:cubicBezTo>
                <a:close/>
              </a:path>
            </a:pathLst>
          </a:custGeom>
          <a:pattFill prst="pct10">
            <a:fgClr>
              <a:schemeClr val="accent1"/>
            </a:fgClr>
            <a:bgClr>
              <a:schemeClr val="bg1"/>
            </a:bgClr>
          </a:pattFill>
        </p:spPr>
        <p:txBody>
          <a:bodyPr wrap="square" anchor="ctr" anchorCtr="1">
            <a:noAutofit/>
          </a:bodyPr>
          <a:lstStyle>
            <a:lvl1pPr marL="0" indent="0">
              <a:buNone/>
              <a:defRPr sz="1600" baseline="0"/>
            </a:lvl1pPr>
          </a:lstStyle>
          <a:p>
            <a:r>
              <a:rPr lang="en-US" dirty="0"/>
              <a:t>Replace Picture Here</a:t>
            </a:r>
          </a:p>
        </p:txBody>
      </p:sp>
      <p:sp>
        <p:nvSpPr>
          <p:cNvPr id="14" name="Picture Placeholder 13"/>
          <p:cNvSpPr>
            <a:spLocks noGrp="1"/>
          </p:cNvSpPr>
          <p:nvPr>
            <p:ph type="pic" sz="quarter" idx="15" hasCustomPrompt="1"/>
          </p:nvPr>
        </p:nvSpPr>
        <p:spPr>
          <a:xfrm>
            <a:off x="886414" y="2634532"/>
            <a:ext cx="2433918" cy="2433918"/>
          </a:xfrm>
          <a:custGeom>
            <a:avLst/>
            <a:gdLst>
              <a:gd name="connsiteX0" fmla="*/ 1216959 w 2433918"/>
              <a:gd name="connsiteY0" fmla="*/ 0 h 2433918"/>
              <a:gd name="connsiteX1" fmla="*/ 2433918 w 2433918"/>
              <a:gd name="connsiteY1" fmla="*/ 1216959 h 2433918"/>
              <a:gd name="connsiteX2" fmla="*/ 1216959 w 2433918"/>
              <a:gd name="connsiteY2" fmla="*/ 2433918 h 2433918"/>
              <a:gd name="connsiteX3" fmla="*/ 0 w 2433918"/>
              <a:gd name="connsiteY3" fmla="*/ 1216959 h 2433918"/>
              <a:gd name="connsiteX4" fmla="*/ 1216959 w 2433918"/>
              <a:gd name="connsiteY4" fmla="*/ 0 h 2433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918" h="2433918">
                <a:moveTo>
                  <a:pt x="1216959" y="0"/>
                </a:moveTo>
                <a:cubicBezTo>
                  <a:pt x="1889067" y="0"/>
                  <a:pt x="2433918" y="544851"/>
                  <a:pt x="2433918" y="1216959"/>
                </a:cubicBezTo>
                <a:cubicBezTo>
                  <a:pt x="2433918" y="1889067"/>
                  <a:pt x="1889067" y="2433918"/>
                  <a:pt x="1216959" y="2433918"/>
                </a:cubicBezTo>
                <a:cubicBezTo>
                  <a:pt x="544851" y="2433918"/>
                  <a:pt x="0" y="1889067"/>
                  <a:pt x="0" y="1216959"/>
                </a:cubicBezTo>
                <a:cubicBezTo>
                  <a:pt x="0" y="544851"/>
                  <a:pt x="544851" y="0"/>
                  <a:pt x="1216959" y="0"/>
                </a:cubicBezTo>
                <a:close/>
              </a:path>
            </a:pathLst>
          </a:custGeom>
          <a:pattFill prst="pct10">
            <a:fgClr>
              <a:schemeClr val="accent1"/>
            </a:fgClr>
            <a:bgClr>
              <a:schemeClr val="bg1"/>
            </a:bgClr>
          </a:pattFill>
        </p:spPr>
        <p:txBody>
          <a:bodyPr wrap="square" anchor="ctr" anchorCtr="1">
            <a:noAutofit/>
          </a:bodyPr>
          <a:lstStyle>
            <a:lvl1pPr marL="0" indent="0">
              <a:buNone/>
              <a:defRPr sz="1600" baseline="0"/>
            </a:lvl1pPr>
          </a:lstStyle>
          <a:p>
            <a:r>
              <a:rPr lang="en-US" dirty="0"/>
              <a:t>Replace Picture Here</a:t>
            </a:r>
          </a:p>
        </p:txBody>
      </p:sp>
      <p:sp>
        <p:nvSpPr>
          <p:cNvPr id="10" name="Picture Placeholder 9"/>
          <p:cNvSpPr>
            <a:spLocks noGrp="1"/>
          </p:cNvSpPr>
          <p:nvPr>
            <p:ph type="pic" sz="quarter" idx="13" hasCustomPrompt="1"/>
          </p:nvPr>
        </p:nvSpPr>
        <p:spPr>
          <a:xfrm>
            <a:off x="8773319" y="2691621"/>
            <a:ext cx="2433918" cy="2433918"/>
          </a:xfrm>
          <a:custGeom>
            <a:avLst/>
            <a:gdLst>
              <a:gd name="connsiteX0" fmla="*/ 1216959 w 2433918"/>
              <a:gd name="connsiteY0" fmla="*/ 0 h 2433918"/>
              <a:gd name="connsiteX1" fmla="*/ 2433918 w 2433918"/>
              <a:gd name="connsiteY1" fmla="*/ 1216959 h 2433918"/>
              <a:gd name="connsiteX2" fmla="*/ 1216959 w 2433918"/>
              <a:gd name="connsiteY2" fmla="*/ 2433918 h 2433918"/>
              <a:gd name="connsiteX3" fmla="*/ 0 w 2433918"/>
              <a:gd name="connsiteY3" fmla="*/ 1216959 h 2433918"/>
              <a:gd name="connsiteX4" fmla="*/ 1216959 w 2433918"/>
              <a:gd name="connsiteY4" fmla="*/ 0 h 2433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918" h="2433918">
                <a:moveTo>
                  <a:pt x="1216959" y="0"/>
                </a:moveTo>
                <a:cubicBezTo>
                  <a:pt x="1889067" y="0"/>
                  <a:pt x="2433918" y="544851"/>
                  <a:pt x="2433918" y="1216959"/>
                </a:cubicBezTo>
                <a:cubicBezTo>
                  <a:pt x="2433918" y="1889067"/>
                  <a:pt x="1889067" y="2433918"/>
                  <a:pt x="1216959" y="2433918"/>
                </a:cubicBezTo>
                <a:cubicBezTo>
                  <a:pt x="544851" y="2433918"/>
                  <a:pt x="0" y="1889067"/>
                  <a:pt x="0" y="1216959"/>
                </a:cubicBezTo>
                <a:cubicBezTo>
                  <a:pt x="0" y="544851"/>
                  <a:pt x="544851" y="0"/>
                  <a:pt x="1216959" y="0"/>
                </a:cubicBezTo>
                <a:close/>
              </a:path>
            </a:pathLst>
          </a:custGeom>
          <a:pattFill prst="pct10">
            <a:fgClr>
              <a:schemeClr val="accent1"/>
            </a:fgClr>
            <a:bgClr>
              <a:schemeClr val="bg1"/>
            </a:bgClr>
          </a:pattFill>
        </p:spPr>
        <p:txBody>
          <a:bodyPr wrap="square" anchor="ctr" anchorCtr="1">
            <a:noAutofit/>
          </a:bodyPr>
          <a:lstStyle>
            <a:lvl1pPr marL="0" indent="0">
              <a:buNone/>
              <a:defRPr sz="1600" baseline="0"/>
            </a:lvl1pPr>
          </a:lstStyle>
          <a:p>
            <a:r>
              <a:rPr lang="en-US" dirty="0"/>
              <a:t>Replace Picture Here</a:t>
            </a:r>
          </a:p>
        </p:txBody>
      </p:sp>
    </p:spTree>
    <p:extLst>
      <p:ext uri="{BB962C8B-B14F-4D97-AF65-F5344CB8AC3E}">
        <p14:creationId xmlns:p14="http://schemas.microsoft.com/office/powerpoint/2010/main" val="38651899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 Elphine  Layout">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4548856" y="816495"/>
            <a:ext cx="2117054" cy="2117054"/>
          </a:xfrm>
          <a:custGeom>
            <a:avLst/>
            <a:gdLst>
              <a:gd name="connsiteX0" fmla="*/ 1058527 w 2117054"/>
              <a:gd name="connsiteY0" fmla="*/ 0 h 2117054"/>
              <a:gd name="connsiteX1" fmla="*/ 2117054 w 2117054"/>
              <a:gd name="connsiteY1" fmla="*/ 1058527 h 2117054"/>
              <a:gd name="connsiteX2" fmla="*/ 1058527 w 2117054"/>
              <a:gd name="connsiteY2" fmla="*/ 2117054 h 2117054"/>
              <a:gd name="connsiteX3" fmla="*/ 0 w 2117054"/>
              <a:gd name="connsiteY3" fmla="*/ 1058527 h 2117054"/>
              <a:gd name="connsiteX4" fmla="*/ 1058527 w 2117054"/>
              <a:gd name="connsiteY4" fmla="*/ 0 h 211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054" h="2117054">
                <a:moveTo>
                  <a:pt x="1058527" y="0"/>
                </a:moveTo>
                <a:cubicBezTo>
                  <a:pt x="1643135" y="0"/>
                  <a:pt x="2117054" y="473919"/>
                  <a:pt x="2117054" y="1058527"/>
                </a:cubicBezTo>
                <a:cubicBezTo>
                  <a:pt x="2117054" y="1643135"/>
                  <a:pt x="1643135" y="2117054"/>
                  <a:pt x="1058527" y="2117054"/>
                </a:cubicBezTo>
                <a:cubicBezTo>
                  <a:pt x="473919" y="2117054"/>
                  <a:pt x="0" y="1643135"/>
                  <a:pt x="0" y="1058527"/>
                </a:cubicBezTo>
                <a:cubicBezTo>
                  <a:pt x="0" y="473919"/>
                  <a:pt x="473919" y="0"/>
                  <a:pt x="1058527" y="0"/>
                </a:cubicBezTo>
                <a:close/>
              </a:path>
            </a:pathLst>
          </a:custGeom>
          <a:pattFill prst="pct10">
            <a:fgClr>
              <a:schemeClr val="accent1"/>
            </a:fgClr>
            <a:bgClr>
              <a:schemeClr val="bg1"/>
            </a:bgClr>
          </a:pattFill>
        </p:spPr>
        <p:txBody>
          <a:bodyPr wrap="square" anchor="ctr" anchorCtr="1">
            <a:noAutofit/>
          </a:bodyPr>
          <a:lstStyle>
            <a:lvl1pPr marL="0" indent="0">
              <a:buNone/>
              <a:defRPr sz="1600"/>
            </a:lvl1pPr>
          </a:lstStyle>
          <a:p>
            <a:r>
              <a:rPr lang="en-US" dirty="0"/>
              <a:t>Replace Image Here</a:t>
            </a:r>
          </a:p>
        </p:txBody>
      </p:sp>
    </p:spTree>
    <p:extLst>
      <p:ext uri="{BB962C8B-B14F-4D97-AF65-F5344CB8AC3E}">
        <p14:creationId xmlns:p14="http://schemas.microsoft.com/office/powerpoint/2010/main" val="26183932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 Elphine  Layout">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2228240" y="3000856"/>
            <a:ext cx="7740285" cy="3857145"/>
          </a:xfrm>
          <a:custGeom>
            <a:avLst/>
            <a:gdLst>
              <a:gd name="connsiteX0" fmla="*/ 3871735 w 7740285"/>
              <a:gd name="connsiteY0" fmla="*/ 0 h 3857145"/>
              <a:gd name="connsiteX1" fmla="*/ 7721282 w 7740285"/>
              <a:gd name="connsiteY1" fmla="*/ 3480170 h 3857145"/>
              <a:gd name="connsiteX2" fmla="*/ 7740285 w 7740285"/>
              <a:gd name="connsiteY2" fmla="*/ 3857145 h 3857145"/>
              <a:gd name="connsiteX3" fmla="*/ 0 w 7740285"/>
              <a:gd name="connsiteY3" fmla="*/ 3857145 h 3857145"/>
              <a:gd name="connsiteX4" fmla="*/ 19004 w 7740285"/>
              <a:gd name="connsiteY4" fmla="*/ 3480170 h 3857145"/>
              <a:gd name="connsiteX5" fmla="*/ 3871735 w 7740285"/>
              <a:gd name="connsiteY5" fmla="*/ 0 h 385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0285" h="3857145">
                <a:moveTo>
                  <a:pt x="3871735" y="0"/>
                </a:moveTo>
                <a:cubicBezTo>
                  <a:pt x="5875170" y="0"/>
                  <a:pt x="7523115" y="1525477"/>
                  <a:pt x="7721282" y="3480170"/>
                </a:cubicBezTo>
                <a:lnTo>
                  <a:pt x="7740285" y="3857145"/>
                </a:lnTo>
                <a:lnTo>
                  <a:pt x="0" y="3857145"/>
                </a:lnTo>
                <a:lnTo>
                  <a:pt x="19004" y="3480170"/>
                </a:lnTo>
                <a:cubicBezTo>
                  <a:pt x="217183" y="1525477"/>
                  <a:pt x="1865314" y="0"/>
                  <a:pt x="3871735" y="0"/>
                </a:cubicBezTo>
                <a:close/>
              </a:path>
            </a:pathLst>
          </a:custGeom>
          <a:pattFill prst="pct10">
            <a:fgClr>
              <a:schemeClr val="accent1"/>
            </a:fgClr>
            <a:bgClr>
              <a:schemeClr val="bg1"/>
            </a:bgClr>
          </a:pattFill>
        </p:spPr>
        <p:txBody>
          <a:bodyPr wrap="square" anchor="ctr" anchorCtr="1">
            <a:noAutofit/>
          </a:bodyPr>
          <a:lstStyle>
            <a:lvl1pPr marL="0" indent="0">
              <a:buNone/>
              <a:defRPr baseline="0"/>
            </a:lvl1pPr>
          </a:lstStyle>
          <a:p>
            <a:r>
              <a:rPr lang="en-US" dirty="0"/>
              <a:t>Replace Picture Here</a:t>
            </a:r>
          </a:p>
        </p:txBody>
      </p:sp>
    </p:spTree>
    <p:extLst>
      <p:ext uri="{BB962C8B-B14F-4D97-AF65-F5344CB8AC3E}">
        <p14:creationId xmlns:p14="http://schemas.microsoft.com/office/powerpoint/2010/main" val="4331894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 Elphine  Layout">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a:xfrm>
            <a:off x="1" y="0"/>
            <a:ext cx="6555036" cy="6858000"/>
          </a:xfrm>
          <a:custGeom>
            <a:avLst/>
            <a:gdLst>
              <a:gd name="connsiteX0" fmla="*/ 0 w 6555036"/>
              <a:gd name="connsiteY0" fmla="*/ 0 h 6858000"/>
              <a:gd name="connsiteX1" fmla="*/ 6555036 w 6555036"/>
              <a:gd name="connsiteY1" fmla="*/ 0 h 6858000"/>
              <a:gd name="connsiteX2" fmla="*/ 2093205 w 6555036"/>
              <a:gd name="connsiteY2" fmla="*/ 6857999 h 6858000"/>
              <a:gd name="connsiteX3" fmla="*/ 0 w 65550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55036" h="6858000">
                <a:moveTo>
                  <a:pt x="0" y="0"/>
                </a:moveTo>
                <a:lnTo>
                  <a:pt x="6555036" y="0"/>
                </a:lnTo>
                <a:lnTo>
                  <a:pt x="2093205" y="6857999"/>
                </a:lnTo>
                <a:lnTo>
                  <a:pt x="0" y="6858000"/>
                </a:lnTo>
                <a:close/>
              </a:path>
            </a:pathLst>
          </a:custGeom>
          <a:pattFill prst="pct10">
            <a:fgClr>
              <a:schemeClr val="accent1"/>
            </a:fgClr>
            <a:bgClr>
              <a:schemeClr val="bg1"/>
            </a:bgClr>
          </a:pattFill>
        </p:spPr>
        <p:txBody>
          <a:bodyPr wrap="square" anchor="ctr" anchorCtr="1">
            <a:noAutofit/>
          </a:bodyPr>
          <a:lstStyle>
            <a:lvl1pPr marL="0" indent="0">
              <a:buNone/>
              <a:defRPr baseline="0"/>
            </a:lvl1pPr>
          </a:lstStyle>
          <a:p>
            <a:r>
              <a:rPr lang="en-US" dirty="0"/>
              <a:t>Replace Picture Here</a:t>
            </a:r>
          </a:p>
        </p:txBody>
      </p:sp>
    </p:spTree>
    <p:extLst>
      <p:ext uri="{BB962C8B-B14F-4D97-AF65-F5344CB8AC3E}">
        <p14:creationId xmlns:p14="http://schemas.microsoft.com/office/powerpoint/2010/main" val="33999775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 Elphine  Layout">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3117274"/>
            <a:ext cx="12192000" cy="3731202"/>
          </a:xfrm>
          <a:custGeom>
            <a:avLst/>
            <a:gdLst>
              <a:gd name="connsiteX0" fmla="*/ 0 w 12192000"/>
              <a:gd name="connsiteY0" fmla="*/ 0 h 3731202"/>
              <a:gd name="connsiteX1" fmla="*/ 12192000 w 12192000"/>
              <a:gd name="connsiteY1" fmla="*/ 0 h 3731202"/>
              <a:gd name="connsiteX2" fmla="*/ 12192000 w 12192000"/>
              <a:gd name="connsiteY2" fmla="*/ 3731202 h 3731202"/>
              <a:gd name="connsiteX3" fmla="*/ 0 w 12192000"/>
              <a:gd name="connsiteY3" fmla="*/ 3731202 h 3731202"/>
            </a:gdLst>
            <a:ahLst/>
            <a:cxnLst>
              <a:cxn ang="0">
                <a:pos x="connsiteX0" y="connsiteY0"/>
              </a:cxn>
              <a:cxn ang="0">
                <a:pos x="connsiteX1" y="connsiteY1"/>
              </a:cxn>
              <a:cxn ang="0">
                <a:pos x="connsiteX2" y="connsiteY2"/>
              </a:cxn>
              <a:cxn ang="0">
                <a:pos x="connsiteX3" y="connsiteY3"/>
              </a:cxn>
            </a:cxnLst>
            <a:rect l="l" t="t" r="r" b="b"/>
            <a:pathLst>
              <a:path w="12192000" h="3731202">
                <a:moveTo>
                  <a:pt x="0" y="0"/>
                </a:moveTo>
                <a:lnTo>
                  <a:pt x="12192000" y="0"/>
                </a:lnTo>
                <a:lnTo>
                  <a:pt x="12192000" y="3731202"/>
                </a:lnTo>
                <a:lnTo>
                  <a:pt x="0" y="3731202"/>
                </a:lnTo>
                <a:close/>
              </a:path>
            </a:pathLst>
          </a:custGeom>
          <a:pattFill prst="pct10">
            <a:fgClr>
              <a:schemeClr val="accent1"/>
            </a:fgClr>
            <a:bgClr>
              <a:schemeClr val="bg1"/>
            </a:bgClr>
          </a:pattFill>
        </p:spPr>
        <p:txBody>
          <a:bodyPr wrap="square" anchor="ctr" anchorCtr="1">
            <a:noAutofit/>
          </a:bodyPr>
          <a:lstStyle>
            <a:lvl1pPr marL="0" indent="0">
              <a:buNone/>
              <a:defRPr baseline="0"/>
            </a:lvl1pPr>
          </a:lstStyle>
          <a:p>
            <a:r>
              <a:rPr lang="en-US" dirty="0"/>
              <a:t>Replace Picture Here</a:t>
            </a:r>
          </a:p>
        </p:txBody>
      </p:sp>
    </p:spTree>
    <p:extLst>
      <p:ext uri="{BB962C8B-B14F-4D97-AF65-F5344CB8AC3E}">
        <p14:creationId xmlns:p14="http://schemas.microsoft.com/office/powerpoint/2010/main" val="25193787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 Elphine 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3656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
        <p:nvSpPr>
          <p:cNvPr id="19" name="Footer Placeholder 3"/>
          <p:cNvSpPr txBox="1">
            <a:spLocks/>
          </p:cNvSpPr>
          <p:nvPr userDrawn="1"/>
        </p:nvSpPr>
        <p:spPr>
          <a:xfrm>
            <a:off x="334755" y="182562"/>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accent6"/>
                </a:solidFill>
                <a:latin typeface="Milkshake" panose="0200050500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2"/>
                </a:solidFill>
                <a:latin typeface="Lobster 1.3" panose="02000506000000020003" pitchFamily="50" charset="0"/>
              </a:rPr>
              <a:t>Grande</a:t>
            </a:r>
          </a:p>
        </p:txBody>
      </p:sp>
      <p:sp>
        <p:nvSpPr>
          <p:cNvPr id="20" name="Slide Number Placeholder 4"/>
          <p:cNvSpPr txBox="1">
            <a:spLocks/>
          </p:cNvSpPr>
          <p:nvPr userDrawn="1"/>
        </p:nvSpPr>
        <p:spPr>
          <a:xfrm>
            <a:off x="9114045" y="1825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2"/>
                </a:solidFill>
              </a:rPr>
              <a:t>Page </a:t>
            </a:r>
            <a:fld id="{2D15BCA4-C052-446D-9D80-B0564EC35A96}" type="slidenum">
              <a:rPr lang="en-US" smtClean="0">
                <a:solidFill>
                  <a:schemeClr val="bg2"/>
                </a:solidFill>
              </a:rPr>
              <a:pPr/>
              <a:t>‹#›</a:t>
            </a:fld>
            <a:endParaRPr lang="en-US" dirty="0">
              <a:solidFill>
                <a:schemeClr val="bg2"/>
              </a:solidFill>
            </a:endParaRPr>
          </a:p>
        </p:txBody>
      </p:sp>
      <p:sp>
        <p:nvSpPr>
          <p:cNvPr id="16" name="Title 1"/>
          <p:cNvSpPr>
            <a:spLocks noGrp="1"/>
          </p:cNvSpPr>
          <p:nvPr userDrawn="1">
            <p:ph type="title"/>
          </p:nvPr>
        </p:nvSpPr>
        <p:spPr>
          <a:xfrm>
            <a:off x="3788855" y="729514"/>
            <a:ext cx="4614290" cy="457539"/>
          </a:xfrm>
        </p:spPr>
        <p:txBody>
          <a:bodyPr>
            <a:normAutofit/>
          </a:bodyPr>
          <a:lstStyle>
            <a:lvl1pPr algn="ctr">
              <a:defRPr sz="3600" b="1">
                <a:solidFill>
                  <a:schemeClr val="accent6"/>
                </a:solidFill>
              </a:defRPr>
            </a:lvl1pPr>
          </a:lstStyle>
          <a:p>
            <a:r>
              <a:rPr lang="zh-CN" altLang="en-US"/>
              <a:t>单击此处编辑母版标题样式</a:t>
            </a:r>
            <a:endParaRPr lang="en-US" dirty="0"/>
          </a:p>
        </p:txBody>
      </p:sp>
      <p:sp>
        <p:nvSpPr>
          <p:cNvPr id="32" name="Subtitle 2"/>
          <p:cNvSpPr>
            <a:spLocks noGrp="1"/>
          </p:cNvSpPr>
          <p:nvPr userDrawn="1">
            <p:ph type="subTitle" idx="14"/>
          </p:nvPr>
        </p:nvSpPr>
        <p:spPr>
          <a:xfrm>
            <a:off x="3786524" y="1194625"/>
            <a:ext cx="4618952" cy="650012"/>
          </a:xfrm>
        </p:spPr>
        <p:txBody>
          <a:bodyPr>
            <a:normAutofit/>
          </a:bodyPr>
          <a:lstStyle>
            <a:lvl1pPr marL="0" indent="0" algn="ctr">
              <a:buNone/>
              <a:defRPr sz="18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37" name="Text Placeholder 23"/>
          <p:cNvSpPr>
            <a:spLocks noGrp="1"/>
          </p:cNvSpPr>
          <p:nvPr>
            <p:ph type="body" sz="quarter" idx="19"/>
          </p:nvPr>
        </p:nvSpPr>
        <p:spPr>
          <a:xfrm>
            <a:off x="5216982" y="4230677"/>
            <a:ext cx="1758036" cy="664596"/>
          </a:xfrm>
        </p:spPr>
        <p:txBody>
          <a:bodyPr>
            <a:noAutofit/>
          </a:bodyPr>
          <a:lstStyle>
            <a:lvl1pPr marL="0" indent="0" algn="ctr">
              <a:lnSpc>
                <a:spcPct val="150000"/>
              </a:lnSpc>
              <a:buNone/>
              <a:defRPr sz="1100">
                <a:solidFill>
                  <a:schemeClr val="bg2">
                    <a:lumMod val="60000"/>
                    <a:lumOff val="40000"/>
                  </a:schemeClr>
                </a:solidFill>
              </a:defRPr>
            </a:lvl1pPr>
            <a:lvl2pPr marL="457200" indent="0" algn="ctr">
              <a:lnSpc>
                <a:spcPct val="150000"/>
              </a:lnSpc>
              <a:buNone/>
              <a:defRPr sz="1050">
                <a:solidFill>
                  <a:schemeClr val="bg2">
                    <a:lumMod val="60000"/>
                    <a:lumOff val="40000"/>
                  </a:schemeClr>
                </a:solidFill>
              </a:defRPr>
            </a:lvl2pPr>
            <a:lvl3pPr marL="914400" indent="0" algn="just">
              <a:lnSpc>
                <a:spcPct val="15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a:p>
            <a:pPr lvl="1"/>
            <a:r>
              <a:rPr lang="zh-CN" altLang="en-US"/>
              <a:t>第二级</a:t>
            </a:r>
          </a:p>
        </p:txBody>
      </p:sp>
      <p:sp>
        <p:nvSpPr>
          <p:cNvPr id="39" name="Text Placeholder 23"/>
          <p:cNvSpPr>
            <a:spLocks noGrp="1"/>
          </p:cNvSpPr>
          <p:nvPr>
            <p:ph type="body" sz="quarter" idx="21"/>
          </p:nvPr>
        </p:nvSpPr>
        <p:spPr>
          <a:xfrm>
            <a:off x="5216982" y="3882907"/>
            <a:ext cx="1758036" cy="338580"/>
          </a:xfrm>
        </p:spPr>
        <p:txBody>
          <a:bodyPr>
            <a:noAutofit/>
          </a:bodyPr>
          <a:lstStyle>
            <a:lvl1pPr marL="0" indent="0" algn="ctr">
              <a:lnSpc>
                <a:spcPct val="150000"/>
              </a:lnSpc>
              <a:buNone/>
              <a:defRPr sz="1100" b="1">
                <a:solidFill>
                  <a:schemeClr val="bg2"/>
                </a:solidFill>
                <a:latin typeface="+mj-lt"/>
              </a:defRPr>
            </a:lvl1pPr>
            <a:lvl2pPr marL="457200" indent="0" algn="ctr">
              <a:lnSpc>
                <a:spcPct val="150000"/>
              </a:lnSpc>
              <a:buNone/>
              <a:defRPr sz="1050">
                <a:solidFill>
                  <a:schemeClr val="bg2"/>
                </a:solidFill>
              </a:defRPr>
            </a:lvl2pPr>
            <a:lvl3pPr marL="914400" indent="0" algn="just">
              <a:lnSpc>
                <a:spcPct val="15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45" name="Text Placeholder 23"/>
          <p:cNvSpPr>
            <a:spLocks noGrp="1"/>
          </p:cNvSpPr>
          <p:nvPr>
            <p:ph type="body" sz="quarter" idx="40"/>
          </p:nvPr>
        </p:nvSpPr>
        <p:spPr>
          <a:xfrm>
            <a:off x="5773462" y="2898775"/>
            <a:ext cx="645076" cy="295893"/>
          </a:xfrm>
        </p:spPr>
        <p:txBody>
          <a:bodyPr>
            <a:noAutofit/>
          </a:bodyPr>
          <a:lstStyle>
            <a:lvl1pPr marL="0" indent="0" algn="ctr">
              <a:lnSpc>
                <a:spcPct val="150000"/>
              </a:lnSpc>
              <a:buFont typeface="Courier New" panose="02070309020205020404" pitchFamily="49" charset="0"/>
              <a:buNone/>
              <a:defRPr sz="1400" b="1">
                <a:solidFill>
                  <a:schemeClr val="accent6"/>
                </a:solidFill>
                <a:latin typeface="+mj-lt"/>
              </a:defRPr>
            </a:lvl1pPr>
            <a:lvl2pPr marL="457200" indent="0" algn="l">
              <a:lnSpc>
                <a:spcPct val="150000"/>
              </a:lnSpc>
              <a:buFont typeface="Courier New" panose="02070309020205020404" pitchFamily="49" charset="0"/>
              <a:buNone/>
              <a:defRPr sz="900">
                <a:solidFill>
                  <a:schemeClr val="bg2">
                    <a:lumMod val="60000"/>
                    <a:lumOff val="40000"/>
                  </a:schemeClr>
                </a:solidFill>
              </a:defRPr>
            </a:lvl2pPr>
            <a:lvl3pPr marL="914400" indent="0" algn="l">
              <a:lnSpc>
                <a:spcPct val="150000"/>
              </a:lnSpc>
              <a:buFont typeface="Courier New" panose="02070309020205020404" pitchFamily="49" charset="0"/>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46" name="Text Placeholder 23"/>
          <p:cNvSpPr>
            <a:spLocks noGrp="1"/>
          </p:cNvSpPr>
          <p:nvPr>
            <p:ph type="body" sz="quarter" idx="41"/>
          </p:nvPr>
        </p:nvSpPr>
        <p:spPr>
          <a:xfrm>
            <a:off x="2028488" y="4224243"/>
            <a:ext cx="1758036" cy="664596"/>
          </a:xfrm>
        </p:spPr>
        <p:txBody>
          <a:bodyPr>
            <a:noAutofit/>
          </a:bodyPr>
          <a:lstStyle>
            <a:lvl1pPr marL="0" indent="0" algn="ctr">
              <a:lnSpc>
                <a:spcPct val="150000"/>
              </a:lnSpc>
              <a:buNone/>
              <a:defRPr sz="1100">
                <a:solidFill>
                  <a:schemeClr val="bg2">
                    <a:lumMod val="60000"/>
                    <a:lumOff val="40000"/>
                  </a:schemeClr>
                </a:solidFill>
              </a:defRPr>
            </a:lvl1pPr>
            <a:lvl2pPr marL="457200" indent="0" algn="ctr">
              <a:lnSpc>
                <a:spcPct val="150000"/>
              </a:lnSpc>
              <a:buNone/>
              <a:defRPr sz="1050">
                <a:solidFill>
                  <a:schemeClr val="bg2">
                    <a:lumMod val="60000"/>
                    <a:lumOff val="40000"/>
                  </a:schemeClr>
                </a:solidFill>
              </a:defRPr>
            </a:lvl2pPr>
            <a:lvl3pPr marL="914400" indent="0" algn="just">
              <a:lnSpc>
                <a:spcPct val="15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a:p>
            <a:pPr lvl="1"/>
            <a:r>
              <a:rPr lang="zh-CN" altLang="en-US"/>
              <a:t>第二级</a:t>
            </a:r>
          </a:p>
        </p:txBody>
      </p:sp>
      <p:sp>
        <p:nvSpPr>
          <p:cNvPr id="47" name="Text Placeholder 23"/>
          <p:cNvSpPr>
            <a:spLocks noGrp="1"/>
          </p:cNvSpPr>
          <p:nvPr>
            <p:ph type="body" sz="quarter" idx="42"/>
          </p:nvPr>
        </p:nvSpPr>
        <p:spPr>
          <a:xfrm>
            <a:off x="2028488" y="3876473"/>
            <a:ext cx="1758036" cy="338580"/>
          </a:xfrm>
        </p:spPr>
        <p:txBody>
          <a:bodyPr>
            <a:noAutofit/>
          </a:bodyPr>
          <a:lstStyle>
            <a:lvl1pPr marL="0" indent="0" algn="ctr">
              <a:lnSpc>
                <a:spcPct val="150000"/>
              </a:lnSpc>
              <a:buNone/>
              <a:defRPr sz="1100" b="1">
                <a:solidFill>
                  <a:schemeClr val="bg2"/>
                </a:solidFill>
                <a:latin typeface="+mj-lt"/>
              </a:defRPr>
            </a:lvl1pPr>
            <a:lvl2pPr marL="457200" indent="0" algn="ctr">
              <a:lnSpc>
                <a:spcPct val="150000"/>
              </a:lnSpc>
              <a:buNone/>
              <a:defRPr sz="1050">
                <a:solidFill>
                  <a:schemeClr val="bg2"/>
                </a:solidFill>
              </a:defRPr>
            </a:lvl2pPr>
            <a:lvl3pPr marL="914400" indent="0" algn="just">
              <a:lnSpc>
                <a:spcPct val="15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48" name="Text Placeholder 23"/>
          <p:cNvSpPr>
            <a:spLocks noGrp="1"/>
          </p:cNvSpPr>
          <p:nvPr>
            <p:ph type="body" sz="quarter" idx="43"/>
          </p:nvPr>
        </p:nvSpPr>
        <p:spPr>
          <a:xfrm>
            <a:off x="2584968" y="2892341"/>
            <a:ext cx="645076" cy="295893"/>
          </a:xfrm>
        </p:spPr>
        <p:txBody>
          <a:bodyPr>
            <a:noAutofit/>
          </a:bodyPr>
          <a:lstStyle>
            <a:lvl1pPr marL="0" indent="0" algn="ctr">
              <a:lnSpc>
                <a:spcPct val="150000"/>
              </a:lnSpc>
              <a:buFont typeface="Courier New" panose="02070309020205020404" pitchFamily="49" charset="0"/>
              <a:buNone/>
              <a:defRPr sz="1400" b="1">
                <a:solidFill>
                  <a:schemeClr val="accent6"/>
                </a:solidFill>
                <a:latin typeface="+mj-lt"/>
              </a:defRPr>
            </a:lvl1pPr>
            <a:lvl2pPr marL="457200" indent="0" algn="l">
              <a:lnSpc>
                <a:spcPct val="150000"/>
              </a:lnSpc>
              <a:buFont typeface="Courier New" panose="02070309020205020404" pitchFamily="49" charset="0"/>
              <a:buNone/>
              <a:defRPr sz="900">
                <a:solidFill>
                  <a:schemeClr val="bg2">
                    <a:lumMod val="60000"/>
                    <a:lumOff val="40000"/>
                  </a:schemeClr>
                </a:solidFill>
              </a:defRPr>
            </a:lvl2pPr>
            <a:lvl3pPr marL="914400" indent="0" algn="l">
              <a:lnSpc>
                <a:spcPct val="150000"/>
              </a:lnSpc>
              <a:buFont typeface="Courier New" panose="02070309020205020404" pitchFamily="49" charset="0"/>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49" name="Text Placeholder 23"/>
          <p:cNvSpPr>
            <a:spLocks noGrp="1"/>
          </p:cNvSpPr>
          <p:nvPr>
            <p:ph type="body" sz="quarter" idx="44"/>
          </p:nvPr>
        </p:nvSpPr>
        <p:spPr>
          <a:xfrm>
            <a:off x="8405476" y="4224243"/>
            <a:ext cx="1758036" cy="664596"/>
          </a:xfrm>
        </p:spPr>
        <p:txBody>
          <a:bodyPr>
            <a:noAutofit/>
          </a:bodyPr>
          <a:lstStyle>
            <a:lvl1pPr marL="0" indent="0" algn="ctr">
              <a:lnSpc>
                <a:spcPct val="150000"/>
              </a:lnSpc>
              <a:buNone/>
              <a:defRPr sz="1100">
                <a:solidFill>
                  <a:schemeClr val="bg2">
                    <a:lumMod val="60000"/>
                    <a:lumOff val="40000"/>
                  </a:schemeClr>
                </a:solidFill>
              </a:defRPr>
            </a:lvl1pPr>
            <a:lvl2pPr marL="457200" indent="0" algn="ctr">
              <a:lnSpc>
                <a:spcPct val="150000"/>
              </a:lnSpc>
              <a:buNone/>
              <a:defRPr sz="1050">
                <a:solidFill>
                  <a:schemeClr val="bg2">
                    <a:lumMod val="60000"/>
                    <a:lumOff val="40000"/>
                  </a:schemeClr>
                </a:solidFill>
              </a:defRPr>
            </a:lvl2pPr>
            <a:lvl3pPr marL="914400" indent="0" algn="just">
              <a:lnSpc>
                <a:spcPct val="15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a:p>
            <a:pPr lvl="1"/>
            <a:r>
              <a:rPr lang="zh-CN" altLang="en-US"/>
              <a:t>第二级</a:t>
            </a:r>
          </a:p>
        </p:txBody>
      </p:sp>
      <p:sp>
        <p:nvSpPr>
          <p:cNvPr id="50" name="Text Placeholder 23"/>
          <p:cNvSpPr>
            <a:spLocks noGrp="1"/>
          </p:cNvSpPr>
          <p:nvPr>
            <p:ph type="body" sz="quarter" idx="45"/>
          </p:nvPr>
        </p:nvSpPr>
        <p:spPr>
          <a:xfrm>
            <a:off x="8405476" y="3876473"/>
            <a:ext cx="1758036" cy="338580"/>
          </a:xfrm>
        </p:spPr>
        <p:txBody>
          <a:bodyPr>
            <a:noAutofit/>
          </a:bodyPr>
          <a:lstStyle>
            <a:lvl1pPr marL="0" indent="0" algn="ctr">
              <a:lnSpc>
                <a:spcPct val="150000"/>
              </a:lnSpc>
              <a:buNone/>
              <a:defRPr sz="1100" b="1">
                <a:solidFill>
                  <a:schemeClr val="bg2"/>
                </a:solidFill>
                <a:latin typeface="+mj-lt"/>
              </a:defRPr>
            </a:lvl1pPr>
            <a:lvl2pPr marL="457200" indent="0" algn="ctr">
              <a:lnSpc>
                <a:spcPct val="150000"/>
              </a:lnSpc>
              <a:buNone/>
              <a:defRPr sz="1050">
                <a:solidFill>
                  <a:schemeClr val="bg2"/>
                </a:solidFill>
              </a:defRPr>
            </a:lvl2pPr>
            <a:lvl3pPr marL="914400" indent="0" algn="just">
              <a:lnSpc>
                <a:spcPct val="15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51" name="Text Placeholder 23"/>
          <p:cNvSpPr>
            <a:spLocks noGrp="1"/>
          </p:cNvSpPr>
          <p:nvPr>
            <p:ph type="body" sz="quarter" idx="46"/>
          </p:nvPr>
        </p:nvSpPr>
        <p:spPr>
          <a:xfrm>
            <a:off x="8961956" y="2892341"/>
            <a:ext cx="645076" cy="295893"/>
          </a:xfrm>
        </p:spPr>
        <p:txBody>
          <a:bodyPr>
            <a:noAutofit/>
          </a:bodyPr>
          <a:lstStyle>
            <a:lvl1pPr marL="0" indent="0" algn="ctr">
              <a:lnSpc>
                <a:spcPct val="150000"/>
              </a:lnSpc>
              <a:buFont typeface="Courier New" panose="02070309020205020404" pitchFamily="49" charset="0"/>
              <a:buNone/>
              <a:defRPr sz="1400" b="1">
                <a:solidFill>
                  <a:schemeClr val="accent6"/>
                </a:solidFill>
                <a:latin typeface="+mj-lt"/>
              </a:defRPr>
            </a:lvl1pPr>
            <a:lvl2pPr marL="457200" indent="0" algn="l">
              <a:lnSpc>
                <a:spcPct val="150000"/>
              </a:lnSpc>
              <a:buFont typeface="Courier New" panose="02070309020205020404" pitchFamily="49" charset="0"/>
              <a:buNone/>
              <a:defRPr sz="900">
                <a:solidFill>
                  <a:schemeClr val="bg2">
                    <a:lumMod val="60000"/>
                    <a:lumOff val="40000"/>
                  </a:schemeClr>
                </a:solidFill>
              </a:defRPr>
            </a:lvl2pPr>
            <a:lvl3pPr marL="914400" indent="0" algn="l">
              <a:lnSpc>
                <a:spcPct val="150000"/>
              </a:lnSpc>
              <a:buFont typeface="Courier New" panose="02070309020205020404" pitchFamily="49" charset="0"/>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Tree>
    <p:extLst>
      <p:ext uri="{BB962C8B-B14F-4D97-AF65-F5344CB8AC3E}">
        <p14:creationId xmlns:p14="http://schemas.microsoft.com/office/powerpoint/2010/main" val="6453866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FBC485-17ED-401F-BCD8-6F9671E9FA3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B327B48-F895-4BAB-A269-E5DFB36CAB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B88A269-1E67-4BA1-8F25-159561F7B995}"/>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CB9A60C8-E4B9-4A70-85B4-D34D7CCF5C9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FA5016-4A83-482B-B347-CDD33FF1BF09}"/>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8498009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
        <p:nvSpPr>
          <p:cNvPr id="20" name="Slide Number Placeholder 4"/>
          <p:cNvSpPr txBox="1">
            <a:spLocks/>
          </p:cNvSpPr>
          <p:nvPr userDrawn="1"/>
        </p:nvSpPr>
        <p:spPr>
          <a:xfrm>
            <a:off x="9114045" y="1825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2"/>
                </a:solidFill>
              </a:rPr>
              <a:t>Page </a:t>
            </a:r>
            <a:fld id="{2D15BCA4-C052-446D-9D80-B0564EC35A96}" type="slidenum">
              <a:rPr lang="en-US" smtClean="0">
                <a:solidFill>
                  <a:schemeClr val="bg2"/>
                </a:solidFill>
              </a:rPr>
              <a:pPr/>
              <a:t>‹#›</a:t>
            </a:fld>
            <a:endParaRPr lang="en-US" dirty="0">
              <a:solidFill>
                <a:schemeClr val="bg2"/>
              </a:solidFill>
            </a:endParaRPr>
          </a:p>
        </p:txBody>
      </p:sp>
      <p:sp>
        <p:nvSpPr>
          <p:cNvPr id="23" name="Title 1"/>
          <p:cNvSpPr>
            <a:spLocks noGrp="1"/>
          </p:cNvSpPr>
          <p:nvPr userDrawn="1">
            <p:ph type="title"/>
          </p:nvPr>
        </p:nvSpPr>
        <p:spPr>
          <a:xfrm>
            <a:off x="2885786" y="1420211"/>
            <a:ext cx="4027670" cy="1196975"/>
          </a:xfrm>
        </p:spPr>
        <p:txBody>
          <a:bodyPr>
            <a:normAutofit/>
          </a:bodyPr>
          <a:lstStyle>
            <a:lvl1pPr algn="l">
              <a:defRPr sz="3600" b="1">
                <a:solidFill>
                  <a:schemeClr val="accent6"/>
                </a:solidFill>
              </a:defRPr>
            </a:lvl1pPr>
          </a:lstStyle>
          <a:p>
            <a:r>
              <a:rPr lang="zh-CN" altLang="en-US"/>
              <a:t>单击此处编辑母版标题样式</a:t>
            </a:r>
            <a:endParaRPr lang="en-US" dirty="0"/>
          </a:p>
        </p:txBody>
      </p:sp>
      <p:sp>
        <p:nvSpPr>
          <p:cNvPr id="25" name="Text Placeholder 23"/>
          <p:cNvSpPr>
            <a:spLocks noGrp="1"/>
          </p:cNvSpPr>
          <p:nvPr userDrawn="1">
            <p:ph type="body" sz="quarter" idx="17"/>
          </p:nvPr>
        </p:nvSpPr>
        <p:spPr>
          <a:xfrm>
            <a:off x="2885786" y="2697489"/>
            <a:ext cx="4027670" cy="2091009"/>
          </a:xfrm>
        </p:spPr>
        <p:txBody>
          <a:bodyPr>
            <a:noAutofit/>
          </a:bodyPr>
          <a:lstStyle>
            <a:lvl1pPr marL="0" indent="0" algn="l">
              <a:lnSpc>
                <a:spcPct val="150000"/>
              </a:lnSpc>
              <a:buNone/>
              <a:defRPr sz="1100">
                <a:solidFill>
                  <a:schemeClr val="bg2">
                    <a:lumMod val="60000"/>
                    <a:lumOff val="40000"/>
                  </a:schemeClr>
                </a:solidFill>
              </a:defRPr>
            </a:lvl1pPr>
            <a:lvl2pPr marL="457200" indent="0" algn="l">
              <a:lnSpc>
                <a:spcPct val="150000"/>
              </a:lnSpc>
              <a:buNone/>
              <a:defRPr sz="1050">
                <a:solidFill>
                  <a:schemeClr val="bg2">
                    <a:lumMod val="60000"/>
                    <a:lumOff val="40000"/>
                  </a:schemeClr>
                </a:solidFill>
              </a:defRPr>
            </a:lvl2pPr>
            <a:lvl3pPr marL="914400" indent="0" algn="l">
              <a:lnSpc>
                <a:spcPct val="150000"/>
              </a:lnSpc>
              <a:buNone/>
              <a:defRPr sz="1000">
                <a:solidFill>
                  <a:schemeClr val="bg2">
                    <a:lumMod val="60000"/>
                    <a:lumOff val="40000"/>
                  </a:schemeClr>
                </a:solidFill>
              </a:defRPr>
            </a:lvl3pPr>
            <a:lvl4pPr marL="1371600" indent="0" algn="l">
              <a:lnSpc>
                <a:spcPct val="150000"/>
              </a:lnSpc>
              <a:buNone/>
              <a:defRPr sz="900">
                <a:solidFill>
                  <a:schemeClr val="bg2">
                    <a:lumMod val="60000"/>
                    <a:lumOff val="40000"/>
                  </a:schemeClr>
                </a:solidFill>
              </a:defRPr>
            </a:lvl4pPr>
            <a:lvl5pPr marL="1828800" indent="0" algn="l">
              <a:lnSpc>
                <a:spcPct val="150000"/>
              </a:lnSpc>
              <a:buNone/>
              <a:defRPr sz="900">
                <a:solidFill>
                  <a:schemeClr val="bg2">
                    <a:lumMod val="60000"/>
                    <a:lumOff val="40000"/>
                  </a:schemeClr>
                </a:solidFill>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p:txBody>
      </p:sp>
      <p:sp>
        <p:nvSpPr>
          <p:cNvPr id="27" name="Picture Placeholder 11"/>
          <p:cNvSpPr>
            <a:spLocks noGrp="1"/>
          </p:cNvSpPr>
          <p:nvPr userDrawn="1">
            <p:ph type="pic" sz="quarter" idx="40"/>
          </p:nvPr>
        </p:nvSpPr>
        <p:spPr>
          <a:xfrm>
            <a:off x="8855991" y="2649541"/>
            <a:ext cx="1555106" cy="1555106"/>
          </a:xfrm>
          <a:prstGeom prst="ellipse">
            <a:avLst/>
          </a:prstGeom>
          <a:pattFill prst="pct10">
            <a:fgClr>
              <a:schemeClr val="accent6"/>
            </a:fgClr>
            <a:bgClr>
              <a:schemeClr val="bg1"/>
            </a:bgClr>
          </a:pattFill>
          <a:ln>
            <a:noFill/>
          </a:ln>
        </p:spPr>
        <p:txBody>
          <a:bodyPr/>
          <a:lstStyle/>
          <a:p>
            <a:r>
              <a:rPr lang="zh-CN" altLang="en-US"/>
              <a:t>单击图标添加图片</a:t>
            </a:r>
            <a:endParaRPr lang="en-US" dirty="0"/>
          </a:p>
        </p:txBody>
      </p:sp>
    </p:spTree>
    <p:extLst>
      <p:ext uri="{BB962C8B-B14F-4D97-AF65-F5344CB8AC3E}">
        <p14:creationId xmlns:p14="http://schemas.microsoft.com/office/powerpoint/2010/main" val="38396724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
        <p:nvSpPr>
          <p:cNvPr id="19" name="Footer Placeholder 3"/>
          <p:cNvSpPr txBox="1">
            <a:spLocks/>
          </p:cNvSpPr>
          <p:nvPr userDrawn="1"/>
        </p:nvSpPr>
        <p:spPr>
          <a:xfrm>
            <a:off x="334755" y="182562"/>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accent6"/>
                </a:solidFill>
                <a:latin typeface="Milkshake" panose="0200050500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2"/>
                </a:solidFill>
                <a:latin typeface="Lobster 1.3" panose="02000506000000020003" pitchFamily="50" charset="0"/>
              </a:rPr>
              <a:t>Grande</a:t>
            </a:r>
          </a:p>
        </p:txBody>
      </p:sp>
      <p:sp>
        <p:nvSpPr>
          <p:cNvPr id="31" name="Text Placeholder 23"/>
          <p:cNvSpPr>
            <a:spLocks noGrp="1"/>
          </p:cNvSpPr>
          <p:nvPr>
            <p:ph type="body" sz="quarter" idx="17"/>
          </p:nvPr>
        </p:nvSpPr>
        <p:spPr>
          <a:xfrm>
            <a:off x="1749788" y="2716957"/>
            <a:ext cx="3236557" cy="896195"/>
          </a:xfrm>
        </p:spPr>
        <p:txBody>
          <a:bodyPr>
            <a:noAutofit/>
          </a:bodyPr>
          <a:lstStyle>
            <a:lvl1pPr marL="0" indent="0" algn="l">
              <a:lnSpc>
                <a:spcPct val="150000"/>
              </a:lnSpc>
              <a:buNone/>
              <a:defRPr sz="1050">
                <a:solidFill>
                  <a:schemeClr val="bg2">
                    <a:lumMod val="60000"/>
                    <a:lumOff val="40000"/>
                  </a:schemeClr>
                </a:solidFill>
              </a:defRPr>
            </a:lvl1pPr>
            <a:lvl2pPr marL="457200" indent="0" algn="l">
              <a:lnSpc>
                <a:spcPct val="150000"/>
              </a:lnSpc>
              <a:buNone/>
              <a:defRPr sz="1000">
                <a:solidFill>
                  <a:schemeClr val="bg2">
                    <a:lumMod val="60000"/>
                    <a:lumOff val="40000"/>
                  </a:schemeClr>
                </a:solidFill>
              </a:defRPr>
            </a:lvl2pPr>
            <a:lvl3pPr marL="914400" indent="0" algn="just">
              <a:lnSpc>
                <a:spcPct val="15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a:p>
            <a:pPr lvl="1"/>
            <a:r>
              <a:rPr lang="zh-CN" altLang="en-US"/>
              <a:t>第二级</a:t>
            </a:r>
          </a:p>
        </p:txBody>
      </p:sp>
      <p:sp>
        <p:nvSpPr>
          <p:cNvPr id="33" name="Text Placeholder 23"/>
          <p:cNvSpPr>
            <a:spLocks noGrp="1"/>
          </p:cNvSpPr>
          <p:nvPr>
            <p:ph type="body" sz="quarter" idx="18"/>
          </p:nvPr>
        </p:nvSpPr>
        <p:spPr>
          <a:xfrm>
            <a:off x="1749787" y="2410345"/>
            <a:ext cx="3236558" cy="306612"/>
          </a:xfrm>
        </p:spPr>
        <p:txBody>
          <a:bodyPr>
            <a:noAutofit/>
          </a:bodyPr>
          <a:lstStyle>
            <a:lvl1pPr marL="0" indent="0" algn="l">
              <a:lnSpc>
                <a:spcPct val="100000"/>
              </a:lnSpc>
              <a:buNone/>
              <a:defRPr sz="1400" b="1">
                <a:solidFill>
                  <a:schemeClr val="bg2"/>
                </a:solidFill>
                <a:latin typeface="+mj-lt"/>
              </a:defRPr>
            </a:lvl1pPr>
            <a:lvl2pPr marL="457200" indent="0" algn="l">
              <a:lnSpc>
                <a:spcPct val="100000"/>
              </a:lnSpc>
              <a:buNone/>
              <a:defRPr sz="1050">
                <a:solidFill>
                  <a:schemeClr val="bg2">
                    <a:lumMod val="60000"/>
                    <a:lumOff val="40000"/>
                  </a:schemeClr>
                </a:solidFill>
              </a:defRPr>
            </a:lvl2pPr>
            <a:lvl3pPr marL="914400" indent="0" algn="l">
              <a:lnSpc>
                <a:spcPct val="10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34" name="Oval 33"/>
          <p:cNvSpPr/>
          <p:nvPr userDrawn="1"/>
        </p:nvSpPr>
        <p:spPr>
          <a:xfrm>
            <a:off x="972978" y="2410345"/>
            <a:ext cx="533784" cy="530324"/>
          </a:xfrm>
          <a:prstGeom prst="ellipse">
            <a:avLst/>
          </a:prstGeom>
          <a:solidFill>
            <a:schemeClr val="accent1"/>
          </a:solidFill>
          <a:ln>
            <a:solidFill>
              <a:schemeClr val="bg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23"/>
          <p:cNvSpPr>
            <a:spLocks noGrp="1"/>
          </p:cNvSpPr>
          <p:nvPr>
            <p:ph type="body" sz="quarter" idx="19"/>
          </p:nvPr>
        </p:nvSpPr>
        <p:spPr>
          <a:xfrm>
            <a:off x="968561" y="2522201"/>
            <a:ext cx="542618" cy="306612"/>
          </a:xfrm>
        </p:spPr>
        <p:txBody>
          <a:bodyPr>
            <a:noAutofit/>
          </a:bodyPr>
          <a:lstStyle>
            <a:lvl1pPr marL="0" indent="0" algn="ctr">
              <a:lnSpc>
                <a:spcPct val="100000"/>
              </a:lnSpc>
              <a:buNone/>
              <a:defRPr sz="1400" b="1">
                <a:solidFill>
                  <a:schemeClr val="bg2">
                    <a:lumMod val="60000"/>
                    <a:lumOff val="40000"/>
                  </a:schemeClr>
                </a:solidFill>
                <a:latin typeface="+mj-lt"/>
              </a:defRPr>
            </a:lvl1pPr>
            <a:lvl2pPr marL="457200" indent="0" algn="l">
              <a:lnSpc>
                <a:spcPct val="100000"/>
              </a:lnSpc>
              <a:buNone/>
              <a:defRPr sz="1050">
                <a:solidFill>
                  <a:schemeClr val="bg2">
                    <a:lumMod val="60000"/>
                    <a:lumOff val="40000"/>
                  </a:schemeClr>
                </a:solidFill>
              </a:defRPr>
            </a:lvl2pPr>
            <a:lvl3pPr marL="914400" indent="0" algn="l">
              <a:lnSpc>
                <a:spcPct val="10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40" name="Text Placeholder 23"/>
          <p:cNvSpPr>
            <a:spLocks noGrp="1"/>
          </p:cNvSpPr>
          <p:nvPr>
            <p:ph type="body" sz="quarter" idx="20"/>
          </p:nvPr>
        </p:nvSpPr>
        <p:spPr>
          <a:xfrm>
            <a:off x="1755123" y="4073070"/>
            <a:ext cx="3236557" cy="896195"/>
          </a:xfrm>
        </p:spPr>
        <p:txBody>
          <a:bodyPr>
            <a:noAutofit/>
          </a:bodyPr>
          <a:lstStyle>
            <a:lvl1pPr marL="0" indent="0" algn="l">
              <a:lnSpc>
                <a:spcPct val="150000"/>
              </a:lnSpc>
              <a:buNone/>
              <a:defRPr sz="1050">
                <a:solidFill>
                  <a:schemeClr val="bg2">
                    <a:lumMod val="60000"/>
                    <a:lumOff val="40000"/>
                  </a:schemeClr>
                </a:solidFill>
              </a:defRPr>
            </a:lvl1pPr>
            <a:lvl2pPr marL="457200" indent="0" algn="l">
              <a:lnSpc>
                <a:spcPct val="150000"/>
              </a:lnSpc>
              <a:buNone/>
              <a:defRPr sz="1000">
                <a:solidFill>
                  <a:schemeClr val="bg2">
                    <a:lumMod val="60000"/>
                    <a:lumOff val="40000"/>
                  </a:schemeClr>
                </a:solidFill>
              </a:defRPr>
            </a:lvl2pPr>
            <a:lvl3pPr marL="914400" indent="0" algn="just">
              <a:lnSpc>
                <a:spcPct val="15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a:p>
            <a:pPr lvl="1"/>
            <a:r>
              <a:rPr lang="zh-CN" altLang="en-US"/>
              <a:t>第二级</a:t>
            </a:r>
          </a:p>
        </p:txBody>
      </p:sp>
      <p:sp>
        <p:nvSpPr>
          <p:cNvPr id="44" name="Text Placeholder 23"/>
          <p:cNvSpPr>
            <a:spLocks noGrp="1"/>
          </p:cNvSpPr>
          <p:nvPr>
            <p:ph type="body" sz="quarter" idx="21"/>
          </p:nvPr>
        </p:nvSpPr>
        <p:spPr>
          <a:xfrm>
            <a:off x="1755122" y="3766458"/>
            <a:ext cx="3236558" cy="306612"/>
          </a:xfrm>
        </p:spPr>
        <p:txBody>
          <a:bodyPr>
            <a:noAutofit/>
          </a:bodyPr>
          <a:lstStyle>
            <a:lvl1pPr marL="0" indent="0" algn="l">
              <a:lnSpc>
                <a:spcPct val="100000"/>
              </a:lnSpc>
              <a:buNone/>
              <a:defRPr sz="1400" b="1">
                <a:solidFill>
                  <a:schemeClr val="bg2"/>
                </a:solidFill>
                <a:latin typeface="+mj-lt"/>
              </a:defRPr>
            </a:lvl1pPr>
            <a:lvl2pPr marL="457200" indent="0" algn="l">
              <a:lnSpc>
                <a:spcPct val="100000"/>
              </a:lnSpc>
              <a:buNone/>
              <a:defRPr sz="1050">
                <a:solidFill>
                  <a:schemeClr val="bg2">
                    <a:lumMod val="60000"/>
                    <a:lumOff val="40000"/>
                  </a:schemeClr>
                </a:solidFill>
              </a:defRPr>
            </a:lvl2pPr>
            <a:lvl3pPr marL="914400" indent="0" algn="l">
              <a:lnSpc>
                <a:spcPct val="10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45" name="Oval 44"/>
          <p:cNvSpPr/>
          <p:nvPr userDrawn="1"/>
        </p:nvSpPr>
        <p:spPr>
          <a:xfrm>
            <a:off x="978313" y="3766458"/>
            <a:ext cx="533784" cy="530324"/>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23"/>
          <p:cNvSpPr>
            <a:spLocks noGrp="1"/>
          </p:cNvSpPr>
          <p:nvPr>
            <p:ph type="body" sz="quarter" idx="22"/>
          </p:nvPr>
        </p:nvSpPr>
        <p:spPr>
          <a:xfrm>
            <a:off x="973896" y="3878314"/>
            <a:ext cx="542618" cy="306612"/>
          </a:xfrm>
        </p:spPr>
        <p:txBody>
          <a:bodyPr>
            <a:noAutofit/>
          </a:bodyPr>
          <a:lstStyle>
            <a:lvl1pPr marL="0" indent="0" algn="ctr">
              <a:lnSpc>
                <a:spcPct val="100000"/>
              </a:lnSpc>
              <a:buNone/>
              <a:defRPr sz="1400" b="1">
                <a:solidFill>
                  <a:schemeClr val="accent1"/>
                </a:solidFill>
                <a:latin typeface="+mj-lt"/>
              </a:defRPr>
            </a:lvl1pPr>
            <a:lvl2pPr marL="457200" indent="0" algn="l">
              <a:lnSpc>
                <a:spcPct val="100000"/>
              </a:lnSpc>
              <a:buNone/>
              <a:defRPr sz="1050">
                <a:solidFill>
                  <a:schemeClr val="bg2">
                    <a:lumMod val="60000"/>
                    <a:lumOff val="40000"/>
                  </a:schemeClr>
                </a:solidFill>
              </a:defRPr>
            </a:lvl2pPr>
            <a:lvl3pPr marL="914400" indent="0" algn="l">
              <a:lnSpc>
                <a:spcPct val="10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32" name="Title 1"/>
          <p:cNvSpPr>
            <a:spLocks noGrp="1"/>
          </p:cNvSpPr>
          <p:nvPr>
            <p:ph type="title"/>
          </p:nvPr>
        </p:nvSpPr>
        <p:spPr>
          <a:xfrm>
            <a:off x="964010" y="1062296"/>
            <a:ext cx="4027670" cy="986746"/>
          </a:xfrm>
        </p:spPr>
        <p:txBody>
          <a:bodyPr>
            <a:normAutofit/>
          </a:bodyPr>
          <a:lstStyle>
            <a:lvl1pPr algn="l">
              <a:defRPr sz="3600" b="1">
                <a:solidFill>
                  <a:schemeClr val="accent6"/>
                </a:solidFill>
              </a:defRPr>
            </a:lvl1pPr>
          </a:lstStyle>
          <a:p>
            <a:r>
              <a:rPr lang="zh-CN" altLang="en-US"/>
              <a:t>单击此处编辑母版标题样式</a:t>
            </a:r>
            <a:endParaRPr lang="en-US" dirty="0"/>
          </a:p>
        </p:txBody>
      </p:sp>
      <p:sp>
        <p:nvSpPr>
          <p:cNvPr id="21" name="Text Placeholder 23"/>
          <p:cNvSpPr>
            <a:spLocks noGrp="1"/>
          </p:cNvSpPr>
          <p:nvPr>
            <p:ph type="body" sz="quarter" idx="23"/>
          </p:nvPr>
        </p:nvSpPr>
        <p:spPr>
          <a:xfrm>
            <a:off x="1745237" y="5429183"/>
            <a:ext cx="3236557" cy="896195"/>
          </a:xfrm>
        </p:spPr>
        <p:txBody>
          <a:bodyPr>
            <a:noAutofit/>
          </a:bodyPr>
          <a:lstStyle>
            <a:lvl1pPr marL="0" indent="0" algn="l">
              <a:lnSpc>
                <a:spcPct val="150000"/>
              </a:lnSpc>
              <a:buNone/>
              <a:defRPr sz="1050">
                <a:solidFill>
                  <a:schemeClr val="bg2">
                    <a:lumMod val="60000"/>
                    <a:lumOff val="40000"/>
                  </a:schemeClr>
                </a:solidFill>
              </a:defRPr>
            </a:lvl1pPr>
            <a:lvl2pPr marL="457200" indent="0" algn="l">
              <a:lnSpc>
                <a:spcPct val="150000"/>
              </a:lnSpc>
              <a:buNone/>
              <a:defRPr sz="1000">
                <a:solidFill>
                  <a:schemeClr val="bg2">
                    <a:lumMod val="60000"/>
                    <a:lumOff val="40000"/>
                  </a:schemeClr>
                </a:solidFill>
              </a:defRPr>
            </a:lvl2pPr>
            <a:lvl3pPr marL="914400" indent="0" algn="just">
              <a:lnSpc>
                <a:spcPct val="15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a:p>
            <a:pPr lvl="1"/>
            <a:r>
              <a:rPr lang="zh-CN" altLang="en-US"/>
              <a:t>第二级</a:t>
            </a:r>
          </a:p>
        </p:txBody>
      </p:sp>
      <p:sp>
        <p:nvSpPr>
          <p:cNvPr id="22" name="Text Placeholder 23"/>
          <p:cNvSpPr>
            <a:spLocks noGrp="1"/>
          </p:cNvSpPr>
          <p:nvPr>
            <p:ph type="body" sz="quarter" idx="24"/>
          </p:nvPr>
        </p:nvSpPr>
        <p:spPr>
          <a:xfrm>
            <a:off x="1745236" y="5122571"/>
            <a:ext cx="3236558" cy="306612"/>
          </a:xfrm>
        </p:spPr>
        <p:txBody>
          <a:bodyPr>
            <a:noAutofit/>
          </a:bodyPr>
          <a:lstStyle>
            <a:lvl1pPr marL="0" indent="0" algn="l">
              <a:lnSpc>
                <a:spcPct val="100000"/>
              </a:lnSpc>
              <a:buNone/>
              <a:defRPr sz="1400" b="1">
                <a:solidFill>
                  <a:schemeClr val="bg2"/>
                </a:solidFill>
                <a:latin typeface="+mj-lt"/>
              </a:defRPr>
            </a:lvl1pPr>
            <a:lvl2pPr marL="457200" indent="0" algn="l">
              <a:lnSpc>
                <a:spcPct val="100000"/>
              </a:lnSpc>
              <a:buNone/>
              <a:defRPr sz="1050">
                <a:solidFill>
                  <a:schemeClr val="bg2">
                    <a:lumMod val="60000"/>
                    <a:lumOff val="40000"/>
                  </a:schemeClr>
                </a:solidFill>
              </a:defRPr>
            </a:lvl2pPr>
            <a:lvl3pPr marL="914400" indent="0" algn="l">
              <a:lnSpc>
                <a:spcPct val="10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23" name="Oval 22"/>
          <p:cNvSpPr/>
          <p:nvPr userDrawn="1"/>
        </p:nvSpPr>
        <p:spPr>
          <a:xfrm>
            <a:off x="968427" y="5122571"/>
            <a:ext cx="533784" cy="530324"/>
          </a:xfrm>
          <a:prstGeom prst="ellipse">
            <a:avLst/>
          </a:prstGeom>
          <a:solidFill>
            <a:schemeClr val="accent1"/>
          </a:solidFill>
          <a:ln>
            <a:solidFill>
              <a:schemeClr val="bg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3"/>
          <p:cNvSpPr>
            <a:spLocks noGrp="1"/>
          </p:cNvSpPr>
          <p:nvPr>
            <p:ph type="body" sz="quarter" idx="25"/>
          </p:nvPr>
        </p:nvSpPr>
        <p:spPr>
          <a:xfrm>
            <a:off x="964010" y="5234427"/>
            <a:ext cx="542618" cy="306612"/>
          </a:xfrm>
        </p:spPr>
        <p:txBody>
          <a:bodyPr>
            <a:noAutofit/>
          </a:bodyPr>
          <a:lstStyle>
            <a:lvl1pPr marL="0" indent="0" algn="ctr">
              <a:lnSpc>
                <a:spcPct val="100000"/>
              </a:lnSpc>
              <a:buNone/>
              <a:defRPr sz="1400" b="1">
                <a:solidFill>
                  <a:schemeClr val="bg2">
                    <a:lumMod val="60000"/>
                    <a:lumOff val="40000"/>
                  </a:schemeClr>
                </a:solidFill>
                <a:latin typeface="+mj-lt"/>
              </a:defRPr>
            </a:lvl1pPr>
            <a:lvl2pPr marL="457200" indent="0" algn="l">
              <a:lnSpc>
                <a:spcPct val="100000"/>
              </a:lnSpc>
              <a:buNone/>
              <a:defRPr sz="1050">
                <a:solidFill>
                  <a:schemeClr val="bg2">
                    <a:lumMod val="60000"/>
                    <a:lumOff val="40000"/>
                  </a:schemeClr>
                </a:solidFill>
              </a:defRPr>
            </a:lvl2pPr>
            <a:lvl3pPr marL="914400" indent="0" algn="l">
              <a:lnSpc>
                <a:spcPct val="100000"/>
              </a:lnSpc>
              <a:buNone/>
              <a:defRPr sz="1000">
                <a:solidFill>
                  <a:schemeClr val="bg2">
                    <a:lumMod val="60000"/>
                    <a:lumOff val="40000"/>
                  </a:schemeClr>
                </a:solidFill>
              </a:defRPr>
            </a:lvl3pPr>
            <a:lvl4pPr marL="1371600" indent="0" algn="l">
              <a:lnSpc>
                <a:spcPct val="150000"/>
              </a:lnSpc>
              <a:buNone/>
              <a:defRPr sz="1000">
                <a:solidFill>
                  <a:schemeClr val="bg2">
                    <a:lumMod val="60000"/>
                    <a:lumOff val="40000"/>
                  </a:schemeClr>
                </a:solidFill>
              </a:defRPr>
            </a:lvl4pPr>
            <a:lvl5pPr marL="1828800" indent="0" algn="l">
              <a:lnSpc>
                <a:spcPct val="150000"/>
              </a:lnSpc>
              <a:buNone/>
              <a:defRPr sz="1000">
                <a:solidFill>
                  <a:schemeClr val="bg2">
                    <a:lumMod val="60000"/>
                    <a:lumOff val="40000"/>
                  </a:schemeClr>
                </a:solidFill>
              </a:defRPr>
            </a:lvl5pPr>
          </a:lstStyle>
          <a:p>
            <a:pPr lvl="0"/>
            <a:r>
              <a:rPr lang="zh-CN" altLang="en-US"/>
              <a:t>编辑母版文本样式</a:t>
            </a:r>
          </a:p>
        </p:txBody>
      </p:sp>
      <p:sp>
        <p:nvSpPr>
          <p:cNvPr id="3" name="SmartArt Placeholder 2"/>
          <p:cNvSpPr>
            <a:spLocks noGrp="1"/>
          </p:cNvSpPr>
          <p:nvPr>
            <p:ph type="dgm" sz="quarter" idx="26"/>
          </p:nvPr>
        </p:nvSpPr>
        <p:spPr>
          <a:xfrm>
            <a:off x="5838825" y="1096963"/>
            <a:ext cx="4676775" cy="5761037"/>
          </a:xfrm>
          <a:pattFill prst="pct10">
            <a:fgClr>
              <a:schemeClr val="accent6"/>
            </a:fgClr>
            <a:bgClr>
              <a:schemeClr val="bg1"/>
            </a:bgClr>
          </a:pattFill>
        </p:spPr>
        <p:txBody>
          <a:bodyPr/>
          <a:lstStyle/>
          <a:p>
            <a:r>
              <a:rPr lang="zh-CN" altLang="en-US"/>
              <a:t>单击图标添加 </a:t>
            </a:r>
            <a:r>
              <a:rPr lang="en-US" altLang="zh-CN"/>
              <a:t>SmartArt </a:t>
            </a:r>
            <a:r>
              <a:rPr lang="zh-CN" altLang="en-US"/>
              <a:t>图形</a:t>
            </a:r>
            <a:endParaRPr lang="en-US"/>
          </a:p>
        </p:txBody>
      </p:sp>
    </p:spTree>
    <p:extLst>
      <p:ext uri="{BB962C8B-B14F-4D97-AF65-F5344CB8AC3E}">
        <p14:creationId xmlns:p14="http://schemas.microsoft.com/office/powerpoint/2010/main" val="5016001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8796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7CF33-4788-482B-BAE0-9D071CD462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F47469-E453-493C-8958-36C639020ED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FCC104-3D2D-4326-A308-D60148AEF12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3066EA5-0AC1-4737-8476-716EA04424A1}"/>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A219ABD8-4A57-4AB7-BB2A-13E4C0B640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00FE77D-45B4-4153-8378-07CBA595A8BD}"/>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11511519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C7F0A2-3CD5-4DEF-87E8-E8C1E87826E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8CB4118-F3B3-4418-83B7-52F1E0BFBA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75E307-2F70-4F47-965C-9867A3440D1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D3D0451-816B-46C2-8DCB-B9EFAC83E4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73560B9-E3ED-457F-A02C-D7FC66E8122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FFAEFD6-F67E-4043-B865-AA489DD8A9FD}"/>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8" name="页脚占位符 7">
            <a:extLst>
              <a:ext uri="{FF2B5EF4-FFF2-40B4-BE49-F238E27FC236}">
                <a16:creationId xmlns:a16="http://schemas.microsoft.com/office/drawing/2014/main" id="{E2726024-5941-4A2B-A1A1-8F1A218493F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BFAD065-211A-4262-A8BE-5E6EAE21BCC3}"/>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32587229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CFA3FB-5550-44F4-B38C-8C1E5C7A7B4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B8A7027-72A2-451A-B1CD-D4CABCE92196}"/>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4" name="页脚占位符 3">
            <a:extLst>
              <a:ext uri="{FF2B5EF4-FFF2-40B4-BE49-F238E27FC236}">
                <a16:creationId xmlns:a16="http://schemas.microsoft.com/office/drawing/2014/main" id="{1C605CBE-DCFC-4C93-9224-F0143BD9B2E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DEEB60D-E71B-4E6B-A5DB-0497748EC2D4}"/>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13517074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6E56C68-FAA4-44B9-874F-D94C993B6114}"/>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3" name="页脚占位符 2">
            <a:extLst>
              <a:ext uri="{FF2B5EF4-FFF2-40B4-BE49-F238E27FC236}">
                <a16:creationId xmlns:a16="http://schemas.microsoft.com/office/drawing/2014/main" id="{CFD609AE-55DE-4C34-B287-B03A3A538DF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9DC829D-1E8F-4CE3-9EFB-2F3D3B1E00E3}"/>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6723500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F62D8A-6AA5-4817-A4E3-94D69A210D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0846524-30A0-495E-B181-79422A1A92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B09139-5E53-4343-8339-40B379B5EE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B1C6206-C1B9-476D-86CF-108A0B434982}"/>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DB2B2B74-54CE-479A-AD5F-11B6164C576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C585E05-1952-4D37-81E7-4E1A8EE5D212}"/>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16308418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D8942D-CD52-4442-80EF-9CB5FDDED5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10275C7-7956-44C1-B951-2BFF01CEC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361018D-4BA2-40BC-A053-98E412076C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490C01-290E-4A58-83A3-746EE9AEDF3C}"/>
              </a:ext>
            </a:extLst>
          </p:cNvPr>
          <p:cNvSpPr>
            <a:spLocks noGrp="1"/>
          </p:cNvSpPr>
          <p:nvPr>
            <p:ph type="dt" sz="half" idx="10"/>
          </p:nvPr>
        </p:nvSpPr>
        <p:spPr/>
        <p:txBody>
          <a:bodyPr/>
          <a:lstStyle/>
          <a:p>
            <a:fld id="{95C55D4B-F432-4A31-A187-41BA1C751916}"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253576AD-A556-4F75-A13B-9806833283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E744F2C-1828-4A0B-BDBE-B1535E4C8036}"/>
              </a:ext>
            </a:extLst>
          </p:cNvPr>
          <p:cNvSpPr>
            <a:spLocks noGrp="1"/>
          </p:cNvSpPr>
          <p:nvPr>
            <p:ph type="sldNum" sz="quarter" idx="12"/>
          </p:nvPr>
        </p:nvSpPr>
        <p:spPr/>
        <p:txBody>
          <a:body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5720004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B30C522-2BB0-4184-81E8-4E36561B09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28D4085-2510-4C5D-B93D-1BE92617C5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42D0B4-50AB-4596-8CA9-C7323EC1D4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C55D4B-F432-4A31-A187-41BA1C751916}"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4B47AAB8-0A0C-4930-AA1C-D4310ED18C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E82C13F-E973-4AA7-94C2-F090FE08C0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879B9E-6C3C-49DC-831E-2F7FB3B236A0}" type="slidenum">
              <a:rPr lang="zh-CN" altLang="en-US" smtClean="0"/>
              <a:t>‹#›</a:t>
            </a:fld>
            <a:endParaRPr lang="zh-CN" altLang="en-US"/>
          </a:p>
        </p:txBody>
      </p:sp>
    </p:spTree>
    <p:extLst>
      <p:ext uri="{BB962C8B-B14F-4D97-AF65-F5344CB8AC3E}">
        <p14:creationId xmlns:p14="http://schemas.microsoft.com/office/powerpoint/2010/main" val="1428368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CA3E9-4DA4-4B63-99BF-5556D39B5089}" type="datetimeFigureOut">
              <a:rPr lang="en-US" smtClean="0"/>
              <a:t>2/14/2025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7576A0-8150-48A2-8E0C-FF9E8099B8D6}" type="slidenum">
              <a:rPr lang="en-US" smtClean="0"/>
              <a:t>‹#›</a:t>
            </a:fld>
            <a:endParaRPr lang="en-US"/>
          </a:p>
        </p:txBody>
      </p:sp>
    </p:spTree>
    <p:extLst>
      <p:ext uri="{BB962C8B-B14F-4D97-AF65-F5344CB8AC3E}">
        <p14:creationId xmlns:p14="http://schemas.microsoft.com/office/powerpoint/2010/main" val="311758578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7.pn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jp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jp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jp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7.png"/><Relationship Id="rId7" Type="http://schemas.openxmlformats.org/officeDocument/2006/relationships/image" Target="../media/image13.jp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13.svg"/><Relationship Id="rId5" Type="http://schemas.openxmlformats.org/officeDocument/2006/relationships/image" Target="../media/image7.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13.svg"/><Relationship Id="rId5" Type="http://schemas.openxmlformats.org/officeDocument/2006/relationships/image" Target="../media/image7.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13.svg"/><Relationship Id="rId5" Type="http://schemas.openxmlformats.org/officeDocument/2006/relationships/image" Target="../media/image7.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13.svg"/><Relationship Id="rId5" Type="http://schemas.openxmlformats.org/officeDocument/2006/relationships/image" Target="../media/image7.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13.svg"/><Relationship Id="rId5" Type="http://schemas.openxmlformats.org/officeDocument/2006/relationships/image" Target="../media/image7.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13.svg"/><Relationship Id="rId5" Type="http://schemas.openxmlformats.org/officeDocument/2006/relationships/image" Target="../media/image7.pn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0">
            <a:extLst>
              <a:ext uri="{FF2B5EF4-FFF2-40B4-BE49-F238E27FC236}">
                <a16:creationId xmlns:a16="http://schemas.microsoft.com/office/drawing/2014/main" id="{2451C87E-EF84-266A-E586-493E90306630}"/>
              </a:ext>
            </a:extLst>
          </p:cNvPr>
          <p:cNvSpPr/>
          <p:nvPr/>
        </p:nvSpPr>
        <p:spPr>
          <a:xfrm>
            <a:off x="-1710456" y="226782"/>
            <a:ext cx="14540858" cy="7104842"/>
          </a:xfrm>
          <a:custGeom>
            <a:avLst/>
            <a:gdLst/>
            <a:ahLst/>
            <a:cxnLst/>
            <a:rect l="l" t="t" r="r" b="b"/>
            <a:pathLst>
              <a:path w="6132850" h="2054505">
                <a:moveTo>
                  <a:pt x="0" y="0"/>
                </a:moveTo>
                <a:lnTo>
                  <a:pt x="6132850" y="0"/>
                </a:lnTo>
                <a:lnTo>
                  <a:pt x="6132850" y="2054505"/>
                </a:lnTo>
                <a:lnTo>
                  <a:pt x="0" y="2054505"/>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7D41C6AE-E8E1-10AB-5968-9D2DE8235589}"/>
              </a:ext>
            </a:extLst>
          </p:cNvPr>
          <p:cNvSpPr txBox="1"/>
          <p:nvPr/>
        </p:nvSpPr>
        <p:spPr>
          <a:xfrm>
            <a:off x="2406869" y="597569"/>
            <a:ext cx="3469219" cy="1200329"/>
          </a:xfrm>
          <a:prstGeom prst="rect">
            <a:avLst/>
          </a:prstGeom>
          <a:noFill/>
        </p:spPr>
        <p:txBody>
          <a:bodyPr wrap="none" rtlCol="0">
            <a:spAutoFit/>
          </a:bodyPr>
          <a:lstStyle/>
          <a:p>
            <a:r>
              <a:rPr lang="en-US" sz="7200">
                <a:solidFill>
                  <a:srgbClr val="FFFF00"/>
                </a:solidFill>
                <a:effectLst>
                  <a:outerShdw blurRad="38100" dist="38100" dir="2700000" algn="tl">
                    <a:srgbClr val="000000">
                      <a:alpha val="43137"/>
                    </a:srgbClr>
                  </a:outerShdw>
                </a:effectLst>
                <a:latin typeface="#9Slide05 Brannboll Ny" panose="02000000000000000000" pitchFamily="2" charset="0"/>
              </a:rPr>
              <a:t>Văn bản 1</a:t>
            </a:r>
          </a:p>
        </p:txBody>
      </p:sp>
      <p:grpSp>
        <p:nvGrpSpPr>
          <p:cNvPr id="7" name="Group 6">
            <a:extLst>
              <a:ext uri="{FF2B5EF4-FFF2-40B4-BE49-F238E27FC236}">
                <a16:creationId xmlns:a16="http://schemas.microsoft.com/office/drawing/2014/main" id="{39C6C14B-21E8-D643-5123-CAF251DE7486}"/>
              </a:ext>
            </a:extLst>
          </p:cNvPr>
          <p:cNvGrpSpPr/>
          <p:nvPr/>
        </p:nvGrpSpPr>
        <p:grpSpPr>
          <a:xfrm>
            <a:off x="3426372" y="1692285"/>
            <a:ext cx="8387255" cy="5467107"/>
            <a:chOff x="4214649" y="2028616"/>
            <a:chExt cx="6842234" cy="5467107"/>
          </a:xfrm>
        </p:grpSpPr>
        <p:sp>
          <p:nvSpPr>
            <p:cNvPr id="4" name="TextBox 3">
              <a:extLst>
                <a:ext uri="{FF2B5EF4-FFF2-40B4-BE49-F238E27FC236}">
                  <a16:creationId xmlns:a16="http://schemas.microsoft.com/office/drawing/2014/main" id="{E661186C-77C0-FA69-B81D-CCEC1577E8F1}"/>
                </a:ext>
              </a:extLst>
            </p:cNvPr>
            <p:cNvSpPr txBox="1"/>
            <p:nvPr/>
          </p:nvSpPr>
          <p:spPr>
            <a:xfrm>
              <a:off x="4214649" y="2028616"/>
              <a:ext cx="6842234" cy="5401479"/>
            </a:xfrm>
            <a:prstGeom prst="rect">
              <a:avLst/>
            </a:prstGeom>
            <a:noFill/>
          </p:spPr>
          <p:txBody>
            <a:bodyPr wrap="square" rtlCol="0">
              <a:spAutoFit/>
            </a:bodyPr>
            <a:lstStyle/>
            <a:p>
              <a:pPr algn="ctr"/>
              <a:r>
                <a:rPr lang="en-US" sz="11500">
                  <a:ln w="155575">
                    <a:solidFill>
                      <a:schemeClr val="tx1"/>
                    </a:solidFill>
                  </a:ln>
                  <a:latin typeface="#9Slide07 SVNGuerrilla" panose="00000500000000000000" pitchFamily="2" charset="0"/>
                </a:rPr>
                <a:t>Em đã biết gì về sóng thần</a:t>
              </a:r>
            </a:p>
          </p:txBody>
        </p:sp>
        <p:sp>
          <p:nvSpPr>
            <p:cNvPr id="6" name="TextBox 5">
              <a:extLst>
                <a:ext uri="{FF2B5EF4-FFF2-40B4-BE49-F238E27FC236}">
                  <a16:creationId xmlns:a16="http://schemas.microsoft.com/office/drawing/2014/main" id="{7A8308E1-A39F-8F9F-278E-E6FA251DB0F8}"/>
                </a:ext>
              </a:extLst>
            </p:cNvPr>
            <p:cNvSpPr txBox="1"/>
            <p:nvPr/>
          </p:nvSpPr>
          <p:spPr>
            <a:xfrm>
              <a:off x="4214649" y="2094244"/>
              <a:ext cx="6842234" cy="5401479"/>
            </a:xfrm>
            <a:prstGeom prst="rect">
              <a:avLst/>
            </a:prstGeom>
            <a:noFill/>
          </p:spPr>
          <p:txBody>
            <a:bodyPr wrap="square" rtlCol="0">
              <a:spAutoFit/>
            </a:bodyPr>
            <a:lstStyle/>
            <a:p>
              <a:pPr algn="ctr"/>
              <a:r>
                <a:rPr lang="en-US" sz="11500">
                  <a:solidFill>
                    <a:schemeClr val="bg1"/>
                  </a:solidFill>
                  <a:latin typeface="#9Slide07 SVNGuerrilla" panose="00000500000000000000" pitchFamily="2" charset="0"/>
                </a:rPr>
                <a:t>Em đã biết gì về sóng thần</a:t>
              </a:r>
            </a:p>
          </p:txBody>
        </p:sp>
      </p:grpSp>
    </p:spTree>
    <p:extLst>
      <p:ext uri="{BB962C8B-B14F-4D97-AF65-F5344CB8AC3E}">
        <p14:creationId xmlns:p14="http://schemas.microsoft.com/office/powerpoint/2010/main" val="14002352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3"/>
          <p:cNvSpPr>
            <a:spLocks/>
          </p:cNvSpPr>
          <p:nvPr/>
        </p:nvSpPr>
        <p:spPr bwMode="auto">
          <a:xfrm>
            <a:off x="14954" y="2986101"/>
            <a:ext cx="12192000" cy="3860800"/>
          </a:xfrm>
          <a:custGeom>
            <a:avLst/>
            <a:gdLst>
              <a:gd name="T0" fmla="*/ 3315 w 3843"/>
              <a:gd name="T1" fmla="*/ 0 h 1216"/>
              <a:gd name="T2" fmla="*/ 2889 w 3843"/>
              <a:gd name="T3" fmla="*/ 128 h 1216"/>
              <a:gd name="T4" fmla="*/ 1925 w 3843"/>
              <a:gd name="T5" fmla="*/ 884 h 1216"/>
              <a:gd name="T6" fmla="*/ 1884 w 3843"/>
              <a:gd name="T7" fmla="*/ 883 h 1216"/>
              <a:gd name="T8" fmla="*/ 803 w 3843"/>
              <a:gd name="T9" fmla="*/ 136 h 1216"/>
              <a:gd name="T10" fmla="*/ 435 w 3843"/>
              <a:gd name="T11" fmla="*/ 6 h 1216"/>
              <a:gd name="T12" fmla="*/ 0 w 3843"/>
              <a:gd name="T13" fmla="*/ 136 h 1216"/>
              <a:gd name="T14" fmla="*/ 0 w 3843"/>
              <a:gd name="T15" fmla="*/ 1216 h 1216"/>
              <a:gd name="T16" fmla="*/ 3839 w 3843"/>
              <a:gd name="T17" fmla="*/ 1216 h 1216"/>
              <a:gd name="T18" fmla="*/ 3843 w 3843"/>
              <a:gd name="T19" fmla="*/ 124 h 1216"/>
              <a:gd name="T20" fmla="*/ 3315 w 3843"/>
              <a:gd name="T21" fmla="*/ 0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43" h="1216">
                <a:moveTo>
                  <a:pt x="3315" y="0"/>
                </a:moveTo>
                <a:cubicBezTo>
                  <a:pt x="3172" y="0"/>
                  <a:pt x="3021" y="32"/>
                  <a:pt x="2889" y="128"/>
                </a:cubicBezTo>
                <a:cubicBezTo>
                  <a:pt x="2513" y="401"/>
                  <a:pt x="2440" y="884"/>
                  <a:pt x="1925" y="884"/>
                </a:cubicBezTo>
                <a:cubicBezTo>
                  <a:pt x="1911" y="884"/>
                  <a:pt x="1898" y="884"/>
                  <a:pt x="1884" y="883"/>
                </a:cubicBezTo>
                <a:cubicBezTo>
                  <a:pt x="1332" y="858"/>
                  <a:pt x="1106" y="384"/>
                  <a:pt x="803" y="136"/>
                </a:cubicBezTo>
                <a:cubicBezTo>
                  <a:pt x="683" y="38"/>
                  <a:pt x="554" y="6"/>
                  <a:pt x="435" y="6"/>
                </a:cubicBezTo>
                <a:cubicBezTo>
                  <a:pt x="197" y="6"/>
                  <a:pt x="0" y="136"/>
                  <a:pt x="0" y="136"/>
                </a:cubicBezTo>
                <a:cubicBezTo>
                  <a:pt x="0" y="1216"/>
                  <a:pt x="0" y="1216"/>
                  <a:pt x="0" y="1216"/>
                </a:cubicBezTo>
                <a:cubicBezTo>
                  <a:pt x="3839" y="1216"/>
                  <a:pt x="3839" y="1216"/>
                  <a:pt x="3839" y="1216"/>
                </a:cubicBezTo>
                <a:cubicBezTo>
                  <a:pt x="3843" y="124"/>
                  <a:pt x="3843" y="124"/>
                  <a:pt x="3843" y="124"/>
                </a:cubicBezTo>
                <a:cubicBezTo>
                  <a:pt x="3843" y="124"/>
                  <a:pt x="3596" y="0"/>
                  <a:pt x="3315" y="0"/>
                </a:cubicBezTo>
              </a:path>
            </a:pathLst>
          </a:custGeom>
          <a:solidFill>
            <a:srgbClr val="B4E3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
            <a:extLst>
              <a:ext uri="{FF2B5EF4-FFF2-40B4-BE49-F238E27FC236}">
                <a16:creationId xmlns:a16="http://schemas.microsoft.com/office/drawing/2014/main" id="{991F05D1-E54B-CD4F-95C7-E314B30354A3}"/>
              </a:ext>
            </a:extLst>
          </p:cNvPr>
          <p:cNvSpPr>
            <a:spLocks noGrp="1" noRot="1" noMove="1" noResize="1" noEditPoints="1" noAdjustHandles="1" noChangeArrowheads="1" noChangeShapeType="1"/>
          </p:cNvSpPr>
          <p:nvPr/>
        </p:nvSpPr>
        <p:spPr>
          <a:xfrm rot="10800000">
            <a:off x="-250060" y="-252566"/>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28" name="Freeform 11">
            <a:extLst>
              <a:ext uri="{FF2B5EF4-FFF2-40B4-BE49-F238E27FC236}">
                <a16:creationId xmlns:a16="http://schemas.microsoft.com/office/drawing/2014/main" id="{2614667D-108F-FF9D-3E7A-3BAC3DA07F64}"/>
              </a:ext>
            </a:extLst>
          </p:cNvPr>
          <p:cNvSpPr>
            <a:spLocks noGrp="1" noRot="1" noMove="1" noResize="1" noEditPoints="1" noAdjustHandles="1" noChangeArrowheads="1" noChangeShapeType="1"/>
          </p:cNvSpPr>
          <p:nvPr/>
        </p:nvSpPr>
        <p:spPr>
          <a:xfrm rot="17276681">
            <a:off x="10515727" y="-602375"/>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31" name="TextBox 30">
            <a:extLst>
              <a:ext uri="{FF2B5EF4-FFF2-40B4-BE49-F238E27FC236}">
                <a16:creationId xmlns:a16="http://schemas.microsoft.com/office/drawing/2014/main" id="{042BF1FE-94B1-DAE6-634F-082E03072897}"/>
              </a:ext>
            </a:extLst>
          </p:cNvPr>
          <p:cNvSpPr txBox="1"/>
          <p:nvPr/>
        </p:nvSpPr>
        <p:spPr>
          <a:xfrm>
            <a:off x="1446988" y="11099"/>
            <a:ext cx="9327931" cy="752001"/>
          </a:xfrm>
          <a:prstGeom prst="rect">
            <a:avLst/>
          </a:prstGeom>
          <a:noFill/>
        </p:spPr>
        <p:txBody>
          <a:bodyPr wrap="square">
            <a:spAutoFit/>
          </a:bodyPr>
          <a:lstStyle/>
          <a:p>
            <a:pPr marL="0" marR="0" algn="ctr">
              <a:lnSpc>
                <a:spcPct val="115000"/>
              </a:lnSpc>
              <a:spcBef>
                <a:spcPts val="800"/>
              </a:spcBef>
              <a:spcAft>
                <a:spcPts val="0"/>
              </a:spcAft>
            </a:pPr>
            <a:r>
              <a:rPr lang="en-US" sz="4000" b="1" kern="100">
                <a:solidFill>
                  <a:srgbClr val="C00000"/>
                </a:solidFill>
                <a:latin typeface="#9Slide04 SVNMiller Banner" panose="02000503080000020003" pitchFamily="2" charset="0"/>
                <a:ea typeface="Calibri" panose="020F0502020204030204" pitchFamily="34" charset="0"/>
                <a:cs typeface="Times New Roman" panose="02020603050405020304" pitchFamily="18" charset="0"/>
              </a:rPr>
              <a:t>4</a:t>
            </a:r>
            <a:r>
              <a:rPr lang="vi-VN" sz="4000" b="1"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rPr>
              <a:t>. Sự việc cuối của hiện tượng sóng thần.</a:t>
            </a:r>
            <a:endParaRPr lang="en-US" sz="4000" b="1"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endParaRPr>
          </a:p>
        </p:txBody>
      </p:sp>
      <p:sp>
        <p:nvSpPr>
          <p:cNvPr id="46" name="Freeform 16">
            <a:extLst>
              <a:ext uri="{FF2B5EF4-FFF2-40B4-BE49-F238E27FC236}">
                <a16:creationId xmlns:a16="http://schemas.microsoft.com/office/drawing/2014/main" id="{FDA4A43D-B61E-0368-12AB-BBB56B4E9F17}"/>
              </a:ext>
            </a:extLst>
          </p:cNvPr>
          <p:cNvSpPr/>
          <p:nvPr/>
        </p:nvSpPr>
        <p:spPr>
          <a:xfrm>
            <a:off x="6096000" y="-4651111"/>
            <a:ext cx="4142989" cy="4205181"/>
          </a:xfrm>
          <a:custGeom>
            <a:avLst/>
            <a:gdLst/>
            <a:ahLst/>
            <a:cxnLst/>
            <a:rect l="l" t="t" r="r" b="b"/>
            <a:pathLst>
              <a:path w="967592" h="1060375">
                <a:moveTo>
                  <a:pt x="0" y="0"/>
                </a:moveTo>
                <a:lnTo>
                  <a:pt x="967592" y="0"/>
                </a:lnTo>
                <a:lnTo>
                  <a:pt x="967592" y="1060375"/>
                </a:lnTo>
                <a:lnTo>
                  <a:pt x="0" y="106037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Rectangle: Rounded Corners 2">
            <a:extLst>
              <a:ext uri="{FF2B5EF4-FFF2-40B4-BE49-F238E27FC236}">
                <a16:creationId xmlns:a16="http://schemas.microsoft.com/office/drawing/2014/main" id="{A7CE22A2-17F5-25F3-A342-C7A120460CC3}"/>
              </a:ext>
            </a:extLst>
          </p:cNvPr>
          <p:cNvSpPr/>
          <p:nvPr/>
        </p:nvSpPr>
        <p:spPr>
          <a:xfrm>
            <a:off x="1661737" y="1012445"/>
            <a:ext cx="9113181" cy="979232"/>
          </a:xfrm>
          <a:prstGeom prst="roundRect">
            <a:avLst>
              <a:gd name="adj" fmla="val 10129"/>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Sự việc cuối cùng của hiện tượng sóng thần chính là các thảm họa để lại</a:t>
            </a:r>
            <a:r>
              <a:rPr lang="en-US" sz="360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3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6F7A7C03-AF56-7635-93EE-1E1C4B908D8A}"/>
              </a:ext>
            </a:extLst>
          </p:cNvPr>
          <p:cNvSpPr/>
          <p:nvPr/>
        </p:nvSpPr>
        <p:spPr>
          <a:xfrm>
            <a:off x="6699422" y="-3192736"/>
            <a:ext cx="5285377" cy="286095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Calibri" panose="020F0502020204030204" pitchFamily="34" charset="0"/>
                <a:ea typeface="Calibri" panose="020F0502020204030204" pitchFamily="34" charset="0"/>
                <a:cs typeface="Calibri" panose="020F0502020204030204" pitchFamily="34" charset="0"/>
              </a:rPr>
              <a:t>Sóng thần hiện nguyên hình với sức mạnh hủy diệt khi nó đến gần bờ.</a:t>
            </a:r>
          </a:p>
        </p:txBody>
      </p:sp>
      <p:sp>
        <p:nvSpPr>
          <p:cNvPr id="2" name="Freeform 12">
            <a:extLst>
              <a:ext uri="{FF2B5EF4-FFF2-40B4-BE49-F238E27FC236}">
                <a16:creationId xmlns:a16="http://schemas.microsoft.com/office/drawing/2014/main" id="{45B5269A-2E36-1D33-3B5D-7D8EA7AC7BF8}"/>
              </a:ext>
            </a:extLst>
          </p:cNvPr>
          <p:cNvSpPr/>
          <p:nvPr/>
        </p:nvSpPr>
        <p:spPr>
          <a:xfrm>
            <a:off x="13846002" y="1407869"/>
            <a:ext cx="3820713" cy="4445900"/>
          </a:xfrm>
          <a:custGeom>
            <a:avLst/>
            <a:gdLst/>
            <a:ahLst/>
            <a:cxnLst/>
            <a:rect l="l" t="t" r="r" b="b"/>
            <a:pathLst>
              <a:path w="2102323" h="2423427">
                <a:moveTo>
                  <a:pt x="0" y="0"/>
                </a:moveTo>
                <a:lnTo>
                  <a:pt x="2102323" y="0"/>
                </a:lnTo>
                <a:lnTo>
                  <a:pt x="2102323" y="2423427"/>
                </a:lnTo>
                <a:lnTo>
                  <a:pt x="0" y="2423427"/>
                </a:lnTo>
                <a:lnTo>
                  <a:pt x="0" y="0"/>
                </a:lnTo>
                <a:close/>
              </a:path>
            </a:pathLst>
          </a:custGeom>
          <a:blipFill>
            <a:blip r:embed="rId5"/>
            <a:stretch>
              <a:fillRect/>
            </a:stretch>
          </a:blipFill>
        </p:spPr>
      </p:sp>
      <p:sp>
        <p:nvSpPr>
          <p:cNvPr id="8" name="TextBox 7">
            <a:extLst>
              <a:ext uri="{FF2B5EF4-FFF2-40B4-BE49-F238E27FC236}">
                <a16:creationId xmlns:a16="http://schemas.microsoft.com/office/drawing/2014/main" id="{7544BD9F-6BAC-36B9-A974-347E94E0A674}"/>
              </a:ext>
            </a:extLst>
          </p:cNvPr>
          <p:cNvSpPr txBox="1"/>
          <p:nvPr/>
        </p:nvSpPr>
        <p:spPr>
          <a:xfrm>
            <a:off x="616945" y="2401560"/>
            <a:ext cx="5479056" cy="2174441"/>
          </a:xfrm>
          <a:prstGeom prst="rect">
            <a:avLst/>
          </a:prstGeom>
          <a:noFill/>
        </p:spPr>
        <p:txBody>
          <a:bodyPr wrap="square">
            <a:spAutoFit/>
          </a:bodyPr>
          <a:lstStyle/>
          <a:p>
            <a:pPr marL="0" marR="0" algn="just">
              <a:lnSpc>
                <a:spcPct val="115000"/>
              </a:lnSpc>
              <a:spcBef>
                <a:spcPts val="800"/>
              </a:spcBef>
              <a:spcAft>
                <a:spcPts val="0"/>
              </a:spcAft>
            </a:pPr>
            <a:r>
              <a:rPr lang="vi-VN" sz="4000" kern="100">
                <a:effectLst/>
                <a:latin typeface="Calibri" panose="020F0502020204030204" pitchFamily="34" charset="0"/>
                <a:ea typeface="Calibri" panose="020F0502020204030204" pitchFamily="34" charset="0"/>
                <a:cs typeface="Calibri" panose="020F0502020204030204" pitchFamily="34" charset="0"/>
              </a:rPr>
              <a:t>Năm 365, sóng thần tại Alexandria làm hàng nghìn</a:t>
            </a:r>
            <a:r>
              <a:rPr lang="en-US" sz="4000" kern="100">
                <a:effectLst/>
                <a:latin typeface="Calibri" panose="020F0502020204030204" pitchFamily="34" charset="0"/>
                <a:ea typeface="Calibri" panose="020F0502020204030204" pitchFamily="34" charset="0"/>
                <a:cs typeface="Calibri" panose="020F0502020204030204" pitchFamily="34" charset="0"/>
              </a:rPr>
              <a:t> </a:t>
            </a:r>
            <a:r>
              <a:rPr lang="vi-VN" sz="4000" kern="100">
                <a:effectLst/>
                <a:latin typeface="Calibri" panose="020F0502020204030204" pitchFamily="34" charset="0"/>
                <a:ea typeface="Calibri" panose="020F0502020204030204" pitchFamily="34" charset="0"/>
                <a:cs typeface="Calibri" panose="020F0502020204030204" pitchFamily="34" charset="0"/>
              </a:rPr>
              <a:t>người thiệt mạng.</a:t>
            </a:r>
            <a:endParaRPr lang="en-US" sz="4000" kern="100">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outdoor, sky, aerial photography, mountain&#10;&#10;Description automatically generated">
            <a:extLst>
              <a:ext uri="{FF2B5EF4-FFF2-40B4-BE49-F238E27FC236}">
                <a16:creationId xmlns:a16="http://schemas.microsoft.com/office/drawing/2014/main" id="{EB4B9D4C-41A5-0C27-80A3-9EA4CC774A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5035" y="2591200"/>
            <a:ext cx="5256093" cy="37509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 name="Picture 11" descr="A volcano erupting over the earth&#10;&#10;Description automatically generated with low confidence">
            <a:extLst>
              <a:ext uri="{FF2B5EF4-FFF2-40B4-BE49-F238E27FC236}">
                <a16:creationId xmlns:a16="http://schemas.microsoft.com/office/drawing/2014/main" id="{E4664AF6-1E24-06C1-916A-B37F30030B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68749" y="2053709"/>
            <a:ext cx="4381500" cy="291465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8988744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3"/>
          <p:cNvSpPr>
            <a:spLocks/>
          </p:cNvSpPr>
          <p:nvPr/>
        </p:nvSpPr>
        <p:spPr bwMode="auto">
          <a:xfrm>
            <a:off x="14954" y="2986101"/>
            <a:ext cx="12192000" cy="3860800"/>
          </a:xfrm>
          <a:custGeom>
            <a:avLst/>
            <a:gdLst>
              <a:gd name="T0" fmla="*/ 3315 w 3843"/>
              <a:gd name="T1" fmla="*/ 0 h 1216"/>
              <a:gd name="T2" fmla="*/ 2889 w 3843"/>
              <a:gd name="T3" fmla="*/ 128 h 1216"/>
              <a:gd name="T4" fmla="*/ 1925 w 3843"/>
              <a:gd name="T5" fmla="*/ 884 h 1216"/>
              <a:gd name="T6" fmla="*/ 1884 w 3843"/>
              <a:gd name="T7" fmla="*/ 883 h 1216"/>
              <a:gd name="T8" fmla="*/ 803 w 3843"/>
              <a:gd name="T9" fmla="*/ 136 h 1216"/>
              <a:gd name="T10" fmla="*/ 435 w 3843"/>
              <a:gd name="T11" fmla="*/ 6 h 1216"/>
              <a:gd name="T12" fmla="*/ 0 w 3843"/>
              <a:gd name="T13" fmla="*/ 136 h 1216"/>
              <a:gd name="T14" fmla="*/ 0 w 3843"/>
              <a:gd name="T15" fmla="*/ 1216 h 1216"/>
              <a:gd name="T16" fmla="*/ 3839 w 3843"/>
              <a:gd name="T17" fmla="*/ 1216 h 1216"/>
              <a:gd name="T18" fmla="*/ 3843 w 3843"/>
              <a:gd name="T19" fmla="*/ 124 h 1216"/>
              <a:gd name="T20" fmla="*/ 3315 w 3843"/>
              <a:gd name="T21" fmla="*/ 0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43" h="1216">
                <a:moveTo>
                  <a:pt x="3315" y="0"/>
                </a:moveTo>
                <a:cubicBezTo>
                  <a:pt x="3172" y="0"/>
                  <a:pt x="3021" y="32"/>
                  <a:pt x="2889" y="128"/>
                </a:cubicBezTo>
                <a:cubicBezTo>
                  <a:pt x="2513" y="401"/>
                  <a:pt x="2440" y="884"/>
                  <a:pt x="1925" y="884"/>
                </a:cubicBezTo>
                <a:cubicBezTo>
                  <a:pt x="1911" y="884"/>
                  <a:pt x="1898" y="884"/>
                  <a:pt x="1884" y="883"/>
                </a:cubicBezTo>
                <a:cubicBezTo>
                  <a:pt x="1332" y="858"/>
                  <a:pt x="1106" y="384"/>
                  <a:pt x="803" y="136"/>
                </a:cubicBezTo>
                <a:cubicBezTo>
                  <a:pt x="683" y="38"/>
                  <a:pt x="554" y="6"/>
                  <a:pt x="435" y="6"/>
                </a:cubicBezTo>
                <a:cubicBezTo>
                  <a:pt x="197" y="6"/>
                  <a:pt x="0" y="136"/>
                  <a:pt x="0" y="136"/>
                </a:cubicBezTo>
                <a:cubicBezTo>
                  <a:pt x="0" y="1216"/>
                  <a:pt x="0" y="1216"/>
                  <a:pt x="0" y="1216"/>
                </a:cubicBezTo>
                <a:cubicBezTo>
                  <a:pt x="3839" y="1216"/>
                  <a:pt x="3839" y="1216"/>
                  <a:pt x="3839" y="1216"/>
                </a:cubicBezTo>
                <a:cubicBezTo>
                  <a:pt x="3843" y="124"/>
                  <a:pt x="3843" y="124"/>
                  <a:pt x="3843" y="124"/>
                </a:cubicBezTo>
                <a:cubicBezTo>
                  <a:pt x="3843" y="124"/>
                  <a:pt x="3596" y="0"/>
                  <a:pt x="3315" y="0"/>
                </a:cubicBezTo>
              </a:path>
            </a:pathLst>
          </a:custGeom>
          <a:solidFill>
            <a:srgbClr val="B4E3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
            <a:extLst>
              <a:ext uri="{FF2B5EF4-FFF2-40B4-BE49-F238E27FC236}">
                <a16:creationId xmlns:a16="http://schemas.microsoft.com/office/drawing/2014/main" id="{991F05D1-E54B-CD4F-95C7-E314B30354A3}"/>
              </a:ext>
            </a:extLst>
          </p:cNvPr>
          <p:cNvSpPr>
            <a:spLocks noGrp="1" noRot="1" noMove="1" noResize="1" noEditPoints="1" noAdjustHandles="1" noChangeArrowheads="1" noChangeShapeType="1"/>
          </p:cNvSpPr>
          <p:nvPr/>
        </p:nvSpPr>
        <p:spPr>
          <a:xfrm rot="10800000">
            <a:off x="-250060" y="-252566"/>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28" name="Freeform 11">
            <a:extLst>
              <a:ext uri="{FF2B5EF4-FFF2-40B4-BE49-F238E27FC236}">
                <a16:creationId xmlns:a16="http://schemas.microsoft.com/office/drawing/2014/main" id="{2614667D-108F-FF9D-3E7A-3BAC3DA07F64}"/>
              </a:ext>
            </a:extLst>
          </p:cNvPr>
          <p:cNvSpPr>
            <a:spLocks noGrp="1" noRot="1" noMove="1" noResize="1" noEditPoints="1" noAdjustHandles="1" noChangeArrowheads="1" noChangeShapeType="1"/>
          </p:cNvSpPr>
          <p:nvPr/>
        </p:nvSpPr>
        <p:spPr>
          <a:xfrm rot="17276681">
            <a:off x="10515727" y="-602375"/>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31" name="TextBox 30">
            <a:extLst>
              <a:ext uri="{FF2B5EF4-FFF2-40B4-BE49-F238E27FC236}">
                <a16:creationId xmlns:a16="http://schemas.microsoft.com/office/drawing/2014/main" id="{042BF1FE-94B1-DAE6-634F-082E03072897}"/>
              </a:ext>
            </a:extLst>
          </p:cNvPr>
          <p:cNvSpPr txBox="1"/>
          <p:nvPr/>
        </p:nvSpPr>
        <p:spPr>
          <a:xfrm>
            <a:off x="1446988" y="11099"/>
            <a:ext cx="9327931" cy="752001"/>
          </a:xfrm>
          <a:prstGeom prst="rect">
            <a:avLst/>
          </a:prstGeom>
          <a:noFill/>
        </p:spPr>
        <p:txBody>
          <a:bodyPr wrap="square">
            <a:spAutoFit/>
          </a:bodyPr>
          <a:lstStyle/>
          <a:p>
            <a:pPr marL="0" marR="0" algn="ctr">
              <a:lnSpc>
                <a:spcPct val="115000"/>
              </a:lnSpc>
              <a:spcBef>
                <a:spcPts val="800"/>
              </a:spcBef>
              <a:spcAft>
                <a:spcPts val="0"/>
              </a:spcAft>
            </a:pPr>
            <a:r>
              <a:rPr lang="en-US" sz="4000" b="1" kern="100">
                <a:solidFill>
                  <a:srgbClr val="C00000"/>
                </a:solidFill>
                <a:latin typeface="#9Slide04 SVNMiller Banner" panose="02000503080000020003" pitchFamily="2" charset="0"/>
                <a:ea typeface="Calibri" panose="020F0502020204030204" pitchFamily="34" charset="0"/>
                <a:cs typeface="Times New Roman" panose="02020603050405020304" pitchFamily="18" charset="0"/>
              </a:rPr>
              <a:t>4</a:t>
            </a:r>
            <a:r>
              <a:rPr lang="vi-VN" sz="4000" b="1"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rPr>
              <a:t>. Sự việc cuối của hiện tượng sóng thần.</a:t>
            </a:r>
            <a:endParaRPr lang="en-US" sz="4000" b="1"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endParaRPr>
          </a:p>
        </p:txBody>
      </p:sp>
      <p:sp>
        <p:nvSpPr>
          <p:cNvPr id="46" name="Freeform 16">
            <a:extLst>
              <a:ext uri="{FF2B5EF4-FFF2-40B4-BE49-F238E27FC236}">
                <a16:creationId xmlns:a16="http://schemas.microsoft.com/office/drawing/2014/main" id="{FDA4A43D-B61E-0368-12AB-BBB56B4E9F17}"/>
              </a:ext>
            </a:extLst>
          </p:cNvPr>
          <p:cNvSpPr/>
          <p:nvPr/>
        </p:nvSpPr>
        <p:spPr>
          <a:xfrm>
            <a:off x="6096000" y="-4651111"/>
            <a:ext cx="4142989" cy="4205181"/>
          </a:xfrm>
          <a:custGeom>
            <a:avLst/>
            <a:gdLst/>
            <a:ahLst/>
            <a:cxnLst/>
            <a:rect l="l" t="t" r="r" b="b"/>
            <a:pathLst>
              <a:path w="967592" h="1060375">
                <a:moveTo>
                  <a:pt x="0" y="0"/>
                </a:moveTo>
                <a:lnTo>
                  <a:pt x="967592" y="0"/>
                </a:lnTo>
                <a:lnTo>
                  <a:pt x="967592" y="1060375"/>
                </a:lnTo>
                <a:lnTo>
                  <a:pt x="0" y="106037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Rectangle: Rounded Corners 2">
            <a:extLst>
              <a:ext uri="{FF2B5EF4-FFF2-40B4-BE49-F238E27FC236}">
                <a16:creationId xmlns:a16="http://schemas.microsoft.com/office/drawing/2014/main" id="{A7CE22A2-17F5-25F3-A342-C7A120460CC3}"/>
              </a:ext>
            </a:extLst>
          </p:cNvPr>
          <p:cNvSpPr/>
          <p:nvPr/>
        </p:nvSpPr>
        <p:spPr>
          <a:xfrm>
            <a:off x="1661737" y="1012445"/>
            <a:ext cx="9113181" cy="979232"/>
          </a:xfrm>
          <a:prstGeom prst="roundRect">
            <a:avLst>
              <a:gd name="adj" fmla="val 10129"/>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Sự việc cuối cùng của hiện tượng sóng thần chính là các thảm họa để lại</a:t>
            </a:r>
            <a:r>
              <a:rPr lang="en-US" sz="360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3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6F7A7C03-AF56-7635-93EE-1E1C4B908D8A}"/>
              </a:ext>
            </a:extLst>
          </p:cNvPr>
          <p:cNvSpPr/>
          <p:nvPr/>
        </p:nvSpPr>
        <p:spPr>
          <a:xfrm>
            <a:off x="6699422" y="-3192736"/>
            <a:ext cx="5285377" cy="286095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Calibri" panose="020F0502020204030204" pitchFamily="34" charset="0"/>
                <a:ea typeface="Calibri" panose="020F0502020204030204" pitchFamily="34" charset="0"/>
                <a:cs typeface="Calibri" panose="020F0502020204030204" pitchFamily="34" charset="0"/>
              </a:rPr>
              <a:t>Sóng thần hiện nguyên hình với sức mạnh hủy diệt khi nó đến gần bờ.</a:t>
            </a:r>
          </a:p>
        </p:txBody>
      </p:sp>
      <p:sp>
        <p:nvSpPr>
          <p:cNvPr id="2" name="Freeform 12">
            <a:extLst>
              <a:ext uri="{FF2B5EF4-FFF2-40B4-BE49-F238E27FC236}">
                <a16:creationId xmlns:a16="http://schemas.microsoft.com/office/drawing/2014/main" id="{45B5269A-2E36-1D33-3B5D-7D8EA7AC7BF8}"/>
              </a:ext>
            </a:extLst>
          </p:cNvPr>
          <p:cNvSpPr/>
          <p:nvPr/>
        </p:nvSpPr>
        <p:spPr>
          <a:xfrm>
            <a:off x="13846002" y="1407869"/>
            <a:ext cx="3820713" cy="4445900"/>
          </a:xfrm>
          <a:custGeom>
            <a:avLst/>
            <a:gdLst/>
            <a:ahLst/>
            <a:cxnLst/>
            <a:rect l="l" t="t" r="r" b="b"/>
            <a:pathLst>
              <a:path w="2102323" h="2423427">
                <a:moveTo>
                  <a:pt x="0" y="0"/>
                </a:moveTo>
                <a:lnTo>
                  <a:pt x="2102323" y="0"/>
                </a:lnTo>
                <a:lnTo>
                  <a:pt x="2102323" y="2423427"/>
                </a:lnTo>
                <a:lnTo>
                  <a:pt x="0" y="2423427"/>
                </a:lnTo>
                <a:lnTo>
                  <a:pt x="0" y="0"/>
                </a:lnTo>
                <a:close/>
              </a:path>
            </a:pathLst>
          </a:custGeom>
          <a:blipFill>
            <a:blip r:embed="rId5"/>
            <a:stretch>
              <a:fillRect/>
            </a:stretch>
          </a:blipFill>
        </p:spPr>
      </p:sp>
      <p:sp>
        <p:nvSpPr>
          <p:cNvPr id="8" name="TextBox 7">
            <a:extLst>
              <a:ext uri="{FF2B5EF4-FFF2-40B4-BE49-F238E27FC236}">
                <a16:creationId xmlns:a16="http://schemas.microsoft.com/office/drawing/2014/main" id="{7544BD9F-6BAC-36B9-A974-347E94E0A674}"/>
              </a:ext>
            </a:extLst>
          </p:cNvPr>
          <p:cNvSpPr txBox="1"/>
          <p:nvPr/>
        </p:nvSpPr>
        <p:spPr>
          <a:xfrm>
            <a:off x="631897" y="2323461"/>
            <a:ext cx="5479056" cy="4298100"/>
          </a:xfrm>
          <a:prstGeom prst="rect">
            <a:avLst/>
          </a:prstGeom>
          <a:noFill/>
        </p:spPr>
        <p:txBody>
          <a:bodyPr wrap="square">
            <a:spAutoFit/>
          </a:bodyPr>
          <a:lstStyle/>
          <a:p>
            <a:pPr marL="0" marR="0" algn="just">
              <a:lnSpc>
                <a:spcPct val="115000"/>
              </a:lnSpc>
              <a:spcBef>
                <a:spcPts val="800"/>
              </a:spcBef>
              <a:spcAft>
                <a:spcPts val="0"/>
              </a:spcAft>
            </a:pPr>
            <a:r>
              <a:rPr lang="vi-VN" sz="4000" b="1" kern="100">
                <a:effectLst/>
                <a:latin typeface="Calibri" panose="020F0502020204030204" pitchFamily="34" charset="0"/>
                <a:ea typeface="Calibri" panose="020F0502020204030204" pitchFamily="34" charset="0"/>
                <a:cs typeface="Calibri" panose="020F0502020204030204" pitchFamily="34" charset="0"/>
              </a:rPr>
              <a:t>27/8/1883</a:t>
            </a:r>
            <a:r>
              <a:rPr lang="vi-VN" sz="4000" kern="100">
                <a:effectLst/>
                <a:latin typeface="Calibri" panose="020F0502020204030204" pitchFamily="34" charset="0"/>
                <a:ea typeface="Calibri" panose="020F0502020204030204" pitchFamily="34" charset="0"/>
                <a:cs typeface="Calibri" panose="020F0502020204030204" pitchFamily="34" charset="0"/>
              </a:rPr>
              <a:t> sóng thần tai hại nhất, sau khi núi lửa Krakatoa tại Indonesia phun trào khiến 36000 người thiệt mạng trên bờ biển Gia-va và Sumatra.</a:t>
            </a:r>
            <a:endParaRPr lang="en-US" sz="4000" kern="100">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outdoor, sky, aerial photography, mountain&#10;&#10;Description automatically generated">
            <a:extLst>
              <a:ext uri="{FF2B5EF4-FFF2-40B4-BE49-F238E27FC236}">
                <a16:creationId xmlns:a16="http://schemas.microsoft.com/office/drawing/2014/main" id="{EB4B9D4C-41A5-0C27-80A3-9EA4CC774A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97685" y="-1682919"/>
            <a:ext cx="5256093" cy="37509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 name="Picture 11" descr="A volcano erupting over the earth&#10;&#10;Description automatically generated with low confidence">
            <a:extLst>
              <a:ext uri="{FF2B5EF4-FFF2-40B4-BE49-F238E27FC236}">
                <a16:creationId xmlns:a16="http://schemas.microsoft.com/office/drawing/2014/main" id="{E4664AF6-1E24-06C1-916A-B37F30030B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6843" y="2535569"/>
            <a:ext cx="5760203" cy="383178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 name="Picture 8" descr="A picture containing outdoor, watercraft, water, black and white&#10;&#10;Description automatically generated">
            <a:extLst>
              <a:ext uri="{FF2B5EF4-FFF2-40B4-BE49-F238E27FC236}">
                <a16:creationId xmlns:a16="http://schemas.microsoft.com/office/drawing/2014/main" id="{6B9519EA-D52B-92D8-BE2D-8728F38986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75711" y="1991677"/>
            <a:ext cx="5760202" cy="433167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6870750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3"/>
          <p:cNvSpPr>
            <a:spLocks/>
          </p:cNvSpPr>
          <p:nvPr/>
        </p:nvSpPr>
        <p:spPr bwMode="auto">
          <a:xfrm>
            <a:off x="14954" y="2986101"/>
            <a:ext cx="12192000" cy="3860800"/>
          </a:xfrm>
          <a:custGeom>
            <a:avLst/>
            <a:gdLst>
              <a:gd name="T0" fmla="*/ 3315 w 3843"/>
              <a:gd name="T1" fmla="*/ 0 h 1216"/>
              <a:gd name="T2" fmla="*/ 2889 w 3843"/>
              <a:gd name="T3" fmla="*/ 128 h 1216"/>
              <a:gd name="T4" fmla="*/ 1925 w 3843"/>
              <a:gd name="T5" fmla="*/ 884 h 1216"/>
              <a:gd name="T6" fmla="*/ 1884 w 3843"/>
              <a:gd name="T7" fmla="*/ 883 h 1216"/>
              <a:gd name="T8" fmla="*/ 803 w 3843"/>
              <a:gd name="T9" fmla="*/ 136 h 1216"/>
              <a:gd name="T10" fmla="*/ 435 w 3843"/>
              <a:gd name="T11" fmla="*/ 6 h 1216"/>
              <a:gd name="T12" fmla="*/ 0 w 3843"/>
              <a:gd name="T13" fmla="*/ 136 h 1216"/>
              <a:gd name="T14" fmla="*/ 0 w 3843"/>
              <a:gd name="T15" fmla="*/ 1216 h 1216"/>
              <a:gd name="T16" fmla="*/ 3839 w 3843"/>
              <a:gd name="T17" fmla="*/ 1216 h 1216"/>
              <a:gd name="T18" fmla="*/ 3843 w 3843"/>
              <a:gd name="T19" fmla="*/ 124 h 1216"/>
              <a:gd name="T20" fmla="*/ 3315 w 3843"/>
              <a:gd name="T21" fmla="*/ 0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43" h="1216">
                <a:moveTo>
                  <a:pt x="3315" y="0"/>
                </a:moveTo>
                <a:cubicBezTo>
                  <a:pt x="3172" y="0"/>
                  <a:pt x="3021" y="32"/>
                  <a:pt x="2889" y="128"/>
                </a:cubicBezTo>
                <a:cubicBezTo>
                  <a:pt x="2513" y="401"/>
                  <a:pt x="2440" y="884"/>
                  <a:pt x="1925" y="884"/>
                </a:cubicBezTo>
                <a:cubicBezTo>
                  <a:pt x="1911" y="884"/>
                  <a:pt x="1898" y="884"/>
                  <a:pt x="1884" y="883"/>
                </a:cubicBezTo>
                <a:cubicBezTo>
                  <a:pt x="1332" y="858"/>
                  <a:pt x="1106" y="384"/>
                  <a:pt x="803" y="136"/>
                </a:cubicBezTo>
                <a:cubicBezTo>
                  <a:pt x="683" y="38"/>
                  <a:pt x="554" y="6"/>
                  <a:pt x="435" y="6"/>
                </a:cubicBezTo>
                <a:cubicBezTo>
                  <a:pt x="197" y="6"/>
                  <a:pt x="0" y="136"/>
                  <a:pt x="0" y="136"/>
                </a:cubicBezTo>
                <a:cubicBezTo>
                  <a:pt x="0" y="1216"/>
                  <a:pt x="0" y="1216"/>
                  <a:pt x="0" y="1216"/>
                </a:cubicBezTo>
                <a:cubicBezTo>
                  <a:pt x="3839" y="1216"/>
                  <a:pt x="3839" y="1216"/>
                  <a:pt x="3839" y="1216"/>
                </a:cubicBezTo>
                <a:cubicBezTo>
                  <a:pt x="3843" y="124"/>
                  <a:pt x="3843" y="124"/>
                  <a:pt x="3843" y="124"/>
                </a:cubicBezTo>
                <a:cubicBezTo>
                  <a:pt x="3843" y="124"/>
                  <a:pt x="3596" y="0"/>
                  <a:pt x="3315" y="0"/>
                </a:cubicBezTo>
              </a:path>
            </a:pathLst>
          </a:custGeom>
          <a:solidFill>
            <a:srgbClr val="B4E3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
            <a:extLst>
              <a:ext uri="{FF2B5EF4-FFF2-40B4-BE49-F238E27FC236}">
                <a16:creationId xmlns:a16="http://schemas.microsoft.com/office/drawing/2014/main" id="{991F05D1-E54B-CD4F-95C7-E314B30354A3}"/>
              </a:ext>
            </a:extLst>
          </p:cNvPr>
          <p:cNvSpPr>
            <a:spLocks noGrp="1" noRot="1" noMove="1" noResize="1" noEditPoints="1" noAdjustHandles="1" noChangeArrowheads="1" noChangeShapeType="1"/>
          </p:cNvSpPr>
          <p:nvPr/>
        </p:nvSpPr>
        <p:spPr>
          <a:xfrm rot="10800000">
            <a:off x="-250060" y="-252566"/>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28" name="Freeform 11">
            <a:extLst>
              <a:ext uri="{FF2B5EF4-FFF2-40B4-BE49-F238E27FC236}">
                <a16:creationId xmlns:a16="http://schemas.microsoft.com/office/drawing/2014/main" id="{2614667D-108F-FF9D-3E7A-3BAC3DA07F64}"/>
              </a:ext>
            </a:extLst>
          </p:cNvPr>
          <p:cNvSpPr>
            <a:spLocks noGrp="1" noRot="1" noMove="1" noResize="1" noEditPoints="1" noAdjustHandles="1" noChangeArrowheads="1" noChangeShapeType="1"/>
          </p:cNvSpPr>
          <p:nvPr/>
        </p:nvSpPr>
        <p:spPr>
          <a:xfrm rot="17276681">
            <a:off x="10515727" y="-602375"/>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31" name="TextBox 30">
            <a:extLst>
              <a:ext uri="{FF2B5EF4-FFF2-40B4-BE49-F238E27FC236}">
                <a16:creationId xmlns:a16="http://schemas.microsoft.com/office/drawing/2014/main" id="{042BF1FE-94B1-DAE6-634F-082E03072897}"/>
              </a:ext>
            </a:extLst>
          </p:cNvPr>
          <p:cNvSpPr txBox="1"/>
          <p:nvPr/>
        </p:nvSpPr>
        <p:spPr>
          <a:xfrm>
            <a:off x="1446988" y="11099"/>
            <a:ext cx="9327931" cy="752001"/>
          </a:xfrm>
          <a:prstGeom prst="rect">
            <a:avLst/>
          </a:prstGeom>
          <a:noFill/>
        </p:spPr>
        <p:txBody>
          <a:bodyPr wrap="square">
            <a:spAutoFit/>
          </a:bodyPr>
          <a:lstStyle/>
          <a:p>
            <a:pPr marL="0" marR="0" algn="ctr">
              <a:lnSpc>
                <a:spcPct val="115000"/>
              </a:lnSpc>
              <a:spcBef>
                <a:spcPts val="800"/>
              </a:spcBef>
              <a:spcAft>
                <a:spcPts val="0"/>
              </a:spcAft>
            </a:pPr>
            <a:r>
              <a:rPr lang="en-US" sz="4000" b="1" kern="100">
                <a:solidFill>
                  <a:srgbClr val="C00000"/>
                </a:solidFill>
                <a:latin typeface="#9Slide04 SVNMiller Banner" panose="02000503080000020003" pitchFamily="2" charset="0"/>
                <a:ea typeface="Calibri" panose="020F0502020204030204" pitchFamily="34" charset="0"/>
                <a:cs typeface="Times New Roman" panose="02020603050405020304" pitchFamily="18" charset="0"/>
              </a:rPr>
              <a:t>4</a:t>
            </a:r>
            <a:r>
              <a:rPr lang="vi-VN" sz="4000" b="1"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rPr>
              <a:t>. Sự việc cuối của hiện tượng sóng thần.</a:t>
            </a:r>
            <a:endParaRPr lang="en-US" sz="4000" b="1"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endParaRPr>
          </a:p>
        </p:txBody>
      </p:sp>
      <p:sp>
        <p:nvSpPr>
          <p:cNvPr id="46" name="Freeform 16">
            <a:extLst>
              <a:ext uri="{FF2B5EF4-FFF2-40B4-BE49-F238E27FC236}">
                <a16:creationId xmlns:a16="http://schemas.microsoft.com/office/drawing/2014/main" id="{FDA4A43D-B61E-0368-12AB-BBB56B4E9F17}"/>
              </a:ext>
            </a:extLst>
          </p:cNvPr>
          <p:cNvSpPr/>
          <p:nvPr/>
        </p:nvSpPr>
        <p:spPr>
          <a:xfrm>
            <a:off x="6096000" y="-4651111"/>
            <a:ext cx="4142989" cy="4205181"/>
          </a:xfrm>
          <a:custGeom>
            <a:avLst/>
            <a:gdLst/>
            <a:ahLst/>
            <a:cxnLst/>
            <a:rect l="l" t="t" r="r" b="b"/>
            <a:pathLst>
              <a:path w="967592" h="1060375">
                <a:moveTo>
                  <a:pt x="0" y="0"/>
                </a:moveTo>
                <a:lnTo>
                  <a:pt x="967592" y="0"/>
                </a:lnTo>
                <a:lnTo>
                  <a:pt x="967592" y="1060375"/>
                </a:lnTo>
                <a:lnTo>
                  <a:pt x="0" y="106037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Rectangle: Rounded Corners 2">
            <a:extLst>
              <a:ext uri="{FF2B5EF4-FFF2-40B4-BE49-F238E27FC236}">
                <a16:creationId xmlns:a16="http://schemas.microsoft.com/office/drawing/2014/main" id="{A7CE22A2-17F5-25F3-A342-C7A120460CC3}"/>
              </a:ext>
            </a:extLst>
          </p:cNvPr>
          <p:cNvSpPr/>
          <p:nvPr/>
        </p:nvSpPr>
        <p:spPr>
          <a:xfrm>
            <a:off x="1661737" y="1012445"/>
            <a:ext cx="9113181" cy="979232"/>
          </a:xfrm>
          <a:prstGeom prst="roundRect">
            <a:avLst>
              <a:gd name="adj" fmla="val 10129"/>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Sự việc cuối cùng của hiện tượng sóng thần chính là các thảm họa để lại</a:t>
            </a:r>
            <a:r>
              <a:rPr lang="en-US" sz="360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3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6F7A7C03-AF56-7635-93EE-1E1C4B908D8A}"/>
              </a:ext>
            </a:extLst>
          </p:cNvPr>
          <p:cNvSpPr/>
          <p:nvPr/>
        </p:nvSpPr>
        <p:spPr>
          <a:xfrm>
            <a:off x="6699422" y="-3192736"/>
            <a:ext cx="5285377" cy="286095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Calibri" panose="020F0502020204030204" pitchFamily="34" charset="0"/>
                <a:ea typeface="Calibri" panose="020F0502020204030204" pitchFamily="34" charset="0"/>
                <a:cs typeface="Calibri" panose="020F0502020204030204" pitchFamily="34" charset="0"/>
              </a:rPr>
              <a:t>Sóng thần hiện nguyên hình với sức mạnh hủy diệt khi nó đến gần bờ.</a:t>
            </a:r>
          </a:p>
        </p:txBody>
      </p:sp>
      <p:sp>
        <p:nvSpPr>
          <p:cNvPr id="8" name="TextBox 7">
            <a:extLst>
              <a:ext uri="{FF2B5EF4-FFF2-40B4-BE49-F238E27FC236}">
                <a16:creationId xmlns:a16="http://schemas.microsoft.com/office/drawing/2014/main" id="{7544BD9F-6BAC-36B9-A974-347E94E0A674}"/>
              </a:ext>
            </a:extLst>
          </p:cNvPr>
          <p:cNvSpPr txBox="1"/>
          <p:nvPr/>
        </p:nvSpPr>
        <p:spPr>
          <a:xfrm>
            <a:off x="631897" y="2323461"/>
            <a:ext cx="5479056" cy="3590214"/>
          </a:xfrm>
          <a:prstGeom prst="rect">
            <a:avLst/>
          </a:prstGeom>
          <a:noFill/>
        </p:spPr>
        <p:txBody>
          <a:bodyPr wrap="square">
            <a:spAutoFit/>
          </a:bodyPr>
          <a:lstStyle/>
          <a:p>
            <a:pPr marL="0" marR="0" algn="just">
              <a:lnSpc>
                <a:spcPct val="115000"/>
              </a:lnSpc>
              <a:spcBef>
                <a:spcPts val="800"/>
              </a:spcBef>
              <a:spcAft>
                <a:spcPts val="0"/>
              </a:spcAft>
            </a:pPr>
            <a:r>
              <a:rPr lang="vi-VN" sz="4000" b="1" i="1" kern="100">
                <a:effectLst/>
                <a:latin typeface="Calibri" panose="020F0502020204030204" pitchFamily="34" charset="0"/>
                <a:ea typeface="Calibri" panose="020F0502020204030204" pitchFamily="34" charset="0"/>
                <a:cs typeface="Calibri" panose="020F0502020204030204" pitchFamily="34" charset="0"/>
              </a:rPr>
              <a:t>15/6/1896</a:t>
            </a:r>
            <a:r>
              <a:rPr lang="vi-VN" sz="4000" kern="100">
                <a:effectLst/>
                <a:latin typeface="Calibri" panose="020F0502020204030204" pitchFamily="34" charset="0"/>
                <a:ea typeface="Calibri" panose="020F0502020204030204" pitchFamily="34" charset="0"/>
                <a:cs typeface="Calibri" panose="020F0502020204030204" pitchFamily="34" charset="0"/>
              </a:rPr>
              <a:t> sóng thần cao 23m làm hơn 26000 người thiệt mạng trong một lễ hội tôn giáo ở Nhật Bản.</a:t>
            </a:r>
            <a:endParaRPr lang="en-US" sz="4000" kern="100">
              <a:effectLst/>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descr="A volcano erupting over the earth&#10;&#10;Description automatically generated with low confidence">
            <a:extLst>
              <a:ext uri="{FF2B5EF4-FFF2-40B4-BE49-F238E27FC236}">
                <a16:creationId xmlns:a16="http://schemas.microsoft.com/office/drawing/2014/main" id="{E4664AF6-1E24-06C1-916A-B37F30030B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56202" y="-642900"/>
            <a:ext cx="5760203" cy="383178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 name="Picture 8" descr="A picture containing outdoor, watercraft, water, black and white&#10;&#10;Description automatically generated">
            <a:extLst>
              <a:ext uri="{FF2B5EF4-FFF2-40B4-BE49-F238E27FC236}">
                <a16:creationId xmlns:a16="http://schemas.microsoft.com/office/drawing/2014/main" id="{6B9519EA-D52B-92D8-BE2D-8728F38986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9246" y="2323461"/>
            <a:ext cx="5282662" cy="397256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10" descr="A picture containing outdoor, vehicle, car, ground&#10;&#10;Description automatically generated">
            <a:extLst>
              <a:ext uri="{FF2B5EF4-FFF2-40B4-BE49-F238E27FC236}">
                <a16:creationId xmlns:a16="http://schemas.microsoft.com/office/drawing/2014/main" id="{28141E6B-1E59-7877-080E-6B98AEA613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38083" y="2553577"/>
            <a:ext cx="5051628" cy="336009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0463102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3"/>
          <p:cNvSpPr>
            <a:spLocks/>
          </p:cNvSpPr>
          <p:nvPr/>
        </p:nvSpPr>
        <p:spPr bwMode="auto">
          <a:xfrm>
            <a:off x="14954" y="2986101"/>
            <a:ext cx="12192000" cy="3860800"/>
          </a:xfrm>
          <a:custGeom>
            <a:avLst/>
            <a:gdLst>
              <a:gd name="T0" fmla="*/ 3315 w 3843"/>
              <a:gd name="T1" fmla="*/ 0 h 1216"/>
              <a:gd name="T2" fmla="*/ 2889 w 3843"/>
              <a:gd name="T3" fmla="*/ 128 h 1216"/>
              <a:gd name="T4" fmla="*/ 1925 w 3843"/>
              <a:gd name="T5" fmla="*/ 884 h 1216"/>
              <a:gd name="T6" fmla="*/ 1884 w 3843"/>
              <a:gd name="T7" fmla="*/ 883 h 1216"/>
              <a:gd name="T8" fmla="*/ 803 w 3843"/>
              <a:gd name="T9" fmla="*/ 136 h 1216"/>
              <a:gd name="T10" fmla="*/ 435 w 3843"/>
              <a:gd name="T11" fmla="*/ 6 h 1216"/>
              <a:gd name="T12" fmla="*/ 0 w 3843"/>
              <a:gd name="T13" fmla="*/ 136 h 1216"/>
              <a:gd name="T14" fmla="*/ 0 w 3843"/>
              <a:gd name="T15" fmla="*/ 1216 h 1216"/>
              <a:gd name="T16" fmla="*/ 3839 w 3843"/>
              <a:gd name="T17" fmla="*/ 1216 h 1216"/>
              <a:gd name="T18" fmla="*/ 3843 w 3843"/>
              <a:gd name="T19" fmla="*/ 124 h 1216"/>
              <a:gd name="T20" fmla="*/ 3315 w 3843"/>
              <a:gd name="T21" fmla="*/ 0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43" h="1216">
                <a:moveTo>
                  <a:pt x="3315" y="0"/>
                </a:moveTo>
                <a:cubicBezTo>
                  <a:pt x="3172" y="0"/>
                  <a:pt x="3021" y="32"/>
                  <a:pt x="2889" y="128"/>
                </a:cubicBezTo>
                <a:cubicBezTo>
                  <a:pt x="2513" y="401"/>
                  <a:pt x="2440" y="884"/>
                  <a:pt x="1925" y="884"/>
                </a:cubicBezTo>
                <a:cubicBezTo>
                  <a:pt x="1911" y="884"/>
                  <a:pt x="1898" y="884"/>
                  <a:pt x="1884" y="883"/>
                </a:cubicBezTo>
                <a:cubicBezTo>
                  <a:pt x="1332" y="858"/>
                  <a:pt x="1106" y="384"/>
                  <a:pt x="803" y="136"/>
                </a:cubicBezTo>
                <a:cubicBezTo>
                  <a:pt x="683" y="38"/>
                  <a:pt x="554" y="6"/>
                  <a:pt x="435" y="6"/>
                </a:cubicBezTo>
                <a:cubicBezTo>
                  <a:pt x="197" y="6"/>
                  <a:pt x="0" y="136"/>
                  <a:pt x="0" y="136"/>
                </a:cubicBezTo>
                <a:cubicBezTo>
                  <a:pt x="0" y="1216"/>
                  <a:pt x="0" y="1216"/>
                  <a:pt x="0" y="1216"/>
                </a:cubicBezTo>
                <a:cubicBezTo>
                  <a:pt x="3839" y="1216"/>
                  <a:pt x="3839" y="1216"/>
                  <a:pt x="3839" y="1216"/>
                </a:cubicBezTo>
                <a:cubicBezTo>
                  <a:pt x="3843" y="124"/>
                  <a:pt x="3843" y="124"/>
                  <a:pt x="3843" y="124"/>
                </a:cubicBezTo>
                <a:cubicBezTo>
                  <a:pt x="3843" y="124"/>
                  <a:pt x="3596" y="0"/>
                  <a:pt x="3315" y="0"/>
                </a:cubicBezTo>
              </a:path>
            </a:pathLst>
          </a:custGeom>
          <a:solidFill>
            <a:srgbClr val="B4E3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
            <a:extLst>
              <a:ext uri="{FF2B5EF4-FFF2-40B4-BE49-F238E27FC236}">
                <a16:creationId xmlns:a16="http://schemas.microsoft.com/office/drawing/2014/main" id="{991F05D1-E54B-CD4F-95C7-E314B30354A3}"/>
              </a:ext>
            </a:extLst>
          </p:cNvPr>
          <p:cNvSpPr>
            <a:spLocks noGrp="1" noRot="1" noMove="1" noResize="1" noEditPoints="1" noAdjustHandles="1" noChangeArrowheads="1" noChangeShapeType="1"/>
          </p:cNvSpPr>
          <p:nvPr/>
        </p:nvSpPr>
        <p:spPr>
          <a:xfrm rot="10800000">
            <a:off x="-250060" y="-252566"/>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28" name="Freeform 11">
            <a:extLst>
              <a:ext uri="{FF2B5EF4-FFF2-40B4-BE49-F238E27FC236}">
                <a16:creationId xmlns:a16="http://schemas.microsoft.com/office/drawing/2014/main" id="{2614667D-108F-FF9D-3E7A-3BAC3DA07F64}"/>
              </a:ext>
            </a:extLst>
          </p:cNvPr>
          <p:cNvSpPr>
            <a:spLocks noGrp="1" noRot="1" noMove="1" noResize="1" noEditPoints="1" noAdjustHandles="1" noChangeArrowheads="1" noChangeShapeType="1"/>
          </p:cNvSpPr>
          <p:nvPr/>
        </p:nvSpPr>
        <p:spPr>
          <a:xfrm rot="17276681">
            <a:off x="10515727" y="-602375"/>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31" name="TextBox 30">
            <a:extLst>
              <a:ext uri="{FF2B5EF4-FFF2-40B4-BE49-F238E27FC236}">
                <a16:creationId xmlns:a16="http://schemas.microsoft.com/office/drawing/2014/main" id="{042BF1FE-94B1-DAE6-634F-082E03072897}"/>
              </a:ext>
            </a:extLst>
          </p:cNvPr>
          <p:cNvSpPr txBox="1"/>
          <p:nvPr/>
        </p:nvSpPr>
        <p:spPr>
          <a:xfrm>
            <a:off x="1446988" y="11099"/>
            <a:ext cx="9327931" cy="752001"/>
          </a:xfrm>
          <a:prstGeom prst="rect">
            <a:avLst/>
          </a:prstGeom>
          <a:noFill/>
        </p:spPr>
        <p:txBody>
          <a:bodyPr wrap="square">
            <a:spAutoFit/>
          </a:bodyPr>
          <a:lstStyle/>
          <a:p>
            <a:pPr marL="0" marR="0" algn="ctr">
              <a:lnSpc>
                <a:spcPct val="115000"/>
              </a:lnSpc>
              <a:spcBef>
                <a:spcPts val="800"/>
              </a:spcBef>
              <a:spcAft>
                <a:spcPts val="0"/>
              </a:spcAft>
            </a:pPr>
            <a:r>
              <a:rPr lang="en-US" sz="4000" b="1" kern="100">
                <a:solidFill>
                  <a:srgbClr val="C00000"/>
                </a:solidFill>
                <a:latin typeface="#9Slide04 SVNMiller Banner" panose="02000503080000020003" pitchFamily="2" charset="0"/>
                <a:ea typeface="Calibri" panose="020F0502020204030204" pitchFamily="34" charset="0"/>
                <a:cs typeface="Times New Roman" panose="02020603050405020304" pitchFamily="18" charset="0"/>
              </a:rPr>
              <a:t>4</a:t>
            </a:r>
            <a:r>
              <a:rPr lang="vi-VN" sz="4000" b="1"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rPr>
              <a:t>. Sự việc cuối của hiện tượng sóng thần.</a:t>
            </a:r>
            <a:endParaRPr lang="en-US" sz="4000" b="1"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endParaRPr>
          </a:p>
        </p:txBody>
      </p:sp>
      <p:sp>
        <p:nvSpPr>
          <p:cNvPr id="46" name="Freeform 16">
            <a:extLst>
              <a:ext uri="{FF2B5EF4-FFF2-40B4-BE49-F238E27FC236}">
                <a16:creationId xmlns:a16="http://schemas.microsoft.com/office/drawing/2014/main" id="{FDA4A43D-B61E-0368-12AB-BBB56B4E9F17}"/>
              </a:ext>
            </a:extLst>
          </p:cNvPr>
          <p:cNvSpPr/>
          <p:nvPr/>
        </p:nvSpPr>
        <p:spPr>
          <a:xfrm>
            <a:off x="6096000" y="-4651111"/>
            <a:ext cx="4142989" cy="4205181"/>
          </a:xfrm>
          <a:custGeom>
            <a:avLst/>
            <a:gdLst/>
            <a:ahLst/>
            <a:cxnLst/>
            <a:rect l="l" t="t" r="r" b="b"/>
            <a:pathLst>
              <a:path w="967592" h="1060375">
                <a:moveTo>
                  <a:pt x="0" y="0"/>
                </a:moveTo>
                <a:lnTo>
                  <a:pt x="967592" y="0"/>
                </a:lnTo>
                <a:lnTo>
                  <a:pt x="967592" y="1060375"/>
                </a:lnTo>
                <a:lnTo>
                  <a:pt x="0" y="106037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Rectangle: Rounded Corners 2">
            <a:extLst>
              <a:ext uri="{FF2B5EF4-FFF2-40B4-BE49-F238E27FC236}">
                <a16:creationId xmlns:a16="http://schemas.microsoft.com/office/drawing/2014/main" id="{A7CE22A2-17F5-25F3-A342-C7A120460CC3}"/>
              </a:ext>
            </a:extLst>
          </p:cNvPr>
          <p:cNvSpPr/>
          <p:nvPr/>
        </p:nvSpPr>
        <p:spPr>
          <a:xfrm>
            <a:off x="1661737" y="1012445"/>
            <a:ext cx="9113181" cy="979232"/>
          </a:xfrm>
          <a:prstGeom prst="roundRect">
            <a:avLst>
              <a:gd name="adj" fmla="val 10129"/>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Sự việc cuối cùng của hiện tượng sóng thần chính là các thảm họa để lại</a:t>
            </a:r>
            <a:r>
              <a:rPr lang="en-US" sz="360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3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6F7A7C03-AF56-7635-93EE-1E1C4B908D8A}"/>
              </a:ext>
            </a:extLst>
          </p:cNvPr>
          <p:cNvSpPr/>
          <p:nvPr/>
        </p:nvSpPr>
        <p:spPr>
          <a:xfrm>
            <a:off x="6699422" y="-3192736"/>
            <a:ext cx="5285377" cy="286095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Calibri" panose="020F0502020204030204" pitchFamily="34" charset="0"/>
                <a:ea typeface="Calibri" panose="020F0502020204030204" pitchFamily="34" charset="0"/>
                <a:cs typeface="Calibri" panose="020F0502020204030204" pitchFamily="34" charset="0"/>
              </a:rPr>
              <a:t>Sóng thần hiện nguyên hình với sức mạnh hủy diệt khi nó đến gần bờ.</a:t>
            </a:r>
          </a:p>
        </p:txBody>
      </p:sp>
      <p:sp>
        <p:nvSpPr>
          <p:cNvPr id="8" name="TextBox 7">
            <a:extLst>
              <a:ext uri="{FF2B5EF4-FFF2-40B4-BE49-F238E27FC236}">
                <a16:creationId xmlns:a16="http://schemas.microsoft.com/office/drawing/2014/main" id="{7544BD9F-6BAC-36B9-A974-347E94E0A674}"/>
              </a:ext>
            </a:extLst>
          </p:cNvPr>
          <p:cNvSpPr txBox="1"/>
          <p:nvPr/>
        </p:nvSpPr>
        <p:spPr>
          <a:xfrm>
            <a:off x="631897" y="2323461"/>
            <a:ext cx="5479056" cy="2766911"/>
          </a:xfrm>
          <a:prstGeom prst="rect">
            <a:avLst/>
          </a:prstGeom>
          <a:noFill/>
        </p:spPr>
        <p:txBody>
          <a:bodyPr wrap="square">
            <a:spAutoFit/>
          </a:bodyPr>
          <a:lstStyle/>
          <a:p>
            <a:pPr marL="0" marR="0" algn="just">
              <a:lnSpc>
                <a:spcPct val="150000"/>
              </a:lnSpc>
              <a:spcBef>
                <a:spcPts val="800"/>
              </a:spcBef>
              <a:spcAft>
                <a:spcPts val="0"/>
              </a:spcAft>
            </a:pPr>
            <a:r>
              <a:rPr lang="vi-VN" sz="4000" b="1" kern="100">
                <a:effectLst/>
                <a:latin typeface="Calibri" panose="020F0502020204030204" pitchFamily="34" charset="0"/>
                <a:ea typeface="Calibri" panose="020F0502020204030204" pitchFamily="34" charset="0"/>
                <a:cs typeface="Calibri" panose="020F0502020204030204" pitchFamily="34" charset="0"/>
              </a:rPr>
              <a:t>22/5/1960</a:t>
            </a:r>
            <a:r>
              <a:rPr lang="vi-VN" sz="4000" kern="100">
                <a:effectLst/>
                <a:latin typeface="Calibri" panose="020F0502020204030204" pitchFamily="34" charset="0"/>
                <a:ea typeface="Calibri" panose="020F0502020204030204" pitchFamily="34" charset="0"/>
                <a:cs typeface="Calibri" panose="020F0502020204030204" pitchFamily="34" charset="0"/>
              </a:rPr>
              <a:t> sóng thần cao 11m làm hơn 1000 người thiệt mạng ở Chile.</a:t>
            </a:r>
            <a:endParaRPr lang="en-US" sz="4000" kern="100">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picture containing outdoor, watercraft, water, black and white&#10;&#10;Description automatically generated">
            <a:extLst>
              <a:ext uri="{FF2B5EF4-FFF2-40B4-BE49-F238E27FC236}">
                <a16:creationId xmlns:a16="http://schemas.microsoft.com/office/drawing/2014/main" id="{6B9519EA-D52B-92D8-BE2D-8728F3898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0687" y="2444646"/>
            <a:ext cx="5282662" cy="397256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10" descr="A picture containing outdoor, vehicle, car, ground&#10;&#10;Description automatically generated">
            <a:extLst>
              <a:ext uri="{FF2B5EF4-FFF2-40B4-BE49-F238E27FC236}">
                <a16:creationId xmlns:a16="http://schemas.microsoft.com/office/drawing/2014/main" id="{28141E6B-1E59-7877-080E-6B98AEA613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0862" y="2591200"/>
            <a:ext cx="6081046" cy="404481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Picture 5" descr="A picture containing outdoor, pollution, disaster, litter&#10;&#10;Description automatically generated">
            <a:extLst>
              <a:ext uri="{FF2B5EF4-FFF2-40B4-BE49-F238E27FC236}">
                <a16:creationId xmlns:a16="http://schemas.microsoft.com/office/drawing/2014/main" id="{97C4B08A-6B4E-86B2-BB81-0EE8EB7E32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42061" y="2585938"/>
            <a:ext cx="5399298" cy="359526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8715478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3"/>
          <p:cNvSpPr>
            <a:spLocks/>
          </p:cNvSpPr>
          <p:nvPr/>
        </p:nvSpPr>
        <p:spPr bwMode="auto">
          <a:xfrm>
            <a:off x="14954" y="2986101"/>
            <a:ext cx="12192000" cy="3860800"/>
          </a:xfrm>
          <a:custGeom>
            <a:avLst/>
            <a:gdLst>
              <a:gd name="T0" fmla="*/ 3315 w 3843"/>
              <a:gd name="T1" fmla="*/ 0 h 1216"/>
              <a:gd name="T2" fmla="*/ 2889 w 3843"/>
              <a:gd name="T3" fmla="*/ 128 h 1216"/>
              <a:gd name="T4" fmla="*/ 1925 w 3843"/>
              <a:gd name="T5" fmla="*/ 884 h 1216"/>
              <a:gd name="T6" fmla="*/ 1884 w 3843"/>
              <a:gd name="T7" fmla="*/ 883 h 1216"/>
              <a:gd name="T8" fmla="*/ 803 w 3843"/>
              <a:gd name="T9" fmla="*/ 136 h 1216"/>
              <a:gd name="T10" fmla="*/ 435 w 3843"/>
              <a:gd name="T11" fmla="*/ 6 h 1216"/>
              <a:gd name="T12" fmla="*/ 0 w 3843"/>
              <a:gd name="T13" fmla="*/ 136 h 1216"/>
              <a:gd name="T14" fmla="*/ 0 w 3843"/>
              <a:gd name="T15" fmla="*/ 1216 h 1216"/>
              <a:gd name="T16" fmla="*/ 3839 w 3843"/>
              <a:gd name="T17" fmla="*/ 1216 h 1216"/>
              <a:gd name="T18" fmla="*/ 3843 w 3843"/>
              <a:gd name="T19" fmla="*/ 124 h 1216"/>
              <a:gd name="T20" fmla="*/ 3315 w 3843"/>
              <a:gd name="T21" fmla="*/ 0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43" h="1216">
                <a:moveTo>
                  <a:pt x="3315" y="0"/>
                </a:moveTo>
                <a:cubicBezTo>
                  <a:pt x="3172" y="0"/>
                  <a:pt x="3021" y="32"/>
                  <a:pt x="2889" y="128"/>
                </a:cubicBezTo>
                <a:cubicBezTo>
                  <a:pt x="2513" y="401"/>
                  <a:pt x="2440" y="884"/>
                  <a:pt x="1925" y="884"/>
                </a:cubicBezTo>
                <a:cubicBezTo>
                  <a:pt x="1911" y="884"/>
                  <a:pt x="1898" y="884"/>
                  <a:pt x="1884" y="883"/>
                </a:cubicBezTo>
                <a:cubicBezTo>
                  <a:pt x="1332" y="858"/>
                  <a:pt x="1106" y="384"/>
                  <a:pt x="803" y="136"/>
                </a:cubicBezTo>
                <a:cubicBezTo>
                  <a:pt x="683" y="38"/>
                  <a:pt x="554" y="6"/>
                  <a:pt x="435" y="6"/>
                </a:cubicBezTo>
                <a:cubicBezTo>
                  <a:pt x="197" y="6"/>
                  <a:pt x="0" y="136"/>
                  <a:pt x="0" y="136"/>
                </a:cubicBezTo>
                <a:cubicBezTo>
                  <a:pt x="0" y="1216"/>
                  <a:pt x="0" y="1216"/>
                  <a:pt x="0" y="1216"/>
                </a:cubicBezTo>
                <a:cubicBezTo>
                  <a:pt x="3839" y="1216"/>
                  <a:pt x="3839" y="1216"/>
                  <a:pt x="3839" y="1216"/>
                </a:cubicBezTo>
                <a:cubicBezTo>
                  <a:pt x="3843" y="124"/>
                  <a:pt x="3843" y="124"/>
                  <a:pt x="3843" y="124"/>
                </a:cubicBezTo>
                <a:cubicBezTo>
                  <a:pt x="3843" y="124"/>
                  <a:pt x="3596" y="0"/>
                  <a:pt x="3315" y="0"/>
                </a:cubicBezTo>
              </a:path>
            </a:pathLst>
          </a:custGeom>
          <a:solidFill>
            <a:srgbClr val="B4E3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
            <a:extLst>
              <a:ext uri="{FF2B5EF4-FFF2-40B4-BE49-F238E27FC236}">
                <a16:creationId xmlns:a16="http://schemas.microsoft.com/office/drawing/2014/main" id="{991F05D1-E54B-CD4F-95C7-E314B30354A3}"/>
              </a:ext>
            </a:extLst>
          </p:cNvPr>
          <p:cNvSpPr>
            <a:spLocks noGrp="1" noRot="1" noMove="1" noResize="1" noEditPoints="1" noAdjustHandles="1" noChangeArrowheads="1" noChangeShapeType="1"/>
          </p:cNvSpPr>
          <p:nvPr/>
        </p:nvSpPr>
        <p:spPr>
          <a:xfrm rot="10800000">
            <a:off x="-250060" y="-252566"/>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28" name="Freeform 11">
            <a:extLst>
              <a:ext uri="{FF2B5EF4-FFF2-40B4-BE49-F238E27FC236}">
                <a16:creationId xmlns:a16="http://schemas.microsoft.com/office/drawing/2014/main" id="{2614667D-108F-FF9D-3E7A-3BAC3DA07F64}"/>
              </a:ext>
            </a:extLst>
          </p:cNvPr>
          <p:cNvSpPr>
            <a:spLocks noGrp="1" noRot="1" noMove="1" noResize="1" noEditPoints="1" noAdjustHandles="1" noChangeArrowheads="1" noChangeShapeType="1"/>
          </p:cNvSpPr>
          <p:nvPr/>
        </p:nvSpPr>
        <p:spPr>
          <a:xfrm rot="17276681">
            <a:off x="10515727" y="-602375"/>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31" name="TextBox 30">
            <a:extLst>
              <a:ext uri="{FF2B5EF4-FFF2-40B4-BE49-F238E27FC236}">
                <a16:creationId xmlns:a16="http://schemas.microsoft.com/office/drawing/2014/main" id="{042BF1FE-94B1-DAE6-634F-082E03072897}"/>
              </a:ext>
            </a:extLst>
          </p:cNvPr>
          <p:cNvSpPr txBox="1"/>
          <p:nvPr/>
        </p:nvSpPr>
        <p:spPr>
          <a:xfrm>
            <a:off x="1446988" y="11099"/>
            <a:ext cx="9327931" cy="752001"/>
          </a:xfrm>
          <a:prstGeom prst="rect">
            <a:avLst/>
          </a:prstGeom>
          <a:noFill/>
        </p:spPr>
        <p:txBody>
          <a:bodyPr wrap="square">
            <a:spAutoFit/>
          </a:bodyPr>
          <a:lstStyle/>
          <a:p>
            <a:pPr marL="0" marR="0" algn="ctr">
              <a:lnSpc>
                <a:spcPct val="115000"/>
              </a:lnSpc>
              <a:spcBef>
                <a:spcPts val="800"/>
              </a:spcBef>
              <a:spcAft>
                <a:spcPts val="0"/>
              </a:spcAft>
            </a:pPr>
            <a:r>
              <a:rPr lang="en-US" sz="4000" b="1" kern="100">
                <a:solidFill>
                  <a:srgbClr val="C00000"/>
                </a:solidFill>
                <a:latin typeface="#9Slide04 SVNMiller Banner" panose="02000503080000020003" pitchFamily="2" charset="0"/>
                <a:ea typeface="Calibri" panose="020F0502020204030204" pitchFamily="34" charset="0"/>
                <a:cs typeface="Times New Roman" panose="02020603050405020304" pitchFamily="18" charset="0"/>
              </a:rPr>
              <a:t>4</a:t>
            </a:r>
            <a:r>
              <a:rPr lang="vi-VN" sz="4000" b="1"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rPr>
              <a:t>. Sự việc cuối của hiện tượng sóng thần.</a:t>
            </a:r>
            <a:endParaRPr lang="en-US" sz="4000" b="1"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endParaRPr>
          </a:p>
        </p:txBody>
      </p:sp>
      <p:sp>
        <p:nvSpPr>
          <p:cNvPr id="46" name="Freeform 16">
            <a:extLst>
              <a:ext uri="{FF2B5EF4-FFF2-40B4-BE49-F238E27FC236}">
                <a16:creationId xmlns:a16="http://schemas.microsoft.com/office/drawing/2014/main" id="{FDA4A43D-B61E-0368-12AB-BBB56B4E9F17}"/>
              </a:ext>
            </a:extLst>
          </p:cNvPr>
          <p:cNvSpPr/>
          <p:nvPr/>
        </p:nvSpPr>
        <p:spPr>
          <a:xfrm>
            <a:off x="6096000" y="-4651111"/>
            <a:ext cx="4142989" cy="4205181"/>
          </a:xfrm>
          <a:custGeom>
            <a:avLst/>
            <a:gdLst/>
            <a:ahLst/>
            <a:cxnLst/>
            <a:rect l="l" t="t" r="r" b="b"/>
            <a:pathLst>
              <a:path w="967592" h="1060375">
                <a:moveTo>
                  <a:pt x="0" y="0"/>
                </a:moveTo>
                <a:lnTo>
                  <a:pt x="967592" y="0"/>
                </a:lnTo>
                <a:lnTo>
                  <a:pt x="967592" y="1060375"/>
                </a:lnTo>
                <a:lnTo>
                  <a:pt x="0" y="106037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Rectangle: Rounded Corners 2">
            <a:extLst>
              <a:ext uri="{FF2B5EF4-FFF2-40B4-BE49-F238E27FC236}">
                <a16:creationId xmlns:a16="http://schemas.microsoft.com/office/drawing/2014/main" id="{A7CE22A2-17F5-25F3-A342-C7A120460CC3}"/>
              </a:ext>
            </a:extLst>
          </p:cNvPr>
          <p:cNvSpPr/>
          <p:nvPr/>
        </p:nvSpPr>
        <p:spPr>
          <a:xfrm>
            <a:off x="1661737" y="1012445"/>
            <a:ext cx="9113181" cy="979232"/>
          </a:xfrm>
          <a:prstGeom prst="roundRect">
            <a:avLst>
              <a:gd name="adj" fmla="val 10129"/>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Sự việc cuối cùng của hiện tượng sóng thần chính là các thảm họa để lại</a:t>
            </a:r>
            <a:r>
              <a:rPr lang="en-US" sz="360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3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6F7A7C03-AF56-7635-93EE-1E1C4B908D8A}"/>
              </a:ext>
            </a:extLst>
          </p:cNvPr>
          <p:cNvSpPr/>
          <p:nvPr/>
        </p:nvSpPr>
        <p:spPr>
          <a:xfrm>
            <a:off x="6699422" y="-3192736"/>
            <a:ext cx="5285377" cy="286095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Calibri" panose="020F0502020204030204" pitchFamily="34" charset="0"/>
                <a:ea typeface="Calibri" panose="020F0502020204030204" pitchFamily="34" charset="0"/>
                <a:cs typeface="Calibri" panose="020F0502020204030204" pitchFamily="34" charset="0"/>
              </a:rPr>
              <a:t>Sóng thần hiện nguyên hình với sức mạnh hủy diệt khi nó đến gần bờ.</a:t>
            </a:r>
          </a:p>
        </p:txBody>
      </p:sp>
      <p:sp>
        <p:nvSpPr>
          <p:cNvPr id="8" name="TextBox 7">
            <a:extLst>
              <a:ext uri="{FF2B5EF4-FFF2-40B4-BE49-F238E27FC236}">
                <a16:creationId xmlns:a16="http://schemas.microsoft.com/office/drawing/2014/main" id="{7544BD9F-6BAC-36B9-A974-347E94E0A674}"/>
              </a:ext>
            </a:extLst>
          </p:cNvPr>
          <p:cNvSpPr txBox="1"/>
          <p:nvPr/>
        </p:nvSpPr>
        <p:spPr>
          <a:xfrm>
            <a:off x="400542" y="2975002"/>
            <a:ext cx="6187544" cy="1843582"/>
          </a:xfrm>
          <a:prstGeom prst="rect">
            <a:avLst/>
          </a:prstGeom>
          <a:noFill/>
        </p:spPr>
        <p:txBody>
          <a:bodyPr wrap="square">
            <a:spAutoFit/>
          </a:bodyPr>
          <a:lstStyle/>
          <a:p>
            <a:pPr marL="0" marR="0" algn="just">
              <a:lnSpc>
                <a:spcPct val="150000"/>
              </a:lnSpc>
              <a:spcBef>
                <a:spcPts val="800"/>
              </a:spcBef>
              <a:spcAft>
                <a:spcPts val="0"/>
              </a:spcAft>
            </a:pPr>
            <a:r>
              <a:rPr lang="vi-VN" sz="4000" b="1" kern="100">
                <a:effectLst/>
                <a:latin typeface="Calibri" panose="020F0502020204030204" pitchFamily="34" charset="0"/>
                <a:ea typeface="Calibri" panose="020F0502020204030204" pitchFamily="34" charset="0"/>
                <a:cs typeface="Calibri" panose="020F0502020204030204" pitchFamily="34" charset="0"/>
              </a:rPr>
              <a:t>16/8/1960</a:t>
            </a:r>
            <a:r>
              <a:rPr lang="vi-VN" sz="4000" kern="100">
                <a:effectLst/>
                <a:latin typeface="Calibri" panose="020F0502020204030204" pitchFamily="34" charset="0"/>
                <a:ea typeface="Calibri" panose="020F0502020204030204" pitchFamily="34" charset="0"/>
                <a:cs typeface="Calibri" panose="020F0502020204030204" pitchFamily="34" charset="0"/>
              </a:rPr>
              <a:t> hơn 5000 người chết tại vịnh Moro, Philipin</a:t>
            </a:r>
            <a:endParaRPr lang="en-US" sz="4000" kern="100">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picture containing outdoor, watercraft, water, black and white&#10;&#10;Description automatically generated">
            <a:extLst>
              <a:ext uri="{FF2B5EF4-FFF2-40B4-BE49-F238E27FC236}">
                <a16:creationId xmlns:a16="http://schemas.microsoft.com/office/drawing/2014/main" id="{6B9519EA-D52B-92D8-BE2D-8728F3898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0687" y="2444646"/>
            <a:ext cx="5282662" cy="397256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10" descr="A picture containing outdoor, vehicle, car, ground&#10;&#10;Description automatically generated">
            <a:extLst>
              <a:ext uri="{FF2B5EF4-FFF2-40B4-BE49-F238E27FC236}">
                <a16:creationId xmlns:a16="http://schemas.microsoft.com/office/drawing/2014/main" id="{28141E6B-1E59-7877-080E-6B98AEA613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15836" y="796324"/>
            <a:ext cx="6081046" cy="404481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Picture 5" descr="A picture containing outdoor, pollution, disaster, litter&#10;&#10;Description automatically generated">
            <a:extLst>
              <a:ext uri="{FF2B5EF4-FFF2-40B4-BE49-F238E27FC236}">
                <a16:creationId xmlns:a16="http://schemas.microsoft.com/office/drawing/2014/main" id="{97C4B08A-6B4E-86B2-BB81-0EE8EB7E32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7641" y="2241022"/>
            <a:ext cx="6496226" cy="43256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2438320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3"/>
          <p:cNvSpPr>
            <a:spLocks/>
          </p:cNvSpPr>
          <p:nvPr/>
        </p:nvSpPr>
        <p:spPr bwMode="auto">
          <a:xfrm>
            <a:off x="14954" y="2986101"/>
            <a:ext cx="12192000" cy="3860800"/>
          </a:xfrm>
          <a:custGeom>
            <a:avLst/>
            <a:gdLst>
              <a:gd name="T0" fmla="*/ 3315 w 3843"/>
              <a:gd name="T1" fmla="*/ 0 h 1216"/>
              <a:gd name="T2" fmla="*/ 2889 w 3843"/>
              <a:gd name="T3" fmla="*/ 128 h 1216"/>
              <a:gd name="T4" fmla="*/ 1925 w 3843"/>
              <a:gd name="T5" fmla="*/ 884 h 1216"/>
              <a:gd name="T6" fmla="*/ 1884 w 3843"/>
              <a:gd name="T7" fmla="*/ 883 h 1216"/>
              <a:gd name="T8" fmla="*/ 803 w 3843"/>
              <a:gd name="T9" fmla="*/ 136 h 1216"/>
              <a:gd name="T10" fmla="*/ 435 w 3843"/>
              <a:gd name="T11" fmla="*/ 6 h 1216"/>
              <a:gd name="T12" fmla="*/ 0 w 3843"/>
              <a:gd name="T13" fmla="*/ 136 h 1216"/>
              <a:gd name="T14" fmla="*/ 0 w 3843"/>
              <a:gd name="T15" fmla="*/ 1216 h 1216"/>
              <a:gd name="T16" fmla="*/ 3839 w 3843"/>
              <a:gd name="T17" fmla="*/ 1216 h 1216"/>
              <a:gd name="T18" fmla="*/ 3843 w 3843"/>
              <a:gd name="T19" fmla="*/ 124 h 1216"/>
              <a:gd name="T20" fmla="*/ 3315 w 3843"/>
              <a:gd name="T21" fmla="*/ 0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43" h="1216">
                <a:moveTo>
                  <a:pt x="3315" y="0"/>
                </a:moveTo>
                <a:cubicBezTo>
                  <a:pt x="3172" y="0"/>
                  <a:pt x="3021" y="32"/>
                  <a:pt x="2889" y="128"/>
                </a:cubicBezTo>
                <a:cubicBezTo>
                  <a:pt x="2513" y="401"/>
                  <a:pt x="2440" y="884"/>
                  <a:pt x="1925" y="884"/>
                </a:cubicBezTo>
                <a:cubicBezTo>
                  <a:pt x="1911" y="884"/>
                  <a:pt x="1898" y="884"/>
                  <a:pt x="1884" y="883"/>
                </a:cubicBezTo>
                <a:cubicBezTo>
                  <a:pt x="1332" y="858"/>
                  <a:pt x="1106" y="384"/>
                  <a:pt x="803" y="136"/>
                </a:cubicBezTo>
                <a:cubicBezTo>
                  <a:pt x="683" y="38"/>
                  <a:pt x="554" y="6"/>
                  <a:pt x="435" y="6"/>
                </a:cubicBezTo>
                <a:cubicBezTo>
                  <a:pt x="197" y="6"/>
                  <a:pt x="0" y="136"/>
                  <a:pt x="0" y="136"/>
                </a:cubicBezTo>
                <a:cubicBezTo>
                  <a:pt x="0" y="1216"/>
                  <a:pt x="0" y="1216"/>
                  <a:pt x="0" y="1216"/>
                </a:cubicBezTo>
                <a:cubicBezTo>
                  <a:pt x="3839" y="1216"/>
                  <a:pt x="3839" y="1216"/>
                  <a:pt x="3839" y="1216"/>
                </a:cubicBezTo>
                <a:cubicBezTo>
                  <a:pt x="3843" y="124"/>
                  <a:pt x="3843" y="124"/>
                  <a:pt x="3843" y="124"/>
                </a:cubicBezTo>
                <a:cubicBezTo>
                  <a:pt x="3843" y="124"/>
                  <a:pt x="3596" y="0"/>
                  <a:pt x="3315" y="0"/>
                </a:cubicBezTo>
              </a:path>
            </a:pathLst>
          </a:custGeom>
          <a:solidFill>
            <a:srgbClr val="B4E3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
            <a:extLst>
              <a:ext uri="{FF2B5EF4-FFF2-40B4-BE49-F238E27FC236}">
                <a16:creationId xmlns:a16="http://schemas.microsoft.com/office/drawing/2014/main" id="{991F05D1-E54B-CD4F-95C7-E314B30354A3}"/>
              </a:ext>
            </a:extLst>
          </p:cNvPr>
          <p:cNvSpPr>
            <a:spLocks noGrp="1" noRot="1" noMove="1" noResize="1" noEditPoints="1" noAdjustHandles="1" noChangeArrowheads="1" noChangeShapeType="1"/>
          </p:cNvSpPr>
          <p:nvPr/>
        </p:nvSpPr>
        <p:spPr>
          <a:xfrm rot="10800000">
            <a:off x="-250060" y="-252566"/>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28" name="Freeform 11">
            <a:extLst>
              <a:ext uri="{FF2B5EF4-FFF2-40B4-BE49-F238E27FC236}">
                <a16:creationId xmlns:a16="http://schemas.microsoft.com/office/drawing/2014/main" id="{2614667D-108F-FF9D-3E7A-3BAC3DA07F64}"/>
              </a:ext>
            </a:extLst>
          </p:cNvPr>
          <p:cNvSpPr>
            <a:spLocks noGrp="1" noRot="1" noMove="1" noResize="1" noEditPoints="1" noAdjustHandles="1" noChangeArrowheads="1" noChangeShapeType="1"/>
          </p:cNvSpPr>
          <p:nvPr/>
        </p:nvSpPr>
        <p:spPr>
          <a:xfrm rot="17276681">
            <a:off x="10515727" y="-602375"/>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31" name="TextBox 30">
            <a:extLst>
              <a:ext uri="{FF2B5EF4-FFF2-40B4-BE49-F238E27FC236}">
                <a16:creationId xmlns:a16="http://schemas.microsoft.com/office/drawing/2014/main" id="{042BF1FE-94B1-DAE6-634F-082E03072897}"/>
              </a:ext>
            </a:extLst>
          </p:cNvPr>
          <p:cNvSpPr txBox="1"/>
          <p:nvPr/>
        </p:nvSpPr>
        <p:spPr>
          <a:xfrm>
            <a:off x="1446988" y="11099"/>
            <a:ext cx="9327931" cy="752001"/>
          </a:xfrm>
          <a:prstGeom prst="rect">
            <a:avLst/>
          </a:prstGeom>
          <a:noFill/>
        </p:spPr>
        <p:txBody>
          <a:bodyPr wrap="square">
            <a:spAutoFit/>
          </a:bodyPr>
          <a:lstStyle/>
          <a:p>
            <a:pPr marL="0" marR="0" algn="ctr">
              <a:lnSpc>
                <a:spcPct val="115000"/>
              </a:lnSpc>
              <a:spcBef>
                <a:spcPts val="800"/>
              </a:spcBef>
              <a:spcAft>
                <a:spcPts val="0"/>
              </a:spcAft>
            </a:pPr>
            <a:r>
              <a:rPr lang="en-US" sz="4000" b="1" kern="100">
                <a:solidFill>
                  <a:srgbClr val="C00000"/>
                </a:solidFill>
                <a:latin typeface="#9Slide04 SVNMiller Banner" panose="02000503080000020003" pitchFamily="2" charset="0"/>
                <a:ea typeface="Calibri" panose="020F0502020204030204" pitchFamily="34" charset="0"/>
                <a:cs typeface="Times New Roman" panose="02020603050405020304" pitchFamily="18" charset="0"/>
              </a:rPr>
              <a:t>4</a:t>
            </a:r>
            <a:r>
              <a:rPr lang="vi-VN" sz="4000" b="1"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rPr>
              <a:t>. Sự việc cuối của hiện tượng sóng thần.</a:t>
            </a:r>
            <a:endParaRPr lang="en-US" sz="4000" b="1"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endParaRPr>
          </a:p>
        </p:txBody>
      </p:sp>
      <p:sp>
        <p:nvSpPr>
          <p:cNvPr id="46" name="Freeform 16">
            <a:extLst>
              <a:ext uri="{FF2B5EF4-FFF2-40B4-BE49-F238E27FC236}">
                <a16:creationId xmlns:a16="http://schemas.microsoft.com/office/drawing/2014/main" id="{FDA4A43D-B61E-0368-12AB-BBB56B4E9F17}"/>
              </a:ext>
            </a:extLst>
          </p:cNvPr>
          <p:cNvSpPr/>
          <p:nvPr/>
        </p:nvSpPr>
        <p:spPr>
          <a:xfrm>
            <a:off x="6096000" y="-4651111"/>
            <a:ext cx="4142989" cy="4205181"/>
          </a:xfrm>
          <a:custGeom>
            <a:avLst/>
            <a:gdLst/>
            <a:ahLst/>
            <a:cxnLst/>
            <a:rect l="l" t="t" r="r" b="b"/>
            <a:pathLst>
              <a:path w="967592" h="1060375">
                <a:moveTo>
                  <a:pt x="0" y="0"/>
                </a:moveTo>
                <a:lnTo>
                  <a:pt x="967592" y="0"/>
                </a:lnTo>
                <a:lnTo>
                  <a:pt x="967592" y="1060375"/>
                </a:lnTo>
                <a:lnTo>
                  <a:pt x="0" y="106037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Rectangle: Rounded Corners 2">
            <a:extLst>
              <a:ext uri="{FF2B5EF4-FFF2-40B4-BE49-F238E27FC236}">
                <a16:creationId xmlns:a16="http://schemas.microsoft.com/office/drawing/2014/main" id="{A7CE22A2-17F5-25F3-A342-C7A120460CC3}"/>
              </a:ext>
            </a:extLst>
          </p:cNvPr>
          <p:cNvSpPr/>
          <p:nvPr/>
        </p:nvSpPr>
        <p:spPr>
          <a:xfrm>
            <a:off x="1661737" y="1012445"/>
            <a:ext cx="9113181" cy="979232"/>
          </a:xfrm>
          <a:prstGeom prst="roundRect">
            <a:avLst>
              <a:gd name="adj" fmla="val 10129"/>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Sự việc cuối cùng của hiện tượng sóng thần chính là các thảm họa để lại</a:t>
            </a:r>
            <a:r>
              <a:rPr lang="en-US" sz="360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3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6F7A7C03-AF56-7635-93EE-1E1C4B908D8A}"/>
              </a:ext>
            </a:extLst>
          </p:cNvPr>
          <p:cNvSpPr/>
          <p:nvPr/>
        </p:nvSpPr>
        <p:spPr>
          <a:xfrm>
            <a:off x="6699422" y="-3192736"/>
            <a:ext cx="5285377" cy="286095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Calibri" panose="020F0502020204030204" pitchFamily="34" charset="0"/>
                <a:ea typeface="Calibri" panose="020F0502020204030204" pitchFamily="34" charset="0"/>
                <a:cs typeface="Calibri" panose="020F0502020204030204" pitchFamily="34" charset="0"/>
              </a:rPr>
              <a:t>Sóng thần hiện nguyên hình với sức mạnh hủy diệt khi nó đến gần bờ.</a:t>
            </a:r>
          </a:p>
        </p:txBody>
      </p:sp>
      <p:sp>
        <p:nvSpPr>
          <p:cNvPr id="8" name="TextBox 7">
            <a:extLst>
              <a:ext uri="{FF2B5EF4-FFF2-40B4-BE49-F238E27FC236}">
                <a16:creationId xmlns:a16="http://schemas.microsoft.com/office/drawing/2014/main" id="{7544BD9F-6BAC-36B9-A974-347E94E0A674}"/>
              </a:ext>
            </a:extLst>
          </p:cNvPr>
          <p:cNvSpPr txBox="1"/>
          <p:nvPr/>
        </p:nvSpPr>
        <p:spPr>
          <a:xfrm>
            <a:off x="400542" y="2975002"/>
            <a:ext cx="6187544" cy="2766911"/>
          </a:xfrm>
          <a:prstGeom prst="rect">
            <a:avLst/>
          </a:prstGeom>
          <a:noFill/>
        </p:spPr>
        <p:txBody>
          <a:bodyPr wrap="square">
            <a:spAutoFit/>
          </a:bodyPr>
          <a:lstStyle/>
          <a:p>
            <a:pPr marL="0" marR="0" algn="just">
              <a:lnSpc>
                <a:spcPct val="150000"/>
              </a:lnSpc>
              <a:spcBef>
                <a:spcPts val="800"/>
              </a:spcBef>
              <a:spcAft>
                <a:spcPts val="0"/>
              </a:spcAft>
            </a:pPr>
            <a:r>
              <a:rPr lang="vi-VN" sz="4000" b="1" kern="100">
                <a:effectLst/>
                <a:latin typeface="Calibri" panose="020F0502020204030204" pitchFamily="34" charset="0"/>
                <a:ea typeface="Calibri" panose="020F0502020204030204" pitchFamily="34" charset="0"/>
                <a:cs typeface="Calibri" panose="020F0502020204030204" pitchFamily="34" charset="0"/>
              </a:rPr>
              <a:t>Ngày 17/7/1998 </a:t>
            </a:r>
            <a:r>
              <a:rPr lang="vi-VN" sz="4000" kern="100">
                <a:effectLst/>
                <a:latin typeface="Calibri" panose="020F0502020204030204" pitchFamily="34" charset="0"/>
                <a:ea typeface="Calibri" panose="020F0502020204030204" pitchFamily="34" charset="0"/>
                <a:cs typeface="Calibri" panose="020F0502020204030204" pitchFamily="34" charset="0"/>
              </a:rPr>
              <a:t>sóng thần làm hơn 2100 người chết tại Pa-pua Niu Ghi-nê.</a:t>
            </a:r>
            <a:endParaRPr lang="en-US" sz="4000" kern="100">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picture containing outdoor, watercraft, water, black and white&#10;&#10;Description automatically generated">
            <a:extLst>
              <a:ext uri="{FF2B5EF4-FFF2-40B4-BE49-F238E27FC236}">
                <a16:creationId xmlns:a16="http://schemas.microsoft.com/office/drawing/2014/main" id="{6B9519EA-D52B-92D8-BE2D-8728F3898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0687" y="2444646"/>
            <a:ext cx="5282662" cy="397256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10" descr="A picture containing outdoor, vehicle, car, ground&#10;&#10;Description automatically generated">
            <a:extLst>
              <a:ext uri="{FF2B5EF4-FFF2-40B4-BE49-F238E27FC236}">
                <a16:creationId xmlns:a16="http://schemas.microsoft.com/office/drawing/2014/main" id="{28141E6B-1E59-7877-080E-6B98AEA613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15836" y="796324"/>
            <a:ext cx="6081046" cy="404481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Picture 5" descr="A picture containing outdoor, pollution, disaster, litter&#10;&#10;Description automatically generated">
            <a:extLst>
              <a:ext uri="{FF2B5EF4-FFF2-40B4-BE49-F238E27FC236}">
                <a16:creationId xmlns:a16="http://schemas.microsoft.com/office/drawing/2014/main" id="{97C4B08A-6B4E-86B2-BB81-0EE8EB7E32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74022" y="1721925"/>
            <a:ext cx="6496226" cy="43256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Picture 6" descr="A picture containing outdoor, sky, vehicle, tree&#10;&#10;Description automatically generated">
            <a:extLst>
              <a:ext uri="{FF2B5EF4-FFF2-40B4-BE49-F238E27FC236}">
                <a16:creationId xmlns:a16="http://schemas.microsoft.com/office/drawing/2014/main" id="{A0944E9E-CE3D-F402-9F2A-7E240EEFDF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8087" y="2632288"/>
            <a:ext cx="5588960" cy="365766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9630605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830810" y="5894096"/>
            <a:ext cx="1513958" cy="327546"/>
            <a:chOff x="9935570" y="532264"/>
            <a:chExt cx="1513958" cy="327546"/>
          </a:xfrm>
        </p:grpSpPr>
        <p:sp>
          <p:nvSpPr>
            <p:cNvPr id="8" name="Oval 7"/>
            <p:cNvSpPr/>
            <p:nvPr/>
          </p:nvSpPr>
          <p:spPr>
            <a:xfrm>
              <a:off x="9935570" y="545911"/>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10538346" y="545911"/>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11135629" y="532264"/>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p:cNvGrpSpPr/>
          <p:nvPr/>
        </p:nvGrpSpPr>
        <p:grpSpPr>
          <a:xfrm>
            <a:off x="2501660" y="0"/>
            <a:ext cx="9690340" cy="3141438"/>
            <a:chOff x="711199" y="0"/>
            <a:chExt cx="11480801" cy="3694113"/>
          </a:xfrm>
        </p:grpSpPr>
        <p:sp>
          <p:nvSpPr>
            <p:cNvPr id="15" name="Freeform 6"/>
            <p:cNvSpPr>
              <a:spLocks/>
            </p:cNvSpPr>
            <p:nvPr/>
          </p:nvSpPr>
          <p:spPr bwMode="auto">
            <a:xfrm>
              <a:off x="711199" y="0"/>
              <a:ext cx="3160713" cy="1863725"/>
            </a:xfrm>
            <a:custGeom>
              <a:avLst/>
              <a:gdLst>
                <a:gd name="T0" fmla="*/ 229 w 842"/>
                <a:gd name="T1" fmla="*/ 496 h 496"/>
                <a:gd name="T2" fmla="*/ 842 w 842"/>
                <a:gd name="T3" fmla="*/ 0 h 496"/>
                <a:gd name="T4" fmla="*/ 0 w 842"/>
                <a:gd name="T5" fmla="*/ 0 h 496"/>
                <a:gd name="T6" fmla="*/ 229 w 842"/>
                <a:gd name="T7" fmla="*/ 496 h 496"/>
              </a:gdLst>
              <a:ahLst/>
              <a:cxnLst>
                <a:cxn ang="0">
                  <a:pos x="T0" y="T1"/>
                </a:cxn>
                <a:cxn ang="0">
                  <a:pos x="T2" y="T3"/>
                </a:cxn>
                <a:cxn ang="0">
                  <a:pos x="T4" y="T5"/>
                </a:cxn>
                <a:cxn ang="0">
                  <a:pos x="T6" y="T7"/>
                </a:cxn>
              </a:cxnLst>
              <a:rect l="0" t="0" r="r" b="b"/>
              <a:pathLst>
                <a:path w="842" h="496">
                  <a:moveTo>
                    <a:pt x="229" y="496"/>
                  </a:moveTo>
                  <a:cubicBezTo>
                    <a:pt x="842" y="0"/>
                    <a:pt x="842" y="0"/>
                    <a:pt x="842" y="0"/>
                  </a:cubicBezTo>
                  <a:cubicBezTo>
                    <a:pt x="0" y="0"/>
                    <a:pt x="0" y="0"/>
                    <a:pt x="0" y="0"/>
                  </a:cubicBezTo>
                  <a:cubicBezTo>
                    <a:pt x="50" y="179"/>
                    <a:pt x="128" y="346"/>
                    <a:pt x="229" y="496"/>
                  </a:cubicBezTo>
                  <a:close/>
                </a:path>
              </a:pathLst>
            </a:custGeom>
            <a:solidFill>
              <a:srgbClr val="6BA7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7"/>
            <p:cNvSpPr>
              <a:spLocks/>
            </p:cNvSpPr>
            <p:nvPr/>
          </p:nvSpPr>
          <p:spPr bwMode="auto">
            <a:xfrm>
              <a:off x="7593012" y="0"/>
              <a:ext cx="4598988" cy="3694113"/>
            </a:xfrm>
            <a:custGeom>
              <a:avLst/>
              <a:gdLst>
                <a:gd name="T0" fmla="*/ 1054 w 1225"/>
                <a:gd name="T1" fmla="*/ 983 h 983"/>
                <a:gd name="T2" fmla="*/ 1225 w 1225"/>
                <a:gd name="T3" fmla="*/ 851 h 983"/>
                <a:gd name="T4" fmla="*/ 1225 w 1225"/>
                <a:gd name="T5" fmla="*/ 0 h 983"/>
                <a:gd name="T6" fmla="*/ 0 w 1225"/>
                <a:gd name="T7" fmla="*/ 0 h 983"/>
                <a:gd name="T8" fmla="*/ 1054 w 1225"/>
                <a:gd name="T9" fmla="*/ 983 h 983"/>
              </a:gdLst>
              <a:ahLst/>
              <a:cxnLst>
                <a:cxn ang="0">
                  <a:pos x="T0" y="T1"/>
                </a:cxn>
                <a:cxn ang="0">
                  <a:pos x="T2" y="T3"/>
                </a:cxn>
                <a:cxn ang="0">
                  <a:pos x="T4" y="T5"/>
                </a:cxn>
                <a:cxn ang="0">
                  <a:pos x="T6" y="T7"/>
                </a:cxn>
                <a:cxn ang="0">
                  <a:pos x="T8" y="T9"/>
                </a:cxn>
              </a:cxnLst>
              <a:rect l="0" t="0" r="r" b="b"/>
              <a:pathLst>
                <a:path w="1225" h="983">
                  <a:moveTo>
                    <a:pt x="1054" y="983"/>
                  </a:moveTo>
                  <a:cubicBezTo>
                    <a:pt x="1114" y="943"/>
                    <a:pt x="1171" y="899"/>
                    <a:pt x="1225" y="851"/>
                  </a:cubicBezTo>
                  <a:cubicBezTo>
                    <a:pt x="1225" y="0"/>
                    <a:pt x="1225" y="0"/>
                    <a:pt x="1225" y="0"/>
                  </a:cubicBezTo>
                  <a:cubicBezTo>
                    <a:pt x="0" y="0"/>
                    <a:pt x="0" y="0"/>
                    <a:pt x="0" y="0"/>
                  </a:cubicBezTo>
                  <a:lnTo>
                    <a:pt x="1054" y="983"/>
                  </a:lnTo>
                  <a:close/>
                </a:path>
              </a:pathLst>
            </a:custGeom>
            <a:solidFill>
              <a:srgbClr val="6BA7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8" name="图片占位符 17">
            <a:extLst>
              <a:ext uri="{FF2B5EF4-FFF2-40B4-BE49-F238E27FC236}">
                <a16:creationId xmlns:a16="http://schemas.microsoft.com/office/drawing/2014/main" id="{FA6E103C-0D54-45EE-9DE8-28369E2B933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E4CD4CCE-89EB-8DC3-199B-CDD59660069D}"/>
              </a:ext>
            </a:extLst>
          </p:cNvPr>
          <p:cNvSpPr txBox="1"/>
          <p:nvPr/>
        </p:nvSpPr>
        <p:spPr>
          <a:xfrm>
            <a:off x="6206935" y="5124655"/>
            <a:ext cx="5662127" cy="1323439"/>
          </a:xfrm>
          <a:prstGeom prst="rect">
            <a:avLst/>
          </a:prstGeom>
          <a:noFill/>
        </p:spPr>
        <p:txBody>
          <a:bodyPr wrap="none" rtlCol="0">
            <a:spAutoFit/>
          </a:bodyPr>
          <a:lstStyle/>
          <a:p>
            <a:r>
              <a:rPr lang="en-US" sz="8000">
                <a:latin typeface="#9Slide04 Playfair Display Blac" panose="00000A00000000000000" pitchFamily="2" charset="0"/>
              </a:rPr>
              <a:t>TỔNG KẾT</a:t>
            </a:r>
          </a:p>
        </p:txBody>
      </p:sp>
      <p:sp>
        <p:nvSpPr>
          <p:cNvPr id="17" name="TextBox 16">
            <a:extLst>
              <a:ext uri="{FF2B5EF4-FFF2-40B4-BE49-F238E27FC236}">
                <a16:creationId xmlns:a16="http://schemas.microsoft.com/office/drawing/2014/main" id="{C1527788-03F4-8991-D678-3C80CFBBCAD8}"/>
              </a:ext>
            </a:extLst>
          </p:cNvPr>
          <p:cNvSpPr txBox="1"/>
          <p:nvPr/>
        </p:nvSpPr>
        <p:spPr>
          <a:xfrm>
            <a:off x="302362" y="2088706"/>
            <a:ext cx="2964273" cy="646331"/>
          </a:xfrm>
          <a:prstGeom prst="rect">
            <a:avLst/>
          </a:prstGeom>
          <a:noFill/>
        </p:spPr>
        <p:txBody>
          <a:bodyPr wrap="none" rtlCol="0">
            <a:spAutoFit/>
          </a:bodyPr>
          <a:lstStyle/>
          <a:p>
            <a:r>
              <a:rPr lang="en-US" sz="3600">
                <a:solidFill>
                  <a:srgbClr val="C00000"/>
                </a:solidFill>
                <a:latin typeface="#9Slide04 Playfair Display Blac" panose="00000A00000000000000" pitchFamily="2" charset="0"/>
              </a:rPr>
              <a:t>1. Nghệ thuật</a:t>
            </a:r>
          </a:p>
        </p:txBody>
      </p:sp>
      <p:sp>
        <p:nvSpPr>
          <p:cNvPr id="22" name="TextBox 21">
            <a:extLst>
              <a:ext uri="{FF2B5EF4-FFF2-40B4-BE49-F238E27FC236}">
                <a16:creationId xmlns:a16="http://schemas.microsoft.com/office/drawing/2014/main" id="{0CFC3B2D-944F-C441-0CDF-E94F66DDE1F3}"/>
              </a:ext>
            </a:extLst>
          </p:cNvPr>
          <p:cNvSpPr txBox="1"/>
          <p:nvPr/>
        </p:nvSpPr>
        <p:spPr>
          <a:xfrm>
            <a:off x="302362" y="2971638"/>
            <a:ext cx="4322190" cy="2716449"/>
          </a:xfrm>
          <a:prstGeom prst="rect">
            <a:avLst/>
          </a:prstGeom>
          <a:noFill/>
        </p:spPr>
        <p:txBody>
          <a:bodyPr wrap="square">
            <a:spAutoFit/>
          </a:bodyPr>
          <a:lstStyle/>
          <a:p>
            <a:pPr marL="0" marR="0" algn="just">
              <a:lnSpc>
                <a:spcPct val="115000"/>
              </a:lnSpc>
              <a:spcBef>
                <a:spcPts val="800"/>
              </a:spcBef>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 Sử dụng ngôn ngữ phi vật thể giúp cho văn bản trở nên sinh động, dễ hiểu.</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15000"/>
              </a:lnSpc>
              <a:spcBef>
                <a:spcPts val="800"/>
              </a:spcBef>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 Sử dụng cách trình bày thông tin theo cấu trúc so sánh và đối chiếu đối tượng.</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2933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830810" y="5894096"/>
            <a:ext cx="1513958" cy="327546"/>
            <a:chOff x="9935570" y="532264"/>
            <a:chExt cx="1513958" cy="327546"/>
          </a:xfrm>
        </p:grpSpPr>
        <p:sp>
          <p:nvSpPr>
            <p:cNvPr id="8" name="Oval 7"/>
            <p:cNvSpPr/>
            <p:nvPr/>
          </p:nvSpPr>
          <p:spPr>
            <a:xfrm>
              <a:off x="9935570" y="545911"/>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10538346" y="545911"/>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11135629" y="532264"/>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p:cNvGrpSpPr/>
          <p:nvPr/>
        </p:nvGrpSpPr>
        <p:grpSpPr>
          <a:xfrm>
            <a:off x="2501660" y="0"/>
            <a:ext cx="9690340" cy="3141438"/>
            <a:chOff x="711199" y="0"/>
            <a:chExt cx="11480801" cy="3694113"/>
          </a:xfrm>
        </p:grpSpPr>
        <p:sp>
          <p:nvSpPr>
            <p:cNvPr id="15" name="Freeform 6"/>
            <p:cNvSpPr>
              <a:spLocks/>
            </p:cNvSpPr>
            <p:nvPr/>
          </p:nvSpPr>
          <p:spPr bwMode="auto">
            <a:xfrm>
              <a:off x="711199" y="0"/>
              <a:ext cx="3160713" cy="1863725"/>
            </a:xfrm>
            <a:custGeom>
              <a:avLst/>
              <a:gdLst>
                <a:gd name="T0" fmla="*/ 229 w 842"/>
                <a:gd name="T1" fmla="*/ 496 h 496"/>
                <a:gd name="T2" fmla="*/ 842 w 842"/>
                <a:gd name="T3" fmla="*/ 0 h 496"/>
                <a:gd name="T4" fmla="*/ 0 w 842"/>
                <a:gd name="T5" fmla="*/ 0 h 496"/>
                <a:gd name="T6" fmla="*/ 229 w 842"/>
                <a:gd name="T7" fmla="*/ 496 h 496"/>
              </a:gdLst>
              <a:ahLst/>
              <a:cxnLst>
                <a:cxn ang="0">
                  <a:pos x="T0" y="T1"/>
                </a:cxn>
                <a:cxn ang="0">
                  <a:pos x="T2" y="T3"/>
                </a:cxn>
                <a:cxn ang="0">
                  <a:pos x="T4" y="T5"/>
                </a:cxn>
                <a:cxn ang="0">
                  <a:pos x="T6" y="T7"/>
                </a:cxn>
              </a:cxnLst>
              <a:rect l="0" t="0" r="r" b="b"/>
              <a:pathLst>
                <a:path w="842" h="496">
                  <a:moveTo>
                    <a:pt x="229" y="496"/>
                  </a:moveTo>
                  <a:cubicBezTo>
                    <a:pt x="842" y="0"/>
                    <a:pt x="842" y="0"/>
                    <a:pt x="842" y="0"/>
                  </a:cubicBezTo>
                  <a:cubicBezTo>
                    <a:pt x="0" y="0"/>
                    <a:pt x="0" y="0"/>
                    <a:pt x="0" y="0"/>
                  </a:cubicBezTo>
                  <a:cubicBezTo>
                    <a:pt x="50" y="179"/>
                    <a:pt x="128" y="346"/>
                    <a:pt x="229" y="496"/>
                  </a:cubicBezTo>
                  <a:close/>
                </a:path>
              </a:pathLst>
            </a:custGeom>
            <a:solidFill>
              <a:srgbClr val="6BA7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7"/>
            <p:cNvSpPr>
              <a:spLocks/>
            </p:cNvSpPr>
            <p:nvPr/>
          </p:nvSpPr>
          <p:spPr bwMode="auto">
            <a:xfrm>
              <a:off x="7593012" y="0"/>
              <a:ext cx="4598988" cy="3694113"/>
            </a:xfrm>
            <a:custGeom>
              <a:avLst/>
              <a:gdLst>
                <a:gd name="T0" fmla="*/ 1054 w 1225"/>
                <a:gd name="T1" fmla="*/ 983 h 983"/>
                <a:gd name="T2" fmla="*/ 1225 w 1225"/>
                <a:gd name="T3" fmla="*/ 851 h 983"/>
                <a:gd name="T4" fmla="*/ 1225 w 1225"/>
                <a:gd name="T5" fmla="*/ 0 h 983"/>
                <a:gd name="T6" fmla="*/ 0 w 1225"/>
                <a:gd name="T7" fmla="*/ 0 h 983"/>
                <a:gd name="T8" fmla="*/ 1054 w 1225"/>
                <a:gd name="T9" fmla="*/ 983 h 983"/>
              </a:gdLst>
              <a:ahLst/>
              <a:cxnLst>
                <a:cxn ang="0">
                  <a:pos x="T0" y="T1"/>
                </a:cxn>
                <a:cxn ang="0">
                  <a:pos x="T2" y="T3"/>
                </a:cxn>
                <a:cxn ang="0">
                  <a:pos x="T4" y="T5"/>
                </a:cxn>
                <a:cxn ang="0">
                  <a:pos x="T6" y="T7"/>
                </a:cxn>
                <a:cxn ang="0">
                  <a:pos x="T8" y="T9"/>
                </a:cxn>
              </a:cxnLst>
              <a:rect l="0" t="0" r="r" b="b"/>
              <a:pathLst>
                <a:path w="1225" h="983">
                  <a:moveTo>
                    <a:pt x="1054" y="983"/>
                  </a:moveTo>
                  <a:cubicBezTo>
                    <a:pt x="1114" y="943"/>
                    <a:pt x="1171" y="899"/>
                    <a:pt x="1225" y="851"/>
                  </a:cubicBezTo>
                  <a:cubicBezTo>
                    <a:pt x="1225" y="0"/>
                    <a:pt x="1225" y="0"/>
                    <a:pt x="1225" y="0"/>
                  </a:cubicBezTo>
                  <a:cubicBezTo>
                    <a:pt x="0" y="0"/>
                    <a:pt x="0" y="0"/>
                    <a:pt x="0" y="0"/>
                  </a:cubicBezTo>
                  <a:lnTo>
                    <a:pt x="1054" y="983"/>
                  </a:lnTo>
                  <a:close/>
                </a:path>
              </a:pathLst>
            </a:custGeom>
            <a:solidFill>
              <a:srgbClr val="6BA7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8" name="图片占位符 17">
            <a:extLst>
              <a:ext uri="{FF2B5EF4-FFF2-40B4-BE49-F238E27FC236}">
                <a16:creationId xmlns:a16="http://schemas.microsoft.com/office/drawing/2014/main" id="{FA6E103C-0D54-45EE-9DE8-28369E2B933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E4CD4CCE-89EB-8DC3-199B-CDD59660069D}"/>
              </a:ext>
            </a:extLst>
          </p:cNvPr>
          <p:cNvSpPr txBox="1"/>
          <p:nvPr/>
        </p:nvSpPr>
        <p:spPr>
          <a:xfrm>
            <a:off x="6206935" y="5124655"/>
            <a:ext cx="4576894" cy="830997"/>
          </a:xfrm>
          <a:prstGeom prst="rect">
            <a:avLst/>
          </a:prstGeom>
          <a:noFill/>
        </p:spPr>
        <p:txBody>
          <a:bodyPr wrap="none" rtlCol="0">
            <a:spAutoFit/>
          </a:bodyPr>
          <a:lstStyle/>
          <a:p>
            <a:r>
              <a:rPr lang="en-US" sz="4800">
                <a:latin typeface="#9Slide04 Playfair Display Blac" panose="00000A00000000000000" pitchFamily="2" charset="0"/>
              </a:rPr>
              <a:t>III/ TỔNG KẾT</a:t>
            </a:r>
          </a:p>
        </p:txBody>
      </p:sp>
      <p:sp>
        <p:nvSpPr>
          <p:cNvPr id="17" name="TextBox 16">
            <a:extLst>
              <a:ext uri="{FF2B5EF4-FFF2-40B4-BE49-F238E27FC236}">
                <a16:creationId xmlns:a16="http://schemas.microsoft.com/office/drawing/2014/main" id="{C1527788-03F4-8991-D678-3C80CFBBCAD8}"/>
              </a:ext>
            </a:extLst>
          </p:cNvPr>
          <p:cNvSpPr txBox="1"/>
          <p:nvPr/>
        </p:nvSpPr>
        <p:spPr>
          <a:xfrm>
            <a:off x="302362" y="2088706"/>
            <a:ext cx="2752677" cy="646331"/>
          </a:xfrm>
          <a:prstGeom prst="rect">
            <a:avLst/>
          </a:prstGeom>
          <a:noFill/>
        </p:spPr>
        <p:txBody>
          <a:bodyPr wrap="none" rtlCol="0">
            <a:spAutoFit/>
          </a:bodyPr>
          <a:lstStyle/>
          <a:p>
            <a:r>
              <a:rPr lang="en-US" sz="3600">
                <a:solidFill>
                  <a:srgbClr val="C00000"/>
                </a:solidFill>
                <a:latin typeface="#9Slide04 Playfair Display Blac" panose="00000A00000000000000" pitchFamily="2" charset="0"/>
              </a:rPr>
              <a:t>2.  Nội dung</a:t>
            </a:r>
          </a:p>
        </p:txBody>
      </p:sp>
      <p:sp>
        <p:nvSpPr>
          <p:cNvPr id="22" name="TextBox 21">
            <a:extLst>
              <a:ext uri="{FF2B5EF4-FFF2-40B4-BE49-F238E27FC236}">
                <a16:creationId xmlns:a16="http://schemas.microsoft.com/office/drawing/2014/main" id="{0CFC3B2D-944F-C441-0CDF-E94F66DDE1F3}"/>
              </a:ext>
            </a:extLst>
          </p:cNvPr>
          <p:cNvSpPr txBox="1"/>
          <p:nvPr/>
        </p:nvSpPr>
        <p:spPr>
          <a:xfrm>
            <a:off x="302362" y="2971638"/>
            <a:ext cx="4322190" cy="3040512"/>
          </a:xfrm>
          <a:prstGeom prst="rect">
            <a:avLst/>
          </a:prstGeom>
          <a:noFill/>
        </p:spPr>
        <p:txBody>
          <a:bodyPr wrap="square">
            <a:spAutoFit/>
          </a:bodyPr>
          <a:lstStyle/>
          <a:p>
            <a:pPr marL="0" marR="0" algn="just">
              <a:lnSpc>
                <a:spcPct val="115000"/>
              </a:lnSpc>
              <a:spcBef>
                <a:spcPts val="800"/>
              </a:spcBef>
              <a:spcAft>
                <a:spcPts val="0"/>
              </a:spcAft>
            </a:pPr>
            <a:r>
              <a:rPr lang="vi-VN" sz="2400" kern="100">
                <a:effectLst/>
                <a:latin typeface="Calibri" panose="020F0502020204030204" pitchFamily="34" charset="0"/>
                <a:ea typeface="Calibri" panose="020F0502020204030204" pitchFamily="34" charset="0"/>
                <a:cs typeface="Calibri" panose="020F0502020204030204" pitchFamily="34" charset="0"/>
              </a:rPr>
              <a:t>Văn bản giới thiệu những thông tin cơ bản về sóng thần (định nghĩa, cơ chế hình thành, nguyên nhân và dấu hiệu nhận biết sóng thần) đồng thời nêu ra một số thảm họa sóng thần lớn đã xuất hiện trong lịch sử nhân loại. </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40505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859591" y="5816958"/>
            <a:ext cx="1513958" cy="327546"/>
            <a:chOff x="9935570" y="532264"/>
            <a:chExt cx="1513958" cy="327546"/>
          </a:xfrm>
        </p:grpSpPr>
        <p:sp>
          <p:nvSpPr>
            <p:cNvPr id="7" name="Oval 6"/>
            <p:cNvSpPr/>
            <p:nvPr/>
          </p:nvSpPr>
          <p:spPr>
            <a:xfrm>
              <a:off x="9935570" y="545911"/>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10538346" y="545911"/>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11135629" y="532264"/>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0091" y="0"/>
            <a:ext cx="1516163"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b="1" dirty="0">
                <a:solidFill>
                  <a:srgbClr val="2493C8"/>
                </a:solidFill>
                <a:latin typeface="Open Sans" panose="020B0606030504020204" pitchFamily="34" charset="0"/>
                <a:ea typeface="Open Sans" panose="020B0606030504020204" pitchFamily="34" charset="0"/>
                <a:cs typeface="Open Sans" panose="020B0606030504020204" pitchFamily="34" charset="0"/>
              </a:rPr>
              <a:t>3</a:t>
            </a:r>
            <a:endParaRPr kumimoji="0" lang="en-US" sz="11500" b="1" i="0" u="none" strike="noStrike" kern="1200" cap="none" spc="0" normalizeH="0" baseline="0" noProof="0" dirty="0">
              <a:ln>
                <a:noFill/>
              </a:ln>
              <a:solidFill>
                <a:srgbClr val="2493C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Freeform 6"/>
          <p:cNvSpPr>
            <a:spLocks/>
          </p:cNvSpPr>
          <p:nvPr/>
        </p:nvSpPr>
        <p:spPr bwMode="auto">
          <a:xfrm>
            <a:off x="9221788" y="0"/>
            <a:ext cx="2979737" cy="2778125"/>
          </a:xfrm>
          <a:custGeom>
            <a:avLst/>
            <a:gdLst>
              <a:gd name="T0" fmla="*/ 1877 w 1877"/>
              <a:gd name="T1" fmla="*/ 0 h 1750"/>
              <a:gd name="T2" fmla="*/ 0 w 1877"/>
              <a:gd name="T3" fmla="*/ 0 h 1750"/>
              <a:gd name="T4" fmla="*/ 1877 w 1877"/>
              <a:gd name="T5" fmla="*/ 1750 h 1750"/>
              <a:gd name="T6" fmla="*/ 1877 w 1877"/>
              <a:gd name="T7" fmla="*/ 0 h 1750"/>
            </a:gdLst>
            <a:ahLst/>
            <a:cxnLst>
              <a:cxn ang="0">
                <a:pos x="T0" y="T1"/>
              </a:cxn>
              <a:cxn ang="0">
                <a:pos x="T2" y="T3"/>
              </a:cxn>
              <a:cxn ang="0">
                <a:pos x="T4" y="T5"/>
              </a:cxn>
              <a:cxn ang="0">
                <a:pos x="T6" y="T7"/>
              </a:cxn>
            </a:cxnLst>
            <a:rect l="0" t="0" r="r" b="b"/>
            <a:pathLst>
              <a:path w="1877" h="1750">
                <a:moveTo>
                  <a:pt x="1877" y="0"/>
                </a:moveTo>
                <a:lnTo>
                  <a:pt x="0" y="0"/>
                </a:lnTo>
                <a:lnTo>
                  <a:pt x="1877" y="1750"/>
                </a:lnTo>
                <a:lnTo>
                  <a:pt x="1877" y="0"/>
                </a:lnTo>
                <a:close/>
              </a:path>
            </a:pathLst>
          </a:custGeom>
          <a:solidFill>
            <a:srgbClr val="A3DE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8"/>
          <p:cNvSpPr>
            <a:spLocks/>
          </p:cNvSpPr>
          <p:nvPr/>
        </p:nvSpPr>
        <p:spPr bwMode="auto">
          <a:xfrm>
            <a:off x="9085263" y="4337050"/>
            <a:ext cx="3116262" cy="2520950"/>
          </a:xfrm>
          <a:custGeom>
            <a:avLst/>
            <a:gdLst>
              <a:gd name="T0" fmla="*/ 1963 w 1963"/>
              <a:gd name="T1" fmla="*/ 0 h 1588"/>
              <a:gd name="T2" fmla="*/ 0 w 1963"/>
              <a:gd name="T3" fmla="*/ 1588 h 1588"/>
              <a:gd name="T4" fmla="*/ 1963 w 1963"/>
              <a:gd name="T5" fmla="*/ 1588 h 1588"/>
              <a:gd name="T6" fmla="*/ 1963 w 1963"/>
              <a:gd name="T7" fmla="*/ 0 h 1588"/>
            </a:gdLst>
            <a:ahLst/>
            <a:cxnLst>
              <a:cxn ang="0">
                <a:pos x="T0" y="T1"/>
              </a:cxn>
              <a:cxn ang="0">
                <a:pos x="T2" y="T3"/>
              </a:cxn>
              <a:cxn ang="0">
                <a:pos x="T4" y="T5"/>
              </a:cxn>
              <a:cxn ang="0">
                <a:pos x="T6" y="T7"/>
              </a:cxn>
            </a:cxnLst>
            <a:rect l="0" t="0" r="r" b="b"/>
            <a:pathLst>
              <a:path w="1963" h="1588">
                <a:moveTo>
                  <a:pt x="1963" y="0"/>
                </a:moveTo>
                <a:lnTo>
                  <a:pt x="0" y="1588"/>
                </a:lnTo>
                <a:lnTo>
                  <a:pt x="1963" y="1588"/>
                </a:lnTo>
                <a:lnTo>
                  <a:pt x="1963" y="0"/>
                </a:lnTo>
                <a:close/>
              </a:path>
            </a:pathLst>
          </a:custGeom>
          <a:solidFill>
            <a:srgbClr val="A3DE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图片占位符 15">
            <a:extLst>
              <a:ext uri="{FF2B5EF4-FFF2-40B4-BE49-F238E27FC236}">
                <a16:creationId xmlns:a16="http://schemas.microsoft.com/office/drawing/2014/main" id="{B77143CE-9CCA-4280-817B-CB9CE1538AF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9113833D-41DA-CC75-2126-D40544424765}"/>
              </a:ext>
            </a:extLst>
          </p:cNvPr>
          <p:cNvSpPr txBox="1"/>
          <p:nvPr/>
        </p:nvSpPr>
        <p:spPr>
          <a:xfrm flipH="1">
            <a:off x="227553" y="1785174"/>
            <a:ext cx="660346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2B5786"/>
                </a:solidFill>
                <a:effectLst/>
                <a:uLnTx/>
                <a:uFillTx/>
                <a:latin typeface="#9Slide07 SVNGuerrilla" panose="00000500000000000000" pitchFamily="2" charset="0"/>
                <a:ea typeface="+mn-ea"/>
                <a:cs typeface="+mn-cs"/>
              </a:rPr>
              <a:t>LUYỆN TẬP</a:t>
            </a:r>
          </a:p>
        </p:txBody>
      </p:sp>
      <p:sp>
        <p:nvSpPr>
          <p:cNvPr id="5" name="TextBox 4">
            <a:extLst>
              <a:ext uri="{FF2B5EF4-FFF2-40B4-BE49-F238E27FC236}">
                <a16:creationId xmlns:a16="http://schemas.microsoft.com/office/drawing/2014/main" id="{62734A86-3B1C-6C80-F325-9A1E17C35233}"/>
              </a:ext>
            </a:extLst>
          </p:cNvPr>
          <p:cNvSpPr txBox="1"/>
          <p:nvPr/>
        </p:nvSpPr>
        <p:spPr>
          <a:xfrm>
            <a:off x="859591" y="3309898"/>
            <a:ext cx="5665069" cy="1938992"/>
          </a:xfrm>
          <a:prstGeom prst="rect">
            <a:avLst/>
          </a:prstGeom>
          <a:noFill/>
        </p:spPr>
        <p:txBody>
          <a:bodyPr wrap="square">
            <a:spAutoFit/>
          </a:bodyPr>
          <a:lstStyle/>
          <a:p>
            <a:pPr algn="just"/>
            <a:r>
              <a:rPr lang="en-US" sz="2400" kern="0">
                <a:effectLst/>
                <a:latin typeface="#9Slide03 Encode SeEx Medium" panose="00000605000000000000" pitchFamily="2" charset="0"/>
                <a:ea typeface="Times New Roman" panose="02020603050405020304" pitchFamily="18" charset="0"/>
              </a:rPr>
              <a:t>Sử dụng SGK, kiến thức đã học để hoàn thành nhiệm vụ: </a:t>
            </a:r>
            <a:r>
              <a:rPr lang="en-US" sz="2400" i="1" kern="0">
                <a:solidFill>
                  <a:srgbClr val="C00000"/>
                </a:solidFill>
                <a:effectLst/>
                <a:latin typeface="#9Slide03 Encode SeEx Medium" panose="00000605000000000000" pitchFamily="2" charset="0"/>
                <a:ea typeface="Times New Roman" panose="02020603050405020304" pitchFamily="18" charset="0"/>
              </a:rPr>
              <a:t>Sau khi học xong văn bản, em hãy đưa ra những giải pháp giúp hạn chế những thiệt hại do sóng thần gây ra?</a:t>
            </a:r>
            <a:endParaRPr lang="en-US" sz="3200">
              <a:solidFill>
                <a:srgbClr val="C00000"/>
              </a:solidFill>
              <a:latin typeface="#9Slide03 Encode SeEx Medium" panose="00000605000000000000" pitchFamily="2" charset="0"/>
            </a:endParaRPr>
          </a:p>
        </p:txBody>
      </p:sp>
    </p:spTree>
    <p:extLst>
      <p:ext uri="{BB962C8B-B14F-4D97-AF65-F5344CB8AC3E}">
        <p14:creationId xmlns:p14="http://schemas.microsoft.com/office/powerpoint/2010/main" val="3924183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859591" y="5816958"/>
            <a:ext cx="1513958" cy="327546"/>
            <a:chOff x="9935570" y="532264"/>
            <a:chExt cx="1513958" cy="327546"/>
          </a:xfrm>
        </p:grpSpPr>
        <p:sp>
          <p:nvSpPr>
            <p:cNvPr id="7" name="Oval 6"/>
            <p:cNvSpPr/>
            <p:nvPr/>
          </p:nvSpPr>
          <p:spPr>
            <a:xfrm>
              <a:off x="9935570" y="545911"/>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10538346" y="545911"/>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11135629" y="532264"/>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0091" y="0"/>
            <a:ext cx="1516163"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2493C8"/>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3" name="Freeform 6"/>
          <p:cNvSpPr>
            <a:spLocks/>
          </p:cNvSpPr>
          <p:nvPr/>
        </p:nvSpPr>
        <p:spPr bwMode="auto">
          <a:xfrm>
            <a:off x="9221788" y="0"/>
            <a:ext cx="2979737" cy="2778125"/>
          </a:xfrm>
          <a:custGeom>
            <a:avLst/>
            <a:gdLst>
              <a:gd name="T0" fmla="*/ 1877 w 1877"/>
              <a:gd name="T1" fmla="*/ 0 h 1750"/>
              <a:gd name="T2" fmla="*/ 0 w 1877"/>
              <a:gd name="T3" fmla="*/ 0 h 1750"/>
              <a:gd name="T4" fmla="*/ 1877 w 1877"/>
              <a:gd name="T5" fmla="*/ 1750 h 1750"/>
              <a:gd name="T6" fmla="*/ 1877 w 1877"/>
              <a:gd name="T7" fmla="*/ 0 h 1750"/>
            </a:gdLst>
            <a:ahLst/>
            <a:cxnLst>
              <a:cxn ang="0">
                <a:pos x="T0" y="T1"/>
              </a:cxn>
              <a:cxn ang="0">
                <a:pos x="T2" y="T3"/>
              </a:cxn>
              <a:cxn ang="0">
                <a:pos x="T4" y="T5"/>
              </a:cxn>
              <a:cxn ang="0">
                <a:pos x="T6" y="T7"/>
              </a:cxn>
            </a:cxnLst>
            <a:rect l="0" t="0" r="r" b="b"/>
            <a:pathLst>
              <a:path w="1877" h="1750">
                <a:moveTo>
                  <a:pt x="1877" y="0"/>
                </a:moveTo>
                <a:lnTo>
                  <a:pt x="0" y="0"/>
                </a:lnTo>
                <a:lnTo>
                  <a:pt x="1877" y="1750"/>
                </a:lnTo>
                <a:lnTo>
                  <a:pt x="1877" y="0"/>
                </a:lnTo>
                <a:close/>
              </a:path>
            </a:pathLst>
          </a:custGeom>
          <a:solidFill>
            <a:srgbClr val="A3DE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8"/>
          <p:cNvSpPr>
            <a:spLocks/>
          </p:cNvSpPr>
          <p:nvPr/>
        </p:nvSpPr>
        <p:spPr bwMode="auto">
          <a:xfrm>
            <a:off x="9085263" y="4337050"/>
            <a:ext cx="3116262" cy="2520950"/>
          </a:xfrm>
          <a:custGeom>
            <a:avLst/>
            <a:gdLst>
              <a:gd name="T0" fmla="*/ 1963 w 1963"/>
              <a:gd name="T1" fmla="*/ 0 h 1588"/>
              <a:gd name="T2" fmla="*/ 0 w 1963"/>
              <a:gd name="T3" fmla="*/ 1588 h 1588"/>
              <a:gd name="T4" fmla="*/ 1963 w 1963"/>
              <a:gd name="T5" fmla="*/ 1588 h 1588"/>
              <a:gd name="T6" fmla="*/ 1963 w 1963"/>
              <a:gd name="T7" fmla="*/ 0 h 1588"/>
            </a:gdLst>
            <a:ahLst/>
            <a:cxnLst>
              <a:cxn ang="0">
                <a:pos x="T0" y="T1"/>
              </a:cxn>
              <a:cxn ang="0">
                <a:pos x="T2" y="T3"/>
              </a:cxn>
              <a:cxn ang="0">
                <a:pos x="T4" y="T5"/>
              </a:cxn>
              <a:cxn ang="0">
                <a:pos x="T6" y="T7"/>
              </a:cxn>
            </a:cxnLst>
            <a:rect l="0" t="0" r="r" b="b"/>
            <a:pathLst>
              <a:path w="1963" h="1588">
                <a:moveTo>
                  <a:pt x="1963" y="0"/>
                </a:moveTo>
                <a:lnTo>
                  <a:pt x="0" y="1588"/>
                </a:lnTo>
                <a:lnTo>
                  <a:pt x="1963" y="1588"/>
                </a:lnTo>
                <a:lnTo>
                  <a:pt x="1963" y="0"/>
                </a:lnTo>
                <a:close/>
              </a:path>
            </a:pathLst>
          </a:custGeom>
          <a:solidFill>
            <a:srgbClr val="A3DE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图片占位符 15">
            <a:extLst>
              <a:ext uri="{FF2B5EF4-FFF2-40B4-BE49-F238E27FC236}">
                <a16:creationId xmlns:a16="http://schemas.microsoft.com/office/drawing/2014/main" id="{B77143CE-9CCA-4280-817B-CB9CE1538AF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9113833D-41DA-CC75-2126-D40544424765}"/>
              </a:ext>
            </a:extLst>
          </p:cNvPr>
          <p:cNvSpPr txBox="1"/>
          <p:nvPr/>
        </p:nvSpPr>
        <p:spPr>
          <a:xfrm flipH="1">
            <a:off x="227553" y="1785174"/>
            <a:ext cx="660346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2B5786"/>
                </a:solidFill>
                <a:effectLst/>
                <a:uLnTx/>
                <a:uFillTx/>
                <a:latin typeface="#9Slide07 SVNGuerrilla" panose="00000500000000000000" pitchFamily="2" charset="0"/>
                <a:ea typeface="+mn-ea"/>
                <a:cs typeface="+mn-cs"/>
              </a:rPr>
              <a:t>VẬN DỤNG</a:t>
            </a:r>
          </a:p>
        </p:txBody>
      </p:sp>
      <p:sp>
        <p:nvSpPr>
          <p:cNvPr id="5" name="TextBox 4">
            <a:extLst>
              <a:ext uri="{FF2B5EF4-FFF2-40B4-BE49-F238E27FC236}">
                <a16:creationId xmlns:a16="http://schemas.microsoft.com/office/drawing/2014/main" id="{62734A86-3B1C-6C80-F325-9A1E17C35233}"/>
              </a:ext>
            </a:extLst>
          </p:cNvPr>
          <p:cNvSpPr txBox="1"/>
          <p:nvPr/>
        </p:nvSpPr>
        <p:spPr>
          <a:xfrm>
            <a:off x="227553" y="3486466"/>
            <a:ext cx="6297954" cy="2062103"/>
          </a:xfrm>
          <a:prstGeom prst="rect">
            <a:avLst/>
          </a:prstGeom>
          <a:noFill/>
        </p:spPr>
        <p:txBody>
          <a:bodyPr wrap="square">
            <a:spAutoFit/>
          </a:bodyPr>
          <a:lstStyle/>
          <a:p>
            <a:pPr algn="just"/>
            <a:r>
              <a:rPr lang="vi-VN" sz="3200">
                <a:solidFill>
                  <a:srgbClr val="C00000"/>
                </a:solidFill>
                <a:latin typeface="#9Slide03 Encode SeEx Medium" panose="00000605000000000000" pitchFamily="2" charset="0"/>
              </a:rPr>
              <a:t>Sử dụng SGK, kiến thức đã học để thiết kế áp phích để hướng dẫn mọi người những việc cần làm khi xảy ra sóng thần</a:t>
            </a:r>
            <a:endParaRPr lang="en-US" sz="3200">
              <a:solidFill>
                <a:srgbClr val="C00000"/>
              </a:solidFill>
              <a:latin typeface="#9Slide03 Encode SeEx Medium" panose="00000605000000000000" pitchFamily="2" charset="0"/>
            </a:endParaRPr>
          </a:p>
        </p:txBody>
      </p:sp>
    </p:spTree>
    <p:extLst>
      <p:ext uri="{BB962C8B-B14F-4D97-AF65-F5344CB8AC3E}">
        <p14:creationId xmlns:p14="http://schemas.microsoft.com/office/powerpoint/2010/main" val="13669303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4681122" y="1803993"/>
            <a:ext cx="7510878" cy="3536802"/>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en-US" sz="8000">
                <a:solidFill>
                  <a:srgbClr val="20A2C9"/>
                </a:solidFill>
                <a:latin typeface="#9Slide04 Playfair Display Blac" panose="00000A00000000000000" pitchFamily="2" charset="0"/>
              </a:rPr>
              <a:t>SUY NGẪM VÀ PHẢN HỒI</a:t>
            </a:r>
            <a:endParaRPr kumimoji="0" lang="en-US" sz="8000" b="0" i="0" u="none" strike="noStrike" kern="1200" cap="none" spc="0" normalizeH="0" baseline="0" noProof="0" dirty="0">
              <a:ln>
                <a:noFill/>
              </a:ln>
              <a:solidFill>
                <a:srgbClr val="20A2C9"/>
              </a:solidFill>
              <a:effectLst/>
              <a:uLnTx/>
              <a:uFillTx/>
              <a:latin typeface="#9Slide04 Playfair Display Blac" panose="00000A00000000000000" pitchFamily="2" charset="0"/>
            </a:endParaRPr>
          </a:p>
        </p:txBody>
      </p:sp>
      <p:grpSp>
        <p:nvGrpSpPr>
          <p:cNvPr id="21" name="Group 20"/>
          <p:cNvGrpSpPr/>
          <p:nvPr/>
        </p:nvGrpSpPr>
        <p:grpSpPr>
          <a:xfrm>
            <a:off x="9935570" y="532264"/>
            <a:ext cx="1513958" cy="327546"/>
            <a:chOff x="9935570" y="532264"/>
            <a:chExt cx="1513958" cy="327546"/>
          </a:xfrm>
        </p:grpSpPr>
        <p:sp>
          <p:nvSpPr>
            <p:cNvPr id="17" name="Oval 16"/>
            <p:cNvSpPr/>
            <p:nvPr/>
          </p:nvSpPr>
          <p:spPr>
            <a:xfrm>
              <a:off x="9935570" y="545911"/>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10538346" y="545911"/>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p:cNvSpPr/>
            <p:nvPr/>
          </p:nvSpPr>
          <p:spPr>
            <a:xfrm>
              <a:off x="11135629" y="532264"/>
              <a:ext cx="313899" cy="313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图片占位符 3">
            <a:extLst>
              <a:ext uri="{FF2B5EF4-FFF2-40B4-BE49-F238E27FC236}">
                <a16:creationId xmlns:a16="http://schemas.microsoft.com/office/drawing/2014/main" id="{7ADDE119-AA20-4A26-9C2F-6D60CFC5C45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547113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3"/>
          <p:cNvSpPr>
            <a:spLocks/>
          </p:cNvSpPr>
          <p:nvPr/>
        </p:nvSpPr>
        <p:spPr bwMode="auto">
          <a:xfrm>
            <a:off x="14954" y="2986101"/>
            <a:ext cx="12192000" cy="3860800"/>
          </a:xfrm>
          <a:custGeom>
            <a:avLst/>
            <a:gdLst>
              <a:gd name="T0" fmla="*/ 3315 w 3843"/>
              <a:gd name="T1" fmla="*/ 0 h 1216"/>
              <a:gd name="T2" fmla="*/ 2889 w 3843"/>
              <a:gd name="T3" fmla="*/ 128 h 1216"/>
              <a:gd name="T4" fmla="*/ 1925 w 3843"/>
              <a:gd name="T5" fmla="*/ 884 h 1216"/>
              <a:gd name="T6" fmla="*/ 1884 w 3843"/>
              <a:gd name="T7" fmla="*/ 883 h 1216"/>
              <a:gd name="T8" fmla="*/ 803 w 3843"/>
              <a:gd name="T9" fmla="*/ 136 h 1216"/>
              <a:gd name="T10" fmla="*/ 435 w 3843"/>
              <a:gd name="T11" fmla="*/ 6 h 1216"/>
              <a:gd name="T12" fmla="*/ 0 w 3843"/>
              <a:gd name="T13" fmla="*/ 136 h 1216"/>
              <a:gd name="T14" fmla="*/ 0 w 3843"/>
              <a:gd name="T15" fmla="*/ 1216 h 1216"/>
              <a:gd name="T16" fmla="*/ 3839 w 3843"/>
              <a:gd name="T17" fmla="*/ 1216 h 1216"/>
              <a:gd name="T18" fmla="*/ 3843 w 3843"/>
              <a:gd name="T19" fmla="*/ 124 h 1216"/>
              <a:gd name="T20" fmla="*/ 3315 w 3843"/>
              <a:gd name="T21" fmla="*/ 0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43" h="1216">
                <a:moveTo>
                  <a:pt x="3315" y="0"/>
                </a:moveTo>
                <a:cubicBezTo>
                  <a:pt x="3172" y="0"/>
                  <a:pt x="3021" y="32"/>
                  <a:pt x="2889" y="128"/>
                </a:cubicBezTo>
                <a:cubicBezTo>
                  <a:pt x="2513" y="401"/>
                  <a:pt x="2440" y="884"/>
                  <a:pt x="1925" y="884"/>
                </a:cubicBezTo>
                <a:cubicBezTo>
                  <a:pt x="1911" y="884"/>
                  <a:pt x="1898" y="884"/>
                  <a:pt x="1884" y="883"/>
                </a:cubicBezTo>
                <a:cubicBezTo>
                  <a:pt x="1332" y="858"/>
                  <a:pt x="1106" y="384"/>
                  <a:pt x="803" y="136"/>
                </a:cubicBezTo>
                <a:cubicBezTo>
                  <a:pt x="683" y="38"/>
                  <a:pt x="554" y="6"/>
                  <a:pt x="435" y="6"/>
                </a:cubicBezTo>
                <a:cubicBezTo>
                  <a:pt x="197" y="6"/>
                  <a:pt x="0" y="136"/>
                  <a:pt x="0" y="136"/>
                </a:cubicBezTo>
                <a:cubicBezTo>
                  <a:pt x="0" y="1216"/>
                  <a:pt x="0" y="1216"/>
                  <a:pt x="0" y="1216"/>
                </a:cubicBezTo>
                <a:cubicBezTo>
                  <a:pt x="3839" y="1216"/>
                  <a:pt x="3839" y="1216"/>
                  <a:pt x="3839" y="1216"/>
                </a:cubicBezTo>
                <a:cubicBezTo>
                  <a:pt x="3843" y="124"/>
                  <a:pt x="3843" y="124"/>
                  <a:pt x="3843" y="124"/>
                </a:cubicBezTo>
                <a:cubicBezTo>
                  <a:pt x="3843" y="124"/>
                  <a:pt x="3596" y="0"/>
                  <a:pt x="3315" y="0"/>
                </a:cubicBezTo>
              </a:path>
            </a:pathLst>
          </a:custGeom>
          <a:solidFill>
            <a:srgbClr val="B4E3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
            <a:extLst>
              <a:ext uri="{FF2B5EF4-FFF2-40B4-BE49-F238E27FC236}">
                <a16:creationId xmlns:a16="http://schemas.microsoft.com/office/drawing/2014/main" id="{991F05D1-E54B-CD4F-95C7-E314B30354A3}"/>
              </a:ext>
            </a:extLst>
          </p:cNvPr>
          <p:cNvSpPr>
            <a:spLocks noGrp="1" noRot="1" noMove="1" noResize="1" noEditPoints="1" noAdjustHandles="1" noChangeArrowheads="1" noChangeShapeType="1"/>
          </p:cNvSpPr>
          <p:nvPr/>
        </p:nvSpPr>
        <p:spPr>
          <a:xfrm rot="10800000">
            <a:off x="-250060" y="-252566"/>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28" name="Freeform 11">
            <a:extLst>
              <a:ext uri="{FF2B5EF4-FFF2-40B4-BE49-F238E27FC236}">
                <a16:creationId xmlns:a16="http://schemas.microsoft.com/office/drawing/2014/main" id="{2614667D-108F-FF9D-3E7A-3BAC3DA07F64}"/>
              </a:ext>
            </a:extLst>
          </p:cNvPr>
          <p:cNvSpPr>
            <a:spLocks noGrp="1" noRot="1" noMove="1" noResize="1" noEditPoints="1" noAdjustHandles="1" noChangeArrowheads="1" noChangeShapeType="1"/>
          </p:cNvSpPr>
          <p:nvPr/>
        </p:nvSpPr>
        <p:spPr>
          <a:xfrm rot="17276681">
            <a:off x="10515727" y="-602375"/>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31" name="TextBox 30">
            <a:extLst>
              <a:ext uri="{FF2B5EF4-FFF2-40B4-BE49-F238E27FC236}">
                <a16:creationId xmlns:a16="http://schemas.microsoft.com/office/drawing/2014/main" id="{042BF1FE-94B1-DAE6-634F-082E03072897}"/>
              </a:ext>
            </a:extLst>
          </p:cNvPr>
          <p:cNvSpPr txBox="1"/>
          <p:nvPr/>
        </p:nvSpPr>
        <p:spPr>
          <a:xfrm>
            <a:off x="1446988" y="11099"/>
            <a:ext cx="9327931" cy="1326197"/>
          </a:xfrm>
          <a:prstGeom prst="rect">
            <a:avLst/>
          </a:prstGeom>
          <a:noFill/>
        </p:spPr>
        <p:txBody>
          <a:bodyPr wrap="square">
            <a:spAutoFit/>
          </a:bodyPr>
          <a:lstStyle/>
          <a:p>
            <a:pPr marL="0" marR="0" algn="ctr">
              <a:lnSpc>
                <a:spcPct val="115000"/>
              </a:lnSpc>
              <a:spcBef>
                <a:spcPts val="800"/>
              </a:spcBef>
              <a:spcAft>
                <a:spcPts val="0"/>
              </a:spcAft>
            </a:pPr>
            <a:r>
              <a:rPr lang="en-US" sz="3600" b="1" kern="0">
                <a:solidFill>
                  <a:srgbClr val="C00000"/>
                </a:solidFill>
                <a:latin typeface="#9Slide04 SVNMiller Banner" panose="02000503080000020003" pitchFamily="2" charset="0"/>
                <a:ea typeface="Times New Roman" panose="02020603050405020304" pitchFamily="18" charset="0"/>
                <a:cs typeface="Times New Roman" panose="02020603050405020304" pitchFamily="18" charset="0"/>
              </a:rPr>
              <a:t>2</a:t>
            </a:r>
            <a:r>
              <a:rPr lang="en-US" sz="3600" b="1" kern="0">
                <a:solidFill>
                  <a:srgbClr val="C00000"/>
                </a:solidFill>
                <a:effectLst/>
                <a:latin typeface="#9Slide04 SVNMiller Banner" panose="02000503080000020003" pitchFamily="2" charset="0"/>
                <a:ea typeface="Times New Roman" panose="02020603050405020304" pitchFamily="18" charset="0"/>
                <a:cs typeface="Times New Roman" panose="02020603050405020304" pitchFamily="18" charset="0"/>
              </a:rPr>
              <a:t>. Giới thiệu khái quát và quá trình xảy ra hiện tuợng sóng thần.</a:t>
            </a:r>
            <a:endParaRPr lang="en-US" sz="2800"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endParaRPr>
          </a:p>
        </p:txBody>
      </p:sp>
      <p:sp>
        <p:nvSpPr>
          <p:cNvPr id="32" name="Freeform 14">
            <a:extLst>
              <a:ext uri="{FF2B5EF4-FFF2-40B4-BE49-F238E27FC236}">
                <a16:creationId xmlns:a16="http://schemas.microsoft.com/office/drawing/2014/main" id="{88B3ECDC-4958-6F08-76BE-2B0648697D37}"/>
              </a:ext>
            </a:extLst>
          </p:cNvPr>
          <p:cNvSpPr/>
          <p:nvPr/>
        </p:nvSpPr>
        <p:spPr>
          <a:xfrm>
            <a:off x="7568588" y="1589862"/>
            <a:ext cx="3749082" cy="4124417"/>
          </a:xfrm>
          <a:custGeom>
            <a:avLst/>
            <a:gdLst/>
            <a:ahLst/>
            <a:cxnLst/>
            <a:rect l="l" t="t" r="r" b="b"/>
            <a:pathLst>
              <a:path w="1943079" h="1542319">
                <a:moveTo>
                  <a:pt x="0" y="0"/>
                </a:moveTo>
                <a:lnTo>
                  <a:pt x="1943079" y="0"/>
                </a:lnTo>
                <a:lnTo>
                  <a:pt x="1943079" y="1542319"/>
                </a:lnTo>
                <a:lnTo>
                  <a:pt x="0" y="15423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1" name="TextBox 40">
            <a:extLst>
              <a:ext uri="{FF2B5EF4-FFF2-40B4-BE49-F238E27FC236}">
                <a16:creationId xmlns:a16="http://schemas.microsoft.com/office/drawing/2014/main" id="{DEB36D87-7AEC-7FF0-65C0-65F7C9E959F1}"/>
              </a:ext>
            </a:extLst>
          </p:cNvPr>
          <p:cNvSpPr txBox="1"/>
          <p:nvPr/>
        </p:nvSpPr>
        <p:spPr>
          <a:xfrm>
            <a:off x="396615" y="1541303"/>
            <a:ext cx="7285688" cy="1143070"/>
          </a:xfrm>
          <a:prstGeom prst="rect">
            <a:avLst/>
          </a:prstGeom>
          <a:noFill/>
        </p:spPr>
        <p:txBody>
          <a:bodyPr wrap="square">
            <a:spAutoFit/>
          </a:bodyPr>
          <a:lstStyle/>
          <a:p>
            <a:pPr marL="457200" indent="-457200">
              <a:lnSpc>
                <a:spcPct val="150000"/>
              </a:lnSpc>
              <a:buFont typeface="Wingdings" panose="05000000000000000000" pitchFamily="2" charset="2"/>
              <a:buChar char="v"/>
            </a:pPr>
            <a:r>
              <a:rPr lang="en-US" sz="2400" kern="0">
                <a:effectLst/>
                <a:ea typeface="Times New Roman" panose="02020603050405020304" pitchFamily="18" charset="0"/>
              </a:rPr>
              <a:t>Sóng thần là chuỗi sóng biển chu kì dài, lan truyền với vận tốc lớn. </a:t>
            </a:r>
            <a:endParaRPr lang="en-US" sz="3200"/>
          </a:p>
        </p:txBody>
      </p:sp>
      <p:sp>
        <p:nvSpPr>
          <p:cNvPr id="43" name="TextBox 42">
            <a:extLst>
              <a:ext uri="{FF2B5EF4-FFF2-40B4-BE49-F238E27FC236}">
                <a16:creationId xmlns:a16="http://schemas.microsoft.com/office/drawing/2014/main" id="{32A1C0C5-0607-DE97-4822-22E31A90A63A}"/>
              </a:ext>
            </a:extLst>
          </p:cNvPr>
          <p:cNvSpPr txBox="1"/>
          <p:nvPr/>
        </p:nvSpPr>
        <p:spPr>
          <a:xfrm>
            <a:off x="371034" y="2733535"/>
            <a:ext cx="7182599" cy="1697068"/>
          </a:xfrm>
          <a:prstGeom prst="rect">
            <a:avLst/>
          </a:prstGeom>
          <a:noFill/>
        </p:spPr>
        <p:txBody>
          <a:bodyPr wrap="square">
            <a:spAutoFit/>
          </a:bodyPr>
          <a:lstStyle/>
          <a:p>
            <a:pPr marL="342900" indent="-342900" algn="just">
              <a:lnSpc>
                <a:spcPct val="150000"/>
              </a:lnSpc>
              <a:buFont typeface="Wingdings" panose="05000000000000000000" pitchFamily="2" charset="2"/>
              <a:buChar char="v"/>
            </a:pPr>
            <a:r>
              <a:rPr lang="en-US" sz="2400" kern="0">
                <a:effectLst/>
                <a:ea typeface="Times New Roman" panose="02020603050405020304" pitchFamily="18" charset="0"/>
              </a:rPr>
              <a:t>Sóng thần không phải là những ngọn sóng ầm ầm, cuồn cuộn tiến về đất liền mà ta có thể mục kích và nghe được âm thanh. </a:t>
            </a:r>
            <a:endParaRPr lang="en-US" sz="3200"/>
          </a:p>
        </p:txBody>
      </p:sp>
      <p:sp>
        <p:nvSpPr>
          <p:cNvPr id="45" name="TextBox 44">
            <a:extLst>
              <a:ext uri="{FF2B5EF4-FFF2-40B4-BE49-F238E27FC236}">
                <a16:creationId xmlns:a16="http://schemas.microsoft.com/office/drawing/2014/main" id="{A5BBA6A7-CDA7-F6A9-58FC-F645B20DBECE}"/>
              </a:ext>
            </a:extLst>
          </p:cNvPr>
          <p:cNvSpPr txBox="1"/>
          <p:nvPr/>
        </p:nvSpPr>
        <p:spPr>
          <a:xfrm>
            <a:off x="306899" y="4682228"/>
            <a:ext cx="7238868" cy="1143070"/>
          </a:xfrm>
          <a:prstGeom prst="rect">
            <a:avLst/>
          </a:prstGeom>
          <a:noFill/>
        </p:spPr>
        <p:txBody>
          <a:bodyPr wrap="square">
            <a:spAutoFit/>
          </a:bodyPr>
          <a:lstStyle/>
          <a:p>
            <a:pPr marL="342900" indent="-342900" algn="just">
              <a:lnSpc>
                <a:spcPct val="150000"/>
              </a:lnSpc>
              <a:buFont typeface="Wingdings" panose="05000000000000000000" pitchFamily="2" charset="2"/>
              <a:buChar char="v"/>
            </a:pPr>
            <a:r>
              <a:rPr lang="en-US" sz="2400" kern="0">
                <a:effectLst/>
                <a:ea typeface="Times New Roman" panose="02020603050405020304" pitchFamily="18" charset="0"/>
              </a:rPr>
              <a:t>Ngay cả khi ngồi trên thuyển ở ngoài khơi, bạn cũng không thể biết trước sóng thần bắt đầu xuất hiện.</a:t>
            </a:r>
            <a:endParaRPr lang="en-US" sz="3200"/>
          </a:p>
        </p:txBody>
      </p:sp>
      <p:sp>
        <p:nvSpPr>
          <p:cNvPr id="46" name="Freeform 16">
            <a:extLst>
              <a:ext uri="{FF2B5EF4-FFF2-40B4-BE49-F238E27FC236}">
                <a16:creationId xmlns:a16="http://schemas.microsoft.com/office/drawing/2014/main" id="{FDA4A43D-B61E-0368-12AB-BBB56B4E9F17}"/>
              </a:ext>
            </a:extLst>
          </p:cNvPr>
          <p:cNvSpPr/>
          <p:nvPr/>
        </p:nvSpPr>
        <p:spPr>
          <a:xfrm>
            <a:off x="-2270029" y="1273123"/>
            <a:ext cx="2003442" cy="2244822"/>
          </a:xfrm>
          <a:custGeom>
            <a:avLst/>
            <a:gdLst/>
            <a:ahLst/>
            <a:cxnLst/>
            <a:rect l="l" t="t" r="r" b="b"/>
            <a:pathLst>
              <a:path w="967592" h="1060375">
                <a:moveTo>
                  <a:pt x="0" y="0"/>
                </a:moveTo>
                <a:lnTo>
                  <a:pt x="967592" y="0"/>
                </a:lnTo>
                <a:lnTo>
                  <a:pt x="967592" y="1060375"/>
                </a:lnTo>
                <a:lnTo>
                  <a:pt x="0" y="106037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42107799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1" grpId="0"/>
      <p:bldP spid="43"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3"/>
          <p:cNvSpPr>
            <a:spLocks/>
          </p:cNvSpPr>
          <p:nvPr/>
        </p:nvSpPr>
        <p:spPr bwMode="auto">
          <a:xfrm>
            <a:off x="14954" y="2986101"/>
            <a:ext cx="12192000" cy="3860800"/>
          </a:xfrm>
          <a:custGeom>
            <a:avLst/>
            <a:gdLst>
              <a:gd name="T0" fmla="*/ 3315 w 3843"/>
              <a:gd name="T1" fmla="*/ 0 h 1216"/>
              <a:gd name="T2" fmla="*/ 2889 w 3843"/>
              <a:gd name="T3" fmla="*/ 128 h 1216"/>
              <a:gd name="T4" fmla="*/ 1925 w 3843"/>
              <a:gd name="T5" fmla="*/ 884 h 1216"/>
              <a:gd name="T6" fmla="*/ 1884 w 3843"/>
              <a:gd name="T7" fmla="*/ 883 h 1216"/>
              <a:gd name="T8" fmla="*/ 803 w 3843"/>
              <a:gd name="T9" fmla="*/ 136 h 1216"/>
              <a:gd name="T10" fmla="*/ 435 w 3843"/>
              <a:gd name="T11" fmla="*/ 6 h 1216"/>
              <a:gd name="T12" fmla="*/ 0 w 3843"/>
              <a:gd name="T13" fmla="*/ 136 h 1216"/>
              <a:gd name="T14" fmla="*/ 0 w 3843"/>
              <a:gd name="T15" fmla="*/ 1216 h 1216"/>
              <a:gd name="T16" fmla="*/ 3839 w 3843"/>
              <a:gd name="T17" fmla="*/ 1216 h 1216"/>
              <a:gd name="T18" fmla="*/ 3843 w 3843"/>
              <a:gd name="T19" fmla="*/ 124 h 1216"/>
              <a:gd name="T20" fmla="*/ 3315 w 3843"/>
              <a:gd name="T21" fmla="*/ 0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43" h="1216">
                <a:moveTo>
                  <a:pt x="3315" y="0"/>
                </a:moveTo>
                <a:cubicBezTo>
                  <a:pt x="3172" y="0"/>
                  <a:pt x="3021" y="32"/>
                  <a:pt x="2889" y="128"/>
                </a:cubicBezTo>
                <a:cubicBezTo>
                  <a:pt x="2513" y="401"/>
                  <a:pt x="2440" y="884"/>
                  <a:pt x="1925" y="884"/>
                </a:cubicBezTo>
                <a:cubicBezTo>
                  <a:pt x="1911" y="884"/>
                  <a:pt x="1898" y="884"/>
                  <a:pt x="1884" y="883"/>
                </a:cubicBezTo>
                <a:cubicBezTo>
                  <a:pt x="1332" y="858"/>
                  <a:pt x="1106" y="384"/>
                  <a:pt x="803" y="136"/>
                </a:cubicBezTo>
                <a:cubicBezTo>
                  <a:pt x="683" y="38"/>
                  <a:pt x="554" y="6"/>
                  <a:pt x="435" y="6"/>
                </a:cubicBezTo>
                <a:cubicBezTo>
                  <a:pt x="197" y="6"/>
                  <a:pt x="0" y="136"/>
                  <a:pt x="0" y="136"/>
                </a:cubicBezTo>
                <a:cubicBezTo>
                  <a:pt x="0" y="1216"/>
                  <a:pt x="0" y="1216"/>
                  <a:pt x="0" y="1216"/>
                </a:cubicBezTo>
                <a:cubicBezTo>
                  <a:pt x="3839" y="1216"/>
                  <a:pt x="3839" y="1216"/>
                  <a:pt x="3839" y="1216"/>
                </a:cubicBezTo>
                <a:cubicBezTo>
                  <a:pt x="3843" y="124"/>
                  <a:pt x="3843" y="124"/>
                  <a:pt x="3843" y="124"/>
                </a:cubicBezTo>
                <a:cubicBezTo>
                  <a:pt x="3843" y="124"/>
                  <a:pt x="3596" y="0"/>
                  <a:pt x="3315" y="0"/>
                </a:cubicBezTo>
              </a:path>
            </a:pathLst>
          </a:custGeom>
          <a:solidFill>
            <a:srgbClr val="B4E3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
            <a:extLst>
              <a:ext uri="{FF2B5EF4-FFF2-40B4-BE49-F238E27FC236}">
                <a16:creationId xmlns:a16="http://schemas.microsoft.com/office/drawing/2014/main" id="{991F05D1-E54B-CD4F-95C7-E314B30354A3}"/>
              </a:ext>
            </a:extLst>
          </p:cNvPr>
          <p:cNvSpPr>
            <a:spLocks noGrp="1" noRot="1" noMove="1" noResize="1" noEditPoints="1" noAdjustHandles="1" noChangeArrowheads="1" noChangeShapeType="1"/>
          </p:cNvSpPr>
          <p:nvPr/>
        </p:nvSpPr>
        <p:spPr>
          <a:xfrm rot="10800000">
            <a:off x="-250060" y="-252566"/>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28" name="Freeform 11">
            <a:extLst>
              <a:ext uri="{FF2B5EF4-FFF2-40B4-BE49-F238E27FC236}">
                <a16:creationId xmlns:a16="http://schemas.microsoft.com/office/drawing/2014/main" id="{2614667D-108F-FF9D-3E7A-3BAC3DA07F64}"/>
              </a:ext>
            </a:extLst>
          </p:cNvPr>
          <p:cNvSpPr>
            <a:spLocks noGrp="1" noRot="1" noMove="1" noResize="1" noEditPoints="1" noAdjustHandles="1" noChangeArrowheads="1" noChangeShapeType="1"/>
          </p:cNvSpPr>
          <p:nvPr/>
        </p:nvSpPr>
        <p:spPr>
          <a:xfrm rot="17276681">
            <a:off x="10515727" y="-602375"/>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31" name="TextBox 30">
            <a:extLst>
              <a:ext uri="{FF2B5EF4-FFF2-40B4-BE49-F238E27FC236}">
                <a16:creationId xmlns:a16="http://schemas.microsoft.com/office/drawing/2014/main" id="{042BF1FE-94B1-DAE6-634F-082E03072897}"/>
              </a:ext>
            </a:extLst>
          </p:cNvPr>
          <p:cNvSpPr txBox="1"/>
          <p:nvPr/>
        </p:nvSpPr>
        <p:spPr>
          <a:xfrm>
            <a:off x="1446988" y="11099"/>
            <a:ext cx="9327931" cy="1326197"/>
          </a:xfrm>
          <a:prstGeom prst="rect">
            <a:avLst/>
          </a:prstGeom>
          <a:noFill/>
        </p:spPr>
        <p:txBody>
          <a:bodyPr wrap="square">
            <a:spAutoFit/>
          </a:bodyPr>
          <a:lstStyle/>
          <a:p>
            <a:pPr marL="0" marR="0" algn="ctr">
              <a:lnSpc>
                <a:spcPct val="115000"/>
              </a:lnSpc>
              <a:spcBef>
                <a:spcPts val="800"/>
              </a:spcBef>
              <a:spcAft>
                <a:spcPts val="0"/>
              </a:spcAft>
            </a:pPr>
            <a:r>
              <a:rPr lang="en-US" sz="3600" b="1" kern="0">
                <a:solidFill>
                  <a:srgbClr val="C00000"/>
                </a:solidFill>
                <a:latin typeface="#9Slide04 SVNMiller Banner" panose="02000503080000020003" pitchFamily="2" charset="0"/>
                <a:ea typeface="Times New Roman" panose="02020603050405020304" pitchFamily="18" charset="0"/>
                <a:cs typeface="Times New Roman" panose="02020603050405020304" pitchFamily="18" charset="0"/>
              </a:rPr>
              <a:t>2</a:t>
            </a:r>
            <a:r>
              <a:rPr lang="en-US" sz="3600" b="1" kern="0">
                <a:solidFill>
                  <a:srgbClr val="C00000"/>
                </a:solidFill>
                <a:effectLst/>
                <a:latin typeface="#9Slide04 SVNMiller Banner" panose="02000503080000020003" pitchFamily="2" charset="0"/>
                <a:ea typeface="Times New Roman" panose="02020603050405020304" pitchFamily="18" charset="0"/>
                <a:cs typeface="Times New Roman" panose="02020603050405020304" pitchFamily="18" charset="0"/>
              </a:rPr>
              <a:t>. Giới thiệu khái quát và quá trình xảy ra hiện tuợng sóng thần.</a:t>
            </a:r>
            <a:endParaRPr lang="en-US" sz="2800"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endParaRPr>
          </a:p>
        </p:txBody>
      </p:sp>
      <p:sp>
        <p:nvSpPr>
          <p:cNvPr id="32" name="Freeform 14">
            <a:extLst>
              <a:ext uri="{FF2B5EF4-FFF2-40B4-BE49-F238E27FC236}">
                <a16:creationId xmlns:a16="http://schemas.microsoft.com/office/drawing/2014/main" id="{88B3ECDC-4958-6F08-76BE-2B0648697D37}"/>
              </a:ext>
            </a:extLst>
          </p:cNvPr>
          <p:cNvSpPr/>
          <p:nvPr/>
        </p:nvSpPr>
        <p:spPr>
          <a:xfrm>
            <a:off x="12636642" y="333325"/>
            <a:ext cx="3749082" cy="4124417"/>
          </a:xfrm>
          <a:custGeom>
            <a:avLst/>
            <a:gdLst/>
            <a:ahLst/>
            <a:cxnLst/>
            <a:rect l="l" t="t" r="r" b="b"/>
            <a:pathLst>
              <a:path w="1943079" h="1542319">
                <a:moveTo>
                  <a:pt x="0" y="0"/>
                </a:moveTo>
                <a:lnTo>
                  <a:pt x="1943079" y="0"/>
                </a:lnTo>
                <a:lnTo>
                  <a:pt x="1943079" y="1542319"/>
                </a:lnTo>
                <a:lnTo>
                  <a:pt x="0" y="15423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1" name="TextBox 40">
            <a:extLst>
              <a:ext uri="{FF2B5EF4-FFF2-40B4-BE49-F238E27FC236}">
                <a16:creationId xmlns:a16="http://schemas.microsoft.com/office/drawing/2014/main" id="{DEB36D87-7AEC-7FF0-65C0-65F7C9E959F1}"/>
              </a:ext>
            </a:extLst>
          </p:cNvPr>
          <p:cNvSpPr txBox="1"/>
          <p:nvPr/>
        </p:nvSpPr>
        <p:spPr>
          <a:xfrm>
            <a:off x="417636" y="2957413"/>
            <a:ext cx="7285688" cy="1478418"/>
          </a:xfrm>
          <a:prstGeom prst="rect">
            <a:avLst/>
          </a:prstGeom>
          <a:noFill/>
        </p:spPr>
        <p:txBody>
          <a:bodyPr wrap="square">
            <a:spAutoFit/>
          </a:bodyPr>
          <a:lstStyle/>
          <a:p>
            <a:pPr marL="457200" indent="-457200">
              <a:lnSpc>
                <a:spcPct val="150000"/>
              </a:lnSpc>
              <a:buFont typeface="Wingdings" panose="05000000000000000000" pitchFamily="2" charset="2"/>
              <a:buChar char="v"/>
            </a:pPr>
            <a:r>
              <a:rPr lang="vi-VN" sz="3200"/>
              <a:t>Không thể nhận thấy dấu hiệu báo trước của một đợt sóng thần.</a:t>
            </a:r>
          </a:p>
        </p:txBody>
      </p:sp>
      <p:sp>
        <p:nvSpPr>
          <p:cNvPr id="46" name="Freeform 16">
            <a:extLst>
              <a:ext uri="{FF2B5EF4-FFF2-40B4-BE49-F238E27FC236}">
                <a16:creationId xmlns:a16="http://schemas.microsoft.com/office/drawing/2014/main" id="{FDA4A43D-B61E-0368-12AB-BBB56B4E9F17}"/>
              </a:ext>
            </a:extLst>
          </p:cNvPr>
          <p:cNvSpPr/>
          <p:nvPr/>
        </p:nvSpPr>
        <p:spPr>
          <a:xfrm>
            <a:off x="7811204" y="1620117"/>
            <a:ext cx="4142989" cy="4205181"/>
          </a:xfrm>
          <a:custGeom>
            <a:avLst/>
            <a:gdLst/>
            <a:ahLst/>
            <a:cxnLst/>
            <a:rect l="l" t="t" r="r" b="b"/>
            <a:pathLst>
              <a:path w="967592" h="1060375">
                <a:moveTo>
                  <a:pt x="0" y="0"/>
                </a:moveTo>
                <a:lnTo>
                  <a:pt x="967592" y="0"/>
                </a:lnTo>
                <a:lnTo>
                  <a:pt x="967592" y="1060375"/>
                </a:lnTo>
                <a:lnTo>
                  <a:pt x="0" y="106037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32053995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3"/>
          <p:cNvSpPr>
            <a:spLocks/>
          </p:cNvSpPr>
          <p:nvPr/>
        </p:nvSpPr>
        <p:spPr bwMode="auto">
          <a:xfrm>
            <a:off x="14954" y="2986101"/>
            <a:ext cx="12192000" cy="3860800"/>
          </a:xfrm>
          <a:custGeom>
            <a:avLst/>
            <a:gdLst>
              <a:gd name="T0" fmla="*/ 3315 w 3843"/>
              <a:gd name="T1" fmla="*/ 0 h 1216"/>
              <a:gd name="T2" fmla="*/ 2889 w 3843"/>
              <a:gd name="T3" fmla="*/ 128 h 1216"/>
              <a:gd name="T4" fmla="*/ 1925 w 3843"/>
              <a:gd name="T5" fmla="*/ 884 h 1216"/>
              <a:gd name="T6" fmla="*/ 1884 w 3843"/>
              <a:gd name="T7" fmla="*/ 883 h 1216"/>
              <a:gd name="T8" fmla="*/ 803 w 3843"/>
              <a:gd name="T9" fmla="*/ 136 h 1216"/>
              <a:gd name="T10" fmla="*/ 435 w 3843"/>
              <a:gd name="T11" fmla="*/ 6 h 1216"/>
              <a:gd name="T12" fmla="*/ 0 w 3843"/>
              <a:gd name="T13" fmla="*/ 136 h 1216"/>
              <a:gd name="T14" fmla="*/ 0 w 3843"/>
              <a:gd name="T15" fmla="*/ 1216 h 1216"/>
              <a:gd name="T16" fmla="*/ 3839 w 3843"/>
              <a:gd name="T17" fmla="*/ 1216 h 1216"/>
              <a:gd name="T18" fmla="*/ 3843 w 3843"/>
              <a:gd name="T19" fmla="*/ 124 h 1216"/>
              <a:gd name="T20" fmla="*/ 3315 w 3843"/>
              <a:gd name="T21" fmla="*/ 0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43" h="1216">
                <a:moveTo>
                  <a:pt x="3315" y="0"/>
                </a:moveTo>
                <a:cubicBezTo>
                  <a:pt x="3172" y="0"/>
                  <a:pt x="3021" y="32"/>
                  <a:pt x="2889" y="128"/>
                </a:cubicBezTo>
                <a:cubicBezTo>
                  <a:pt x="2513" y="401"/>
                  <a:pt x="2440" y="884"/>
                  <a:pt x="1925" y="884"/>
                </a:cubicBezTo>
                <a:cubicBezTo>
                  <a:pt x="1911" y="884"/>
                  <a:pt x="1898" y="884"/>
                  <a:pt x="1884" y="883"/>
                </a:cubicBezTo>
                <a:cubicBezTo>
                  <a:pt x="1332" y="858"/>
                  <a:pt x="1106" y="384"/>
                  <a:pt x="803" y="136"/>
                </a:cubicBezTo>
                <a:cubicBezTo>
                  <a:pt x="683" y="38"/>
                  <a:pt x="554" y="6"/>
                  <a:pt x="435" y="6"/>
                </a:cubicBezTo>
                <a:cubicBezTo>
                  <a:pt x="197" y="6"/>
                  <a:pt x="0" y="136"/>
                  <a:pt x="0" y="136"/>
                </a:cubicBezTo>
                <a:cubicBezTo>
                  <a:pt x="0" y="1216"/>
                  <a:pt x="0" y="1216"/>
                  <a:pt x="0" y="1216"/>
                </a:cubicBezTo>
                <a:cubicBezTo>
                  <a:pt x="3839" y="1216"/>
                  <a:pt x="3839" y="1216"/>
                  <a:pt x="3839" y="1216"/>
                </a:cubicBezTo>
                <a:cubicBezTo>
                  <a:pt x="3843" y="124"/>
                  <a:pt x="3843" y="124"/>
                  <a:pt x="3843" y="124"/>
                </a:cubicBezTo>
                <a:cubicBezTo>
                  <a:pt x="3843" y="124"/>
                  <a:pt x="3596" y="0"/>
                  <a:pt x="3315" y="0"/>
                </a:cubicBezTo>
              </a:path>
            </a:pathLst>
          </a:custGeom>
          <a:solidFill>
            <a:srgbClr val="B4E3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
            <a:extLst>
              <a:ext uri="{FF2B5EF4-FFF2-40B4-BE49-F238E27FC236}">
                <a16:creationId xmlns:a16="http://schemas.microsoft.com/office/drawing/2014/main" id="{991F05D1-E54B-CD4F-95C7-E314B30354A3}"/>
              </a:ext>
            </a:extLst>
          </p:cNvPr>
          <p:cNvSpPr>
            <a:spLocks noGrp="1" noRot="1" noMove="1" noResize="1" noEditPoints="1" noAdjustHandles="1" noChangeArrowheads="1" noChangeShapeType="1"/>
          </p:cNvSpPr>
          <p:nvPr/>
        </p:nvSpPr>
        <p:spPr>
          <a:xfrm rot="10800000">
            <a:off x="-250060" y="-252566"/>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28" name="Freeform 11">
            <a:extLst>
              <a:ext uri="{FF2B5EF4-FFF2-40B4-BE49-F238E27FC236}">
                <a16:creationId xmlns:a16="http://schemas.microsoft.com/office/drawing/2014/main" id="{2614667D-108F-FF9D-3E7A-3BAC3DA07F64}"/>
              </a:ext>
            </a:extLst>
          </p:cNvPr>
          <p:cNvSpPr>
            <a:spLocks noGrp="1" noRot="1" noMove="1" noResize="1" noEditPoints="1" noAdjustHandles="1" noChangeArrowheads="1" noChangeShapeType="1"/>
          </p:cNvSpPr>
          <p:nvPr/>
        </p:nvSpPr>
        <p:spPr>
          <a:xfrm rot="17276681">
            <a:off x="10515727" y="-602375"/>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31" name="TextBox 30">
            <a:extLst>
              <a:ext uri="{FF2B5EF4-FFF2-40B4-BE49-F238E27FC236}">
                <a16:creationId xmlns:a16="http://schemas.microsoft.com/office/drawing/2014/main" id="{042BF1FE-94B1-DAE6-634F-082E03072897}"/>
              </a:ext>
            </a:extLst>
          </p:cNvPr>
          <p:cNvSpPr txBox="1"/>
          <p:nvPr/>
        </p:nvSpPr>
        <p:spPr>
          <a:xfrm>
            <a:off x="1446988" y="11099"/>
            <a:ext cx="9327931" cy="1326197"/>
          </a:xfrm>
          <a:prstGeom prst="rect">
            <a:avLst/>
          </a:prstGeom>
          <a:noFill/>
        </p:spPr>
        <p:txBody>
          <a:bodyPr wrap="square">
            <a:spAutoFit/>
          </a:bodyPr>
          <a:lstStyle/>
          <a:p>
            <a:pPr marL="0" marR="0" algn="ctr">
              <a:lnSpc>
                <a:spcPct val="115000"/>
              </a:lnSpc>
              <a:spcBef>
                <a:spcPts val="800"/>
              </a:spcBef>
              <a:spcAft>
                <a:spcPts val="0"/>
              </a:spcAft>
            </a:pPr>
            <a:r>
              <a:rPr lang="en-US" sz="3600" b="1" kern="0">
                <a:solidFill>
                  <a:srgbClr val="C00000"/>
                </a:solidFill>
                <a:latin typeface="#9Slide04 SVNMiller Banner" panose="02000503080000020003" pitchFamily="2" charset="0"/>
                <a:ea typeface="Times New Roman" panose="02020603050405020304" pitchFamily="18" charset="0"/>
                <a:cs typeface="Times New Roman" panose="02020603050405020304" pitchFamily="18" charset="0"/>
              </a:rPr>
              <a:t>2</a:t>
            </a:r>
            <a:r>
              <a:rPr lang="en-US" sz="3600" b="1" kern="0">
                <a:solidFill>
                  <a:srgbClr val="C00000"/>
                </a:solidFill>
                <a:effectLst/>
                <a:latin typeface="#9Slide04 SVNMiller Banner" panose="02000503080000020003" pitchFamily="2" charset="0"/>
                <a:ea typeface="Times New Roman" panose="02020603050405020304" pitchFamily="18" charset="0"/>
                <a:cs typeface="Times New Roman" panose="02020603050405020304" pitchFamily="18" charset="0"/>
              </a:rPr>
              <a:t>. Giới thiệu khái quát và quá trình xảy ra hiện tuợng sóng thần.</a:t>
            </a:r>
            <a:endParaRPr lang="en-US" sz="2800"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endParaRPr>
          </a:p>
        </p:txBody>
      </p:sp>
      <p:sp>
        <p:nvSpPr>
          <p:cNvPr id="32" name="Freeform 14">
            <a:extLst>
              <a:ext uri="{FF2B5EF4-FFF2-40B4-BE49-F238E27FC236}">
                <a16:creationId xmlns:a16="http://schemas.microsoft.com/office/drawing/2014/main" id="{88B3ECDC-4958-6F08-76BE-2B0648697D37}"/>
              </a:ext>
            </a:extLst>
          </p:cNvPr>
          <p:cNvSpPr/>
          <p:nvPr/>
        </p:nvSpPr>
        <p:spPr>
          <a:xfrm>
            <a:off x="4090552" y="1957156"/>
            <a:ext cx="3749082" cy="4124417"/>
          </a:xfrm>
          <a:custGeom>
            <a:avLst/>
            <a:gdLst/>
            <a:ahLst/>
            <a:cxnLst/>
            <a:rect l="l" t="t" r="r" b="b"/>
            <a:pathLst>
              <a:path w="1943079" h="1542319">
                <a:moveTo>
                  <a:pt x="0" y="0"/>
                </a:moveTo>
                <a:lnTo>
                  <a:pt x="1943079" y="0"/>
                </a:lnTo>
                <a:lnTo>
                  <a:pt x="1943079" y="1542319"/>
                </a:lnTo>
                <a:lnTo>
                  <a:pt x="0" y="15423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1" name="TextBox 40">
            <a:extLst>
              <a:ext uri="{FF2B5EF4-FFF2-40B4-BE49-F238E27FC236}">
                <a16:creationId xmlns:a16="http://schemas.microsoft.com/office/drawing/2014/main" id="{DEB36D87-7AEC-7FF0-65C0-65F7C9E959F1}"/>
              </a:ext>
            </a:extLst>
          </p:cNvPr>
          <p:cNvSpPr txBox="1"/>
          <p:nvPr/>
        </p:nvSpPr>
        <p:spPr>
          <a:xfrm>
            <a:off x="2948185" y="1226781"/>
            <a:ext cx="7285688" cy="751488"/>
          </a:xfrm>
          <a:prstGeom prst="rect">
            <a:avLst/>
          </a:prstGeom>
          <a:noFill/>
        </p:spPr>
        <p:txBody>
          <a:bodyPr wrap="square">
            <a:spAutoFit/>
          </a:bodyPr>
          <a:lstStyle/>
          <a:p>
            <a:pPr marL="457200" indent="-457200">
              <a:lnSpc>
                <a:spcPct val="150000"/>
              </a:lnSpc>
              <a:buFont typeface="Wingdings" panose="05000000000000000000" pitchFamily="2" charset="2"/>
              <a:buChar char="v"/>
            </a:pPr>
            <a:r>
              <a:rPr lang="en-US" sz="3200" b="1"/>
              <a:t>Cơ chế hình thành sóng thần</a:t>
            </a:r>
            <a:endParaRPr lang="vi-VN" sz="3200" b="1"/>
          </a:p>
        </p:txBody>
      </p:sp>
      <p:sp>
        <p:nvSpPr>
          <p:cNvPr id="46" name="Freeform 16">
            <a:extLst>
              <a:ext uri="{FF2B5EF4-FFF2-40B4-BE49-F238E27FC236}">
                <a16:creationId xmlns:a16="http://schemas.microsoft.com/office/drawing/2014/main" id="{FDA4A43D-B61E-0368-12AB-BBB56B4E9F17}"/>
              </a:ext>
            </a:extLst>
          </p:cNvPr>
          <p:cNvSpPr/>
          <p:nvPr/>
        </p:nvSpPr>
        <p:spPr>
          <a:xfrm>
            <a:off x="6096000" y="-4651111"/>
            <a:ext cx="4142989" cy="4205181"/>
          </a:xfrm>
          <a:custGeom>
            <a:avLst/>
            <a:gdLst/>
            <a:ahLst/>
            <a:cxnLst/>
            <a:rect l="l" t="t" r="r" b="b"/>
            <a:pathLst>
              <a:path w="967592" h="1060375">
                <a:moveTo>
                  <a:pt x="0" y="0"/>
                </a:moveTo>
                <a:lnTo>
                  <a:pt x="967592" y="0"/>
                </a:lnTo>
                <a:lnTo>
                  <a:pt x="967592" y="1060375"/>
                </a:lnTo>
                <a:lnTo>
                  <a:pt x="0" y="106037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 name="Rectangle: Rounded Corners 1">
            <a:extLst>
              <a:ext uri="{FF2B5EF4-FFF2-40B4-BE49-F238E27FC236}">
                <a16:creationId xmlns:a16="http://schemas.microsoft.com/office/drawing/2014/main" id="{0CA5EDE7-8CC7-F6E7-0039-6FF69B3DA880}"/>
              </a:ext>
            </a:extLst>
          </p:cNvPr>
          <p:cNvSpPr/>
          <p:nvPr/>
        </p:nvSpPr>
        <p:spPr>
          <a:xfrm>
            <a:off x="259081" y="2206561"/>
            <a:ext cx="4418022" cy="1179786"/>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solidFill>
                  <a:schemeClr val="tx1"/>
                </a:solidFill>
                <a:latin typeface="Calibri" panose="020F0502020204030204" pitchFamily="34" charset="0"/>
                <a:ea typeface="Calibri" panose="020F0502020204030204" pitchFamily="34" charset="0"/>
                <a:cs typeface="Calibri" panose="020F0502020204030204" pitchFamily="34" charset="0"/>
              </a:rPr>
              <a:t>Sự thay đổi của mảng kiến tạo </a:t>
            </a:r>
            <a:r>
              <a:rPr lang="vi-VN" sz="2400">
                <a:solidFill>
                  <a:schemeClr val="tx1"/>
                </a:solidFill>
                <a:latin typeface="Calibri" panose="020F0502020204030204" pitchFamily="34" charset="0"/>
                <a:ea typeface="Calibri" panose="020F0502020204030204" pitchFamily="34" charset="0"/>
                <a:cs typeface="Calibri" panose="020F0502020204030204" pitchFamily="34" charset="0"/>
              </a:rPr>
              <a:t>gây ra một trận động đất và làm dịch chuyển nước biển.</a:t>
            </a:r>
            <a:endParaRPr lang="en-US" sz="24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A7CE22A2-17F5-25F3-A342-C7A120460CC3}"/>
              </a:ext>
            </a:extLst>
          </p:cNvPr>
          <p:cNvSpPr/>
          <p:nvPr/>
        </p:nvSpPr>
        <p:spPr>
          <a:xfrm>
            <a:off x="259081" y="4757510"/>
            <a:ext cx="4418022" cy="1573467"/>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solidFill>
                  <a:schemeClr val="tx1"/>
                </a:solidFill>
                <a:latin typeface="Calibri" panose="020F0502020204030204" pitchFamily="34" charset="0"/>
                <a:ea typeface="Calibri" panose="020F0502020204030204" pitchFamily="34" charset="0"/>
                <a:cs typeface="Calibri" panose="020F0502020204030204" pitchFamily="34" charset="0"/>
              </a:rPr>
              <a:t>Những con sóng được tạo ra và di chuyển</a:t>
            </a:r>
            <a:r>
              <a:rPr lang="vi-VN" sz="2400">
                <a:solidFill>
                  <a:schemeClr val="tx1"/>
                </a:solidFill>
                <a:latin typeface="Calibri" panose="020F0502020204030204" pitchFamily="34" charset="0"/>
                <a:ea typeface="Calibri" panose="020F0502020204030204" pitchFamily="34" charset="0"/>
                <a:cs typeface="Calibri" panose="020F0502020204030204" pitchFamily="34" charset="0"/>
              </a:rPr>
              <a:t> ra mọi hướng trên biển, một số con sóng di chuyển nhanh.</a:t>
            </a:r>
            <a:endParaRPr lang="en-US" sz="24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6F7A7C03-AF56-7635-93EE-1E1C4B908D8A}"/>
              </a:ext>
            </a:extLst>
          </p:cNvPr>
          <p:cNvSpPr/>
          <p:nvPr/>
        </p:nvSpPr>
        <p:spPr>
          <a:xfrm>
            <a:off x="7744540" y="2186681"/>
            <a:ext cx="4418022" cy="1179786"/>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a:solidFill>
                  <a:schemeClr val="tx1"/>
                </a:solidFill>
                <a:latin typeface="Calibri" panose="020F0502020204030204" pitchFamily="34" charset="0"/>
                <a:ea typeface="Calibri" panose="020F0502020204030204" pitchFamily="34" charset="0"/>
                <a:cs typeface="Calibri" panose="020F0502020204030204" pitchFamily="34" charset="0"/>
              </a:rPr>
              <a:t>Khi vào vùng nước nông, </a:t>
            </a:r>
            <a:r>
              <a:rPr lang="vi-VN" sz="2400" b="1">
                <a:solidFill>
                  <a:schemeClr val="tx1"/>
                </a:solidFill>
                <a:latin typeface="Calibri" panose="020F0502020204030204" pitchFamily="34" charset="0"/>
                <a:ea typeface="Calibri" panose="020F0502020204030204" pitchFamily="34" charset="0"/>
                <a:cs typeface="Calibri" panose="020F0502020204030204" pitchFamily="34" charset="0"/>
              </a:rPr>
              <a:t>những con sóng bị nén ép lại, tốc độ chậm hơn và trở nên cao hơn.</a:t>
            </a:r>
            <a:endParaRPr lang="en-US" sz="2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9A68382E-9785-5E9D-E06F-0EA8DF01C795}"/>
              </a:ext>
            </a:extLst>
          </p:cNvPr>
          <p:cNvSpPr/>
          <p:nvPr/>
        </p:nvSpPr>
        <p:spPr>
          <a:xfrm>
            <a:off x="7692489" y="4235742"/>
            <a:ext cx="4418022" cy="2312873"/>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solidFill>
                  <a:schemeClr val="tx1"/>
                </a:solidFill>
                <a:latin typeface="Calibri" panose="020F0502020204030204" pitchFamily="34" charset="0"/>
                <a:ea typeface="Calibri" panose="020F0502020204030204" pitchFamily="34" charset="0"/>
                <a:cs typeface="Calibri" panose="020F0502020204030204" pitchFamily="34" charset="0"/>
              </a:rPr>
              <a:t>Chiều cao của những con sóng tăng lên và những dòng biến cố có liên quan được tăng cường, </a:t>
            </a:r>
            <a:r>
              <a:rPr lang="vi-VN" sz="2400">
                <a:solidFill>
                  <a:schemeClr val="tx1"/>
                </a:solidFill>
                <a:latin typeface="Calibri" panose="020F0502020204030204" pitchFamily="34" charset="0"/>
                <a:ea typeface="Calibri" panose="020F0502020204030204" pitchFamily="34" charset="0"/>
                <a:cs typeface="Calibri" panose="020F0502020204030204" pitchFamily="34" charset="0"/>
              </a:rPr>
              <a:t>tất cả đã trở thành mối đe dọa đến tính mạng và tài sản của con người.</a:t>
            </a:r>
            <a:endParaRPr lang="en-US" sz="24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2292EEB1-CDB7-CF73-6679-28813E32C594}"/>
              </a:ext>
            </a:extLst>
          </p:cNvPr>
          <p:cNvSpPr/>
          <p:nvPr/>
        </p:nvSpPr>
        <p:spPr>
          <a:xfrm>
            <a:off x="12221908" y="2303258"/>
            <a:ext cx="6132850" cy="2988670"/>
          </a:xfrm>
          <a:custGeom>
            <a:avLst/>
            <a:gdLst/>
            <a:ahLst/>
            <a:cxnLst/>
            <a:rect l="l" t="t" r="r" b="b"/>
            <a:pathLst>
              <a:path w="6132850" h="2054505">
                <a:moveTo>
                  <a:pt x="0" y="0"/>
                </a:moveTo>
                <a:lnTo>
                  <a:pt x="6132850" y="0"/>
                </a:lnTo>
                <a:lnTo>
                  <a:pt x="6132850" y="2054505"/>
                </a:lnTo>
                <a:lnTo>
                  <a:pt x="0" y="2054505"/>
                </a:lnTo>
                <a:lnTo>
                  <a:pt x="0" y="0"/>
                </a:lnTo>
                <a:close/>
              </a:path>
            </a:pathLst>
          </a:custGeom>
          <a:blipFill>
            <a:blip r:embed="rId7"/>
            <a:stretch>
              <a:fillRect/>
            </a:stretch>
          </a:blipFill>
        </p:spPr>
      </p:sp>
    </p:spTree>
    <p:extLst>
      <p:ext uri="{BB962C8B-B14F-4D97-AF65-F5344CB8AC3E}">
        <p14:creationId xmlns:p14="http://schemas.microsoft.com/office/powerpoint/2010/main" val="25917361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 grpId="0" animBg="1"/>
      <p:bldP spid="3"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3"/>
          <p:cNvSpPr>
            <a:spLocks/>
          </p:cNvSpPr>
          <p:nvPr/>
        </p:nvSpPr>
        <p:spPr bwMode="auto">
          <a:xfrm>
            <a:off x="14954" y="2986101"/>
            <a:ext cx="12192000" cy="3860800"/>
          </a:xfrm>
          <a:custGeom>
            <a:avLst/>
            <a:gdLst>
              <a:gd name="T0" fmla="*/ 3315 w 3843"/>
              <a:gd name="T1" fmla="*/ 0 h 1216"/>
              <a:gd name="T2" fmla="*/ 2889 w 3843"/>
              <a:gd name="T3" fmla="*/ 128 h 1216"/>
              <a:gd name="T4" fmla="*/ 1925 w 3843"/>
              <a:gd name="T5" fmla="*/ 884 h 1216"/>
              <a:gd name="T6" fmla="*/ 1884 w 3843"/>
              <a:gd name="T7" fmla="*/ 883 h 1216"/>
              <a:gd name="T8" fmla="*/ 803 w 3843"/>
              <a:gd name="T9" fmla="*/ 136 h 1216"/>
              <a:gd name="T10" fmla="*/ 435 w 3843"/>
              <a:gd name="T11" fmla="*/ 6 h 1216"/>
              <a:gd name="T12" fmla="*/ 0 w 3843"/>
              <a:gd name="T13" fmla="*/ 136 h 1216"/>
              <a:gd name="T14" fmla="*/ 0 w 3843"/>
              <a:gd name="T15" fmla="*/ 1216 h 1216"/>
              <a:gd name="T16" fmla="*/ 3839 w 3843"/>
              <a:gd name="T17" fmla="*/ 1216 h 1216"/>
              <a:gd name="T18" fmla="*/ 3843 w 3843"/>
              <a:gd name="T19" fmla="*/ 124 h 1216"/>
              <a:gd name="T20" fmla="*/ 3315 w 3843"/>
              <a:gd name="T21" fmla="*/ 0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43" h="1216">
                <a:moveTo>
                  <a:pt x="3315" y="0"/>
                </a:moveTo>
                <a:cubicBezTo>
                  <a:pt x="3172" y="0"/>
                  <a:pt x="3021" y="32"/>
                  <a:pt x="2889" y="128"/>
                </a:cubicBezTo>
                <a:cubicBezTo>
                  <a:pt x="2513" y="401"/>
                  <a:pt x="2440" y="884"/>
                  <a:pt x="1925" y="884"/>
                </a:cubicBezTo>
                <a:cubicBezTo>
                  <a:pt x="1911" y="884"/>
                  <a:pt x="1898" y="884"/>
                  <a:pt x="1884" y="883"/>
                </a:cubicBezTo>
                <a:cubicBezTo>
                  <a:pt x="1332" y="858"/>
                  <a:pt x="1106" y="384"/>
                  <a:pt x="803" y="136"/>
                </a:cubicBezTo>
                <a:cubicBezTo>
                  <a:pt x="683" y="38"/>
                  <a:pt x="554" y="6"/>
                  <a:pt x="435" y="6"/>
                </a:cubicBezTo>
                <a:cubicBezTo>
                  <a:pt x="197" y="6"/>
                  <a:pt x="0" y="136"/>
                  <a:pt x="0" y="136"/>
                </a:cubicBezTo>
                <a:cubicBezTo>
                  <a:pt x="0" y="1216"/>
                  <a:pt x="0" y="1216"/>
                  <a:pt x="0" y="1216"/>
                </a:cubicBezTo>
                <a:cubicBezTo>
                  <a:pt x="3839" y="1216"/>
                  <a:pt x="3839" y="1216"/>
                  <a:pt x="3839" y="1216"/>
                </a:cubicBezTo>
                <a:cubicBezTo>
                  <a:pt x="3843" y="124"/>
                  <a:pt x="3843" y="124"/>
                  <a:pt x="3843" y="124"/>
                </a:cubicBezTo>
                <a:cubicBezTo>
                  <a:pt x="3843" y="124"/>
                  <a:pt x="3596" y="0"/>
                  <a:pt x="3315" y="0"/>
                </a:cubicBezTo>
              </a:path>
            </a:pathLst>
          </a:custGeom>
          <a:solidFill>
            <a:srgbClr val="B4E3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
            <a:extLst>
              <a:ext uri="{FF2B5EF4-FFF2-40B4-BE49-F238E27FC236}">
                <a16:creationId xmlns:a16="http://schemas.microsoft.com/office/drawing/2014/main" id="{991F05D1-E54B-CD4F-95C7-E314B30354A3}"/>
              </a:ext>
            </a:extLst>
          </p:cNvPr>
          <p:cNvSpPr>
            <a:spLocks noGrp="1" noRot="1" noMove="1" noResize="1" noEditPoints="1" noAdjustHandles="1" noChangeArrowheads="1" noChangeShapeType="1"/>
          </p:cNvSpPr>
          <p:nvPr/>
        </p:nvSpPr>
        <p:spPr>
          <a:xfrm rot="10800000">
            <a:off x="-250060" y="-252566"/>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28" name="Freeform 11">
            <a:extLst>
              <a:ext uri="{FF2B5EF4-FFF2-40B4-BE49-F238E27FC236}">
                <a16:creationId xmlns:a16="http://schemas.microsoft.com/office/drawing/2014/main" id="{2614667D-108F-FF9D-3E7A-3BAC3DA07F64}"/>
              </a:ext>
            </a:extLst>
          </p:cNvPr>
          <p:cNvSpPr>
            <a:spLocks noGrp="1" noRot="1" noMove="1" noResize="1" noEditPoints="1" noAdjustHandles="1" noChangeArrowheads="1" noChangeShapeType="1"/>
          </p:cNvSpPr>
          <p:nvPr/>
        </p:nvSpPr>
        <p:spPr>
          <a:xfrm rot="17276681">
            <a:off x="10515727" y="-602375"/>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31" name="TextBox 30">
            <a:extLst>
              <a:ext uri="{FF2B5EF4-FFF2-40B4-BE49-F238E27FC236}">
                <a16:creationId xmlns:a16="http://schemas.microsoft.com/office/drawing/2014/main" id="{042BF1FE-94B1-DAE6-634F-082E03072897}"/>
              </a:ext>
            </a:extLst>
          </p:cNvPr>
          <p:cNvSpPr txBox="1"/>
          <p:nvPr/>
        </p:nvSpPr>
        <p:spPr>
          <a:xfrm>
            <a:off x="1446988" y="11099"/>
            <a:ext cx="9327931" cy="1326197"/>
          </a:xfrm>
          <a:prstGeom prst="rect">
            <a:avLst/>
          </a:prstGeom>
          <a:noFill/>
        </p:spPr>
        <p:txBody>
          <a:bodyPr wrap="square">
            <a:spAutoFit/>
          </a:bodyPr>
          <a:lstStyle/>
          <a:p>
            <a:pPr marL="0" marR="0" algn="ctr">
              <a:lnSpc>
                <a:spcPct val="115000"/>
              </a:lnSpc>
              <a:spcBef>
                <a:spcPts val="800"/>
              </a:spcBef>
              <a:spcAft>
                <a:spcPts val="0"/>
              </a:spcAft>
            </a:pPr>
            <a:r>
              <a:rPr lang="en-US" sz="3600" b="1" kern="0">
                <a:solidFill>
                  <a:srgbClr val="C00000"/>
                </a:solidFill>
                <a:latin typeface="#9Slide04 SVNMiller Banner" panose="02000503080000020003" pitchFamily="2" charset="0"/>
                <a:ea typeface="Times New Roman" panose="02020603050405020304" pitchFamily="18" charset="0"/>
                <a:cs typeface="Times New Roman" panose="02020603050405020304" pitchFamily="18" charset="0"/>
              </a:rPr>
              <a:t>2</a:t>
            </a:r>
            <a:r>
              <a:rPr lang="en-US" sz="3600" b="1" kern="0">
                <a:solidFill>
                  <a:srgbClr val="C00000"/>
                </a:solidFill>
                <a:effectLst/>
                <a:latin typeface="#9Slide04 SVNMiller Banner" panose="02000503080000020003" pitchFamily="2" charset="0"/>
                <a:ea typeface="Times New Roman" panose="02020603050405020304" pitchFamily="18" charset="0"/>
                <a:cs typeface="Times New Roman" panose="02020603050405020304" pitchFamily="18" charset="0"/>
              </a:rPr>
              <a:t>. Giới thiệu khái quát và quá trình xảy ra hiện tuợng sóng thần.</a:t>
            </a:r>
            <a:endParaRPr lang="en-US" sz="2800"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endParaRPr>
          </a:p>
        </p:txBody>
      </p:sp>
      <p:sp>
        <p:nvSpPr>
          <p:cNvPr id="32" name="Freeform 14">
            <a:extLst>
              <a:ext uri="{FF2B5EF4-FFF2-40B4-BE49-F238E27FC236}">
                <a16:creationId xmlns:a16="http://schemas.microsoft.com/office/drawing/2014/main" id="{88B3ECDC-4958-6F08-76BE-2B0648697D37}"/>
              </a:ext>
            </a:extLst>
          </p:cNvPr>
          <p:cNvSpPr/>
          <p:nvPr/>
        </p:nvSpPr>
        <p:spPr>
          <a:xfrm>
            <a:off x="2468092" y="7086292"/>
            <a:ext cx="3749082" cy="4124417"/>
          </a:xfrm>
          <a:custGeom>
            <a:avLst/>
            <a:gdLst/>
            <a:ahLst/>
            <a:cxnLst/>
            <a:rect l="l" t="t" r="r" b="b"/>
            <a:pathLst>
              <a:path w="1943079" h="1542319">
                <a:moveTo>
                  <a:pt x="0" y="0"/>
                </a:moveTo>
                <a:lnTo>
                  <a:pt x="1943079" y="0"/>
                </a:lnTo>
                <a:lnTo>
                  <a:pt x="1943079" y="1542319"/>
                </a:lnTo>
                <a:lnTo>
                  <a:pt x="0" y="15423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1" name="TextBox 40">
            <a:extLst>
              <a:ext uri="{FF2B5EF4-FFF2-40B4-BE49-F238E27FC236}">
                <a16:creationId xmlns:a16="http://schemas.microsoft.com/office/drawing/2014/main" id="{DEB36D87-7AEC-7FF0-65C0-65F7C9E959F1}"/>
              </a:ext>
            </a:extLst>
          </p:cNvPr>
          <p:cNvSpPr txBox="1"/>
          <p:nvPr/>
        </p:nvSpPr>
        <p:spPr>
          <a:xfrm>
            <a:off x="12221908" y="2363185"/>
            <a:ext cx="7285688" cy="751488"/>
          </a:xfrm>
          <a:prstGeom prst="rect">
            <a:avLst/>
          </a:prstGeom>
          <a:noFill/>
        </p:spPr>
        <p:txBody>
          <a:bodyPr wrap="square">
            <a:spAutoFit/>
          </a:bodyPr>
          <a:lstStyle/>
          <a:p>
            <a:pPr marL="457200" indent="-457200">
              <a:lnSpc>
                <a:spcPct val="150000"/>
              </a:lnSpc>
              <a:buFont typeface="Wingdings" panose="05000000000000000000" pitchFamily="2" charset="2"/>
              <a:buChar char="v"/>
            </a:pPr>
            <a:r>
              <a:rPr lang="en-US" sz="3200" b="1"/>
              <a:t>Cơ chế hình thành sóng thần</a:t>
            </a:r>
            <a:endParaRPr lang="vi-VN" sz="3200" b="1"/>
          </a:p>
        </p:txBody>
      </p:sp>
      <p:sp>
        <p:nvSpPr>
          <p:cNvPr id="46" name="Freeform 16">
            <a:extLst>
              <a:ext uri="{FF2B5EF4-FFF2-40B4-BE49-F238E27FC236}">
                <a16:creationId xmlns:a16="http://schemas.microsoft.com/office/drawing/2014/main" id="{FDA4A43D-B61E-0368-12AB-BBB56B4E9F17}"/>
              </a:ext>
            </a:extLst>
          </p:cNvPr>
          <p:cNvSpPr/>
          <p:nvPr/>
        </p:nvSpPr>
        <p:spPr>
          <a:xfrm>
            <a:off x="6096000" y="-4651111"/>
            <a:ext cx="4142989" cy="4205181"/>
          </a:xfrm>
          <a:custGeom>
            <a:avLst/>
            <a:gdLst/>
            <a:ahLst/>
            <a:cxnLst/>
            <a:rect l="l" t="t" r="r" b="b"/>
            <a:pathLst>
              <a:path w="967592" h="1060375">
                <a:moveTo>
                  <a:pt x="0" y="0"/>
                </a:moveTo>
                <a:lnTo>
                  <a:pt x="967592" y="0"/>
                </a:lnTo>
                <a:lnTo>
                  <a:pt x="967592" y="1060375"/>
                </a:lnTo>
                <a:lnTo>
                  <a:pt x="0" y="106037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 name="Rectangle: Rounded Corners 1">
            <a:extLst>
              <a:ext uri="{FF2B5EF4-FFF2-40B4-BE49-F238E27FC236}">
                <a16:creationId xmlns:a16="http://schemas.microsoft.com/office/drawing/2014/main" id="{0CA5EDE7-8CC7-F6E7-0039-6FF69B3DA880}"/>
              </a:ext>
            </a:extLst>
          </p:cNvPr>
          <p:cNvSpPr/>
          <p:nvPr/>
        </p:nvSpPr>
        <p:spPr>
          <a:xfrm>
            <a:off x="-4762513" y="1531729"/>
            <a:ext cx="4418022" cy="1179786"/>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solidFill>
                  <a:schemeClr val="tx1"/>
                </a:solidFill>
                <a:latin typeface="Calibri" panose="020F0502020204030204" pitchFamily="34" charset="0"/>
                <a:ea typeface="Calibri" panose="020F0502020204030204" pitchFamily="34" charset="0"/>
                <a:cs typeface="Calibri" panose="020F0502020204030204" pitchFamily="34" charset="0"/>
              </a:rPr>
              <a:t>Sự thay đổi của mảng kiến tạo </a:t>
            </a:r>
            <a:r>
              <a:rPr lang="vi-VN" sz="2400">
                <a:solidFill>
                  <a:schemeClr val="tx1"/>
                </a:solidFill>
                <a:latin typeface="Calibri" panose="020F0502020204030204" pitchFamily="34" charset="0"/>
                <a:ea typeface="Calibri" panose="020F0502020204030204" pitchFamily="34" charset="0"/>
                <a:cs typeface="Calibri" panose="020F0502020204030204" pitchFamily="34" charset="0"/>
              </a:rPr>
              <a:t>gây ra một trận động đất và làm dịch chuyển nước biển.</a:t>
            </a:r>
            <a:endParaRPr lang="en-US" sz="24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A7CE22A2-17F5-25F3-A342-C7A120460CC3}"/>
              </a:ext>
            </a:extLst>
          </p:cNvPr>
          <p:cNvSpPr/>
          <p:nvPr/>
        </p:nvSpPr>
        <p:spPr>
          <a:xfrm>
            <a:off x="5629619" y="1589863"/>
            <a:ext cx="6352994" cy="4381280"/>
          </a:xfrm>
          <a:prstGeom prst="roundRect">
            <a:avLst>
              <a:gd name="adj" fmla="val 10129"/>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i="1" kern="0">
                <a:solidFill>
                  <a:schemeClr val="tx1"/>
                </a:solidFill>
                <a:effectLst/>
                <a:latin typeface="Calibri" panose="020F0502020204030204" pitchFamily="34" charset="0"/>
                <a:ea typeface="Calibri" panose="020F0502020204030204" pitchFamily="34" charset="0"/>
                <a:cs typeface="Calibri" panose="020F0502020204030204" pitchFamily="34" charset="0"/>
              </a:rPr>
              <a:t>Quá trình dịch chuyển của sóng thần:  </a:t>
            </a:r>
            <a:r>
              <a:rPr lang="en-US" sz="2800" kern="0">
                <a:solidFill>
                  <a:schemeClr val="tx1"/>
                </a:solidFill>
                <a:effectLst/>
                <a:latin typeface="Calibri" panose="020F0502020204030204" pitchFamily="34" charset="0"/>
                <a:ea typeface="Calibri" panose="020F0502020204030204" pitchFamily="34" charset="0"/>
                <a:cs typeface="Calibri" panose="020F0502020204030204" pitchFamily="34" charset="0"/>
              </a:rPr>
              <a:t>Khi sóng thần được tạo ra ở ngoài khơi xa, sóng còn rất nhỏ và yếu vì nước quá sâu, khi sóng thần dịch chuyển trên đại dương, chiều dài từ chóp sóng trước đến chóp sóng sau có thể cách xa hàng trăm ki – lô – mét hoặc hơn và độ cao chóp sóng chỉ khoảng vài mét. </a:t>
            </a:r>
            <a:endParaRPr lang="en-US" sz="2800" kern="1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endParaRPr lang="en-US" sz="3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6F7A7C03-AF56-7635-93EE-1E1C4B908D8A}"/>
              </a:ext>
            </a:extLst>
          </p:cNvPr>
          <p:cNvSpPr/>
          <p:nvPr/>
        </p:nvSpPr>
        <p:spPr>
          <a:xfrm>
            <a:off x="13079322" y="674197"/>
            <a:ext cx="4418022" cy="1179786"/>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a:solidFill>
                  <a:schemeClr val="tx1"/>
                </a:solidFill>
                <a:latin typeface="Calibri" panose="020F0502020204030204" pitchFamily="34" charset="0"/>
                <a:ea typeface="Calibri" panose="020F0502020204030204" pitchFamily="34" charset="0"/>
                <a:cs typeface="Calibri" panose="020F0502020204030204" pitchFamily="34" charset="0"/>
              </a:rPr>
              <a:t>Khi vào vùng nước nông, </a:t>
            </a:r>
            <a:r>
              <a:rPr lang="vi-VN" sz="2400" b="1">
                <a:solidFill>
                  <a:schemeClr val="tx1"/>
                </a:solidFill>
                <a:latin typeface="Calibri" panose="020F0502020204030204" pitchFamily="34" charset="0"/>
                <a:ea typeface="Calibri" panose="020F0502020204030204" pitchFamily="34" charset="0"/>
                <a:cs typeface="Calibri" panose="020F0502020204030204" pitchFamily="34" charset="0"/>
              </a:rPr>
              <a:t>những con sóng bị nén ép lại, tốc độ chậm hơn và trở nên cao hơn.</a:t>
            </a:r>
            <a:endParaRPr lang="en-US" sz="2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9A68382E-9785-5E9D-E06F-0EA8DF01C795}"/>
              </a:ext>
            </a:extLst>
          </p:cNvPr>
          <p:cNvSpPr/>
          <p:nvPr/>
        </p:nvSpPr>
        <p:spPr>
          <a:xfrm>
            <a:off x="12435738" y="5291928"/>
            <a:ext cx="4418022" cy="2312873"/>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solidFill>
                  <a:schemeClr val="tx1"/>
                </a:solidFill>
                <a:latin typeface="Calibri" panose="020F0502020204030204" pitchFamily="34" charset="0"/>
                <a:ea typeface="Calibri" panose="020F0502020204030204" pitchFamily="34" charset="0"/>
                <a:cs typeface="Calibri" panose="020F0502020204030204" pitchFamily="34" charset="0"/>
              </a:rPr>
              <a:t>Chiều cao của những con sóng tăng lên và những dòng biến cố có liên quan được tăng cường, </a:t>
            </a:r>
            <a:r>
              <a:rPr lang="vi-VN" sz="2400">
                <a:solidFill>
                  <a:schemeClr val="tx1"/>
                </a:solidFill>
                <a:latin typeface="Calibri" panose="020F0502020204030204" pitchFamily="34" charset="0"/>
                <a:ea typeface="Calibri" panose="020F0502020204030204" pitchFamily="34" charset="0"/>
                <a:cs typeface="Calibri" panose="020F0502020204030204" pitchFamily="34" charset="0"/>
              </a:rPr>
              <a:t>tất cả đã trở thành mối đe dọa đến tính mạng và tài sản của con người.</a:t>
            </a:r>
            <a:endParaRPr lang="en-US" sz="24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2292EEB1-CDB7-CF73-6679-28813E32C594}"/>
              </a:ext>
            </a:extLst>
          </p:cNvPr>
          <p:cNvSpPr/>
          <p:nvPr/>
        </p:nvSpPr>
        <p:spPr>
          <a:xfrm>
            <a:off x="-1892655" y="2927159"/>
            <a:ext cx="8192770" cy="4567730"/>
          </a:xfrm>
          <a:custGeom>
            <a:avLst/>
            <a:gdLst/>
            <a:ahLst/>
            <a:cxnLst/>
            <a:rect l="l" t="t" r="r" b="b"/>
            <a:pathLst>
              <a:path w="6132850" h="2054505">
                <a:moveTo>
                  <a:pt x="0" y="0"/>
                </a:moveTo>
                <a:lnTo>
                  <a:pt x="6132850" y="0"/>
                </a:lnTo>
                <a:lnTo>
                  <a:pt x="6132850" y="2054505"/>
                </a:lnTo>
                <a:lnTo>
                  <a:pt x="0" y="2054505"/>
                </a:lnTo>
                <a:lnTo>
                  <a:pt x="0" y="0"/>
                </a:lnTo>
                <a:close/>
              </a:path>
            </a:pathLst>
          </a:custGeom>
          <a:blipFill>
            <a:blip r:embed="rId7"/>
            <a:stretch>
              <a:fillRect/>
            </a:stretch>
          </a:blipFill>
        </p:spPr>
      </p:sp>
    </p:spTree>
    <p:extLst>
      <p:ext uri="{BB962C8B-B14F-4D97-AF65-F5344CB8AC3E}">
        <p14:creationId xmlns:p14="http://schemas.microsoft.com/office/powerpoint/2010/main" val="23179377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3"/>
          <p:cNvSpPr>
            <a:spLocks/>
          </p:cNvSpPr>
          <p:nvPr/>
        </p:nvSpPr>
        <p:spPr bwMode="auto">
          <a:xfrm>
            <a:off x="14954" y="2986101"/>
            <a:ext cx="12192000" cy="3860800"/>
          </a:xfrm>
          <a:custGeom>
            <a:avLst/>
            <a:gdLst>
              <a:gd name="T0" fmla="*/ 3315 w 3843"/>
              <a:gd name="T1" fmla="*/ 0 h 1216"/>
              <a:gd name="T2" fmla="*/ 2889 w 3843"/>
              <a:gd name="T3" fmla="*/ 128 h 1216"/>
              <a:gd name="T4" fmla="*/ 1925 w 3843"/>
              <a:gd name="T5" fmla="*/ 884 h 1216"/>
              <a:gd name="T6" fmla="*/ 1884 w 3843"/>
              <a:gd name="T7" fmla="*/ 883 h 1216"/>
              <a:gd name="T8" fmla="*/ 803 w 3843"/>
              <a:gd name="T9" fmla="*/ 136 h 1216"/>
              <a:gd name="T10" fmla="*/ 435 w 3843"/>
              <a:gd name="T11" fmla="*/ 6 h 1216"/>
              <a:gd name="T12" fmla="*/ 0 w 3843"/>
              <a:gd name="T13" fmla="*/ 136 h 1216"/>
              <a:gd name="T14" fmla="*/ 0 w 3843"/>
              <a:gd name="T15" fmla="*/ 1216 h 1216"/>
              <a:gd name="T16" fmla="*/ 3839 w 3843"/>
              <a:gd name="T17" fmla="*/ 1216 h 1216"/>
              <a:gd name="T18" fmla="*/ 3843 w 3843"/>
              <a:gd name="T19" fmla="*/ 124 h 1216"/>
              <a:gd name="T20" fmla="*/ 3315 w 3843"/>
              <a:gd name="T21" fmla="*/ 0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43" h="1216">
                <a:moveTo>
                  <a:pt x="3315" y="0"/>
                </a:moveTo>
                <a:cubicBezTo>
                  <a:pt x="3172" y="0"/>
                  <a:pt x="3021" y="32"/>
                  <a:pt x="2889" y="128"/>
                </a:cubicBezTo>
                <a:cubicBezTo>
                  <a:pt x="2513" y="401"/>
                  <a:pt x="2440" y="884"/>
                  <a:pt x="1925" y="884"/>
                </a:cubicBezTo>
                <a:cubicBezTo>
                  <a:pt x="1911" y="884"/>
                  <a:pt x="1898" y="884"/>
                  <a:pt x="1884" y="883"/>
                </a:cubicBezTo>
                <a:cubicBezTo>
                  <a:pt x="1332" y="858"/>
                  <a:pt x="1106" y="384"/>
                  <a:pt x="803" y="136"/>
                </a:cubicBezTo>
                <a:cubicBezTo>
                  <a:pt x="683" y="38"/>
                  <a:pt x="554" y="6"/>
                  <a:pt x="435" y="6"/>
                </a:cubicBezTo>
                <a:cubicBezTo>
                  <a:pt x="197" y="6"/>
                  <a:pt x="0" y="136"/>
                  <a:pt x="0" y="136"/>
                </a:cubicBezTo>
                <a:cubicBezTo>
                  <a:pt x="0" y="1216"/>
                  <a:pt x="0" y="1216"/>
                  <a:pt x="0" y="1216"/>
                </a:cubicBezTo>
                <a:cubicBezTo>
                  <a:pt x="3839" y="1216"/>
                  <a:pt x="3839" y="1216"/>
                  <a:pt x="3839" y="1216"/>
                </a:cubicBezTo>
                <a:cubicBezTo>
                  <a:pt x="3843" y="124"/>
                  <a:pt x="3843" y="124"/>
                  <a:pt x="3843" y="124"/>
                </a:cubicBezTo>
                <a:cubicBezTo>
                  <a:pt x="3843" y="124"/>
                  <a:pt x="3596" y="0"/>
                  <a:pt x="3315" y="0"/>
                </a:cubicBezTo>
              </a:path>
            </a:pathLst>
          </a:custGeom>
          <a:solidFill>
            <a:srgbClr val="B4E3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
            <a:extLst>
              <a:ext uri="{FF2B5EF4-FFF2-40B4-BE49-F238E27FC236}">
                <a16:creationId xmlns:a16="http://schemas.microsoft.com/office/drawing/2014/main" id="{991F05D1-E54B-CD4F-95C7-E314B30354A3}"/>
              </a:ext>
            </a:extLst>
          </p:cNvPr>
          <p:cNvSpPr>
            <a:spLocks noGrp="1" noRot="1" noMove="1" noResize="1" noEditPoints="1" noAdjustHandles="1" noChangeArrowheads="1" noChangeShapeType="1"/>
          </p:cNvSpPr>
          <p:nvPr/>
        </p:nvSpPr>
        <p:spPr>
          <a:xfrm rot="10800000">
            <a:off x="-250060" y="-252566"/>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28" name="Freeform 11">
            <a:extLst>
              <a:ext uri="{FF2B5EF4-FFF2-40B4-BE49-F238E27FC236}">
                <a16:creationId xmlns:a16="http://schemas.microsoft.com/office/drawing/2014/main" id="{2614667D-108F-FF9D-3E7A-3BAC3DA07F64}"/>
              </a:ext>
            </a:extLst>
          </p:cNvPr>
          <p:cNvSpPr>
            <a:spLocks noGrp="1" noRot="1" noMove="1" noResize="1" noEditPoints="1" noAdjustHandles="1" noChangeArrowheads="1" noChangeShapeType="1"/>
          </p:cNvSpPr>
          <p:nvPr/>
        </p:nvSpPr>
        <p:spPr>
          <a:xfrm rot="17276681">
            <a:off x="10515727" y="-602375"/>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31" name="TextBox 30">
            <a:extLst>
              <a:ext uri="{FF2B5EF4-FFF2-40B4-BE49-F238E27FC236}">
                <a16:creationId xmlns:a16="http://schemas.microsoft.com/office/drawing/2014/main" id="{042BF1FE-94B1-DAE6-634F-082E03072897}"/>
              </a:ext>
            </a:extLst>
          </p:cNvPr>
          <p:cNvSpPr txBox="1"/>
          <p:nvPr/>
        </p:nvSpPr>
        <p:spPr>
          <a:xfrm>
            <a:off x="1446988" y="11099"/>
            <a:ext cx="9327931" cy="1326197"/>
          </a:xfrm>
          <a:prstGeom prst="rect">
            <a:avLst/>
          </a:prstGeom>
          <a:noFill/>
        </p:spPr>
        <p:txBody>
          <a:bodyPr wrap="square">
            <a:spAutoFit/>
          </a:bodyPr>
          <a:lstStyle/>
          <a:p>
            <a:pPr marL="0" marR="0" algn="ctr">
              <a:lnSpc>
                <a:spcPct val="115000"/>
              </a:lnSpc>
              <a:spcBef>
                <a:spcPts val="800"/>
              </a:spcBef>
              <a:spcAft>
                <a:spcPts val="0"/>
              </a:spcAft>
            </a:pPr>
            <a:r>
              <a:rPr lang="en-US" sz="3600" b="1" kern="0">
                <a:solidFill>
                  <a:srgbClr val="C00000"/>
                </a:solidFill>
                <a:latin typeface="#9Slide04 SVNMiller Banner" panose="02000503080000020003" pitchFamily="2" charset="0"/>
                <a:ea typeface="Times New Roman" panose="02020603050405020304" pitchFamily="18" charset="0"/>
                <a:cs typeface="Times New Roman" panose="02020603050405020304" pitchFamily="18" charset="0"/>
              </a:rPr>
              <a:t>2</a:t>
            </a:r>
            <a:r>
              <a:rPr lang="en-US" sz="3600" b="1" kern="0">
                <a:solidFill>
                  <a:srgbClr val="C00000"/>
                </a:solidFill>
                <a:effectLst/>
                <a:latin typeface="#9Slide04 SVNMiller Banner" panose="02000503080000020003" pitchFamily="2" charset="0"/>
                <a:ea typeface="Times New Roman" panose="02020603050405020304" pitchFamily="18" charset="0"/>
                <a:cs typeface="Times New Roman" panose="02020603050405020304" pitchFamily="18" charset="0"/>
              </a:rPr>
              <a:t>. Giới thiệu khái quát và quá trình xảy ra hiện tuợng sóng thần.</a:t>
            </a:r>
            <a:endParaRPr lang="en-US" sz="2800"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endParaRPr>
          </a:p>
        </p:txBody>
      </p:sp>
      <p:sp>
        <p:nvSpPr>
          <p:cNvPr id="32" name="Freeform 14">
            <a:extLst>
              <a:ext uri="{FF2B5EF4-FFF2-40B4-BE49-F238E27FC236}">
                <a16:creationId xmlns:a16="http://schemas.microsoft.com/office/drawing/2014/main" id="{88B3ECDC-4958-6F08-76BE-2B0648697D37}"/>
              </a:ext>
            </a:extLst>
          </p:cNvPr>
          <p:cNvSpPr/>
          <p:nvPr/>
        </p:nvSpPr>
        <p:spPr>
          <a:xfrm>
            <a:off x="2468092" y="7086292"/>
            <a:ext cx="3749082" cy="4124417"/>
          </a:xfrm>
          <a:custGeom>
            <a:avLst/>
            <a:gdLst/>
            <a:ahLst/>
            <a:cxnLst/>
            <a:rect l="l" t="t" r="r" b="b"/>
            <a:pathLst>
              <a:path w="1943079" h="1542319">
                <a:moveTo>
                  <a:pt x="0" y="0"/>
                </a:moveTo>
                <a:lnTo>
                  <a:pt x="1943079" y="0"/>
                </a:lnTo>
                <a:lnTo>
                  <a:pt x="1943079" y="1542319"/>
                </a:lnTo>
                <a:lnTo>
                  <a:pt x="0" y="15423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6" name="Freeform 16">
            <a:extLst>
              <a:ext uri="{FF2B5EF4-FFF2-40B4-BE49-F238E27FC236}">
                <a16:creationId xmlns:a16="http://schemas.microsoft.com/office/drawing/2014/main" id="{FDA4A43D-B61E-0368-12AB-BBB56B4E9F17}"/>
              </a:ext>
            </a:extLst>
          </p:cNvPr>
          <p:cNvSpPr/>
          <p:nvPr/>
        </p:nvSpPr>
        <p:spPr>
          <a:xfrm>
            <a:off x="6096000" y="-4651111"/>
            <a:ext cx="4142989" cy="4205181"/>
          </a:xfrm>
          <a:custGeom>
            <a:avLst/>
            <a:gdLst/>
            <a:ahLst/>
            <a:cxnLst/>
            <a:rect l="l" t="t" r="r" b="b"/>
            <a:pathLst>
              <a:path w="967592" h="1060375">
                <a:moveTo>
                  <a:pt x="0" y="0"/>
                </a:moveTo>
                <a:lnTo>
                  <a:pt x="967592" y="0"/>
                </a:lnTo>
                <a:lnTo>
                  <a:pt x="967592" y="1060375"/>
                </a:lnTo>
                <a:lnTo>
                  <a:pt x="0" y="106037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 name="Rectangle: Rounded Corners 2">
            <a:extLst>
              <a:ext uri="{FF2B5EF4-FFF2-40B4-BE49-F238E27FC236}">
                <a16:creationId xmlns:a16="http://schemas.microsoft.com/office/drawing/2014/main" id="{A7CE22A2-17F5-25F3-A342-C7A120460CC3}"/>
              </a:ext>
            </a:extLst>
          </p:cNvPr>
          <p:cNvSpPr/>
          <p:nvPr/>
        </p:nvSpPr>
        <p:spPr>
          <a:xfrm>
            <a:off x="-6831839" y="1149188"/>
            <a:ext cx="6352994" cy="4381280"/>
          </a:xfrm>
          <a:prstGeom prst="roundRect">
            <a:avLst>
              <a:gd name="adj" fmla="val 10129"/>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i="1" kern="0">
                <a:solidFill>
                  <a:schemeClr val="tx1"/>
                </a:solidFill>
                <a:effectLst/>
                <a:latin typeface="Calibri" panose="020F0502020204030204" pitchFamily="34" charset="0"/>
                <a:ea typeface="Calibri" panose="020F0502020204030204" pitchFamily="34" charset="0"/>
                <a:cs typeface="Calibri" panose="020F0502020204030204" pitchFamily="34" charset="0"/>
              </a:rPr>
              <a:t>Quá trình dịch chuyển của sóng thần:  </a:t>
            </a:r>
            <a:r>
              <a:rPr lang="en-US" sz="2800" kern="0">
                <a:solidFill>
                  <a:schemeClr val="tx1"/>
                </a:solidFill>
                <a:effectLst/>
                <a:latin typeface="Calibri" panose="020F0502020204030204" pitchFamily="34" charset="0"/>
                <a:ea typeface="Calibri" panose="020F0502020204030204" pitchFamily="34" charset="0"/>
                <a:cs typeface="Calibri" panose="020F0502020204030204" pitchFamily="34" charset="0"/>
              </a:rPr>
              <a:t>Khi sóng thần được tạo ra ở ngoài khơi xa, sóng còn rất nhỏ và yếu vì nước quá sâu, khi sóng thần dịch chuyển trên đại dương, chiều dài từ chóp sóng trước đến chóp sóng sau có thể cách xa hàng trăm ki – lô – mét hoặc hơn và độ cao chóp sóng chỉ khoảng vài mét. </a:t>
            </a:r>
            <a:endParaRPr lang="en-US" sz="2800" kern="1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endParaRPr lang="en-US" sz="3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6F7A7C03-AF56-7635-93EE-1E1C4B908D8A}"/>
              </a:ext>
            </a:extLst>
          </p:cNvPr>
          <p:cNvSpPr/>
          <p:nvPr/>
        </p:nvSpPr>
        <p:spPr>
          <a:xfrm>
            <a:off x="6723009" y="1589862"/>
            <a:ext cx="5285377" cy="286095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Calibri" panose="020F0502020204030204" pitchFamily="34" charset="0"/>
                <a:ea typeface="Calibri" panose="020F0502020204030204" pitchFamily="34" charset="0"/>
                <a:cs typeface="Calibri" panose="020F0502020204030204" pitchFamily="34" charset="0"/>
              </a:rPr>
              <a:t>Sóng thần hiện nguyên hình với sức mạnh hủy diệt khi nó đến gần bờ.</a:t>
            </a:r>
          </a:p>
        </p:txBody>
      </p:sp>
      <p:sp>
        <p:nvSpPr>
          <p:cNvPr id="7" name="Freeform 10">
            <a:extLst>
              <a:ext uri="{FF2B5EF4-FFF2-40B4-BE49-F238E27FC236}">
                <a16:creationId xmlns:a16="http://schemas.microsoft.com/office/drawing/2014/main" id="{2292EEB1-CDB7-CF73-6679-28813E32C594}"/>
              </a:ext>
            </a:extLst>
          </p:cNvPr>
          <p:cNvSpPr/>
          <p:nvPr/>
        </p:nvSpPr>
        <p:spPr>
          <a:xfrm>
            <a:off x="-1892655" y="1149188"/>
            <a:ext cx="10232424" cy="6345701"/>
          </a:xfrm>
          <a:custGeom>
            <a:avLst/>
            <a:gdLst/>
            <a:ahLst/>
            <a:cxnLst/>
            <a:rect l="l" t="t" r="r" b="b"/>
            <a:pathLst>
              <a:path w="6132850" h="2054505">
                <a:moveTo>
                  <a:pt x="0" y="0"/>
                </a:moveTo>
                <a:lnTo>
                  <a:pt x="6132850" y="0"/>
                </a:lnTo>
                <a:lnTo>
                  <a:pt x="6132850" y="2054505"/>
                </a:lnTo>
                <a:lnTo>
                  <a:pt x="0" y="2054505"/>
                </a:lnTo>
                <a:lnTo>
                  <a:pt x="0" y="0"/>
                </a:lnTo>
                <a:close/>
              </a:path>
            </a:pathLst>
          </a:custGeom>
          <a:blipFill>
            <a:blip r:embed="rId7"/>
            <a:stretch>
              <a:fillRect/>
            </a:stretch>
          </a:blipFill>
        </p:spPr>
      </p:sp>
    </p:spTree>
    <p:extLst>
      <p:ext uri="{BB962C8B-B14F-4D97-AF65-F5344CB8AC3E}">
        <p14:creationId xmlns:p14="http://schemas.microsoft.com/office/powerpoint/2010/main" val="37047210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3"/>
          <p:cNvSpPr>
            <a:spLocks/>
          </p:cNvSpPr>
          <p:nvPr/>
        </p:nvSpPr>
        <p:spPr bwMode="auto">
          <a:xfrm>
            <a:off x="14954" y="2986101"/>
            <a:ext cx="12192000" cy="3860800"/>
          </a:xfrm>
          <a:custGeom>
            <a:avLst/>
            <a:gdLst>
              <a:gd name="T0" fmla="*/ 3315 w 3843"/>
              <a:gd name="T1" fmla="*/ 0 h 1216"/>
              <a:gd name="T2" fmla="*/ 2889 w 3843"/>
              <a:gd name="T3" fmla="*/ 128 h 1216"/>
              <a:gd name="T4" fmla="*/ 1925 w 3843"/>
              <a:gd name="T5" fmla="*/ 884 h 1216"/>
              <a:gd name="T6" fmla="*/ 1884 w 3843"/>
              <a:gd name="T7" fmla="*/ 883 h 1216"/>
              <a:gd name="T8" fmla="*/ 803 w 3843"/>
              <a:gd name="T9" fmla="*/ 136 h 1216"/>
              <a:gd name="T10" fmla="*/ 435 w 3843"/>
              <a:gd name="T11" fmla="*/ 6 h 1216"/>
              <a:gd name="T12" fmla="*/ 0 w 3843"/>
              <a:gd name="T13" fmla="*/ 136 h 1216"/>
              <a:gd name="T14" fmla="*/ 0 w 3843"/>
              <a:gd name="T15" fmla="*/ 1216 h 1216"/>
              <a:gd name="T16" fmla="*/ 3839 w 3843"/>
              <a:gd name="T17" fmla="*/ 1216 h 1216"/>
              <a:gd name="T18" fmla="*/ 3843 w 3843"/>
              <a:gd name="T19" fmla="*/ 124 h 1216"/>
              <a:gd name="T20" fmla="*/ 3315 w 3843"/>
              <a:gd name="T21" fmla="*/ 0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43" h="1216">
                <a:moveTo>
                  <a:pt x="3315" y="0"/>
                </a:moveTo>
                <a:cubicBezTo>
                  <a:pt x="3172" y="0"/>
                  <a:pt x="3021" y="32"/>
                  <a:pt x="2889" y="128"/>
                </a:cubicBezTo>
                <a:cubicBezTo>
                  <a:pt x="2513" y="401"/>
                  <a:pt x="2440" y="884"/>
                  <a:pt x="1925" y="884"/>
                </a:cubicBezTo>
                <a:cubicBezTo>
                  <a:pt x="1911" y="884"/>
                  <a:pt x="1898" y="884"/>
                  <a:pt x="1884" y="883"/>
                </a:cubicBezTo>
                <a:cubicBezTo>
                  <a:pt x="1332" y="858"/>
                  <a:pt x="1106" y="384"/>
                  <a:pt x="803" y="136"/>
                </a:cubicBezTo>
                <a:cubicBezTo>
                  <a:pt x="683" y="38"/>
                  <a:pt x="554" y="6"/>
                  <a:pt x="435" y="6"/>
                </a:cubicBezTo>
                <a:cubicBezTo>
                  <a:pt x="197" y="6"/>
                  <a:pt x="0" y="136"/>
                  <a:pt x="0" y="136"/>
                </a:cubicBezTo>
                <a:cubicBezTo>
                  <a:pt x="0" y="1216"/>
                  <a:pt x="0" y="1216"/>
                  <a:pt x="0" y="1216"/>
                </a:cubicBezTo>
                <a:cubicBezTo>
                  <a:pt x="3839" y="1216"/>
                  <a:pt x="3839" y="1216"/>
                  <a:pt x="3839" y="1216"/>
                </a:cubicBezTo>
                <a:cubicBezTo>
                  <a:pt x="3843" y="124"/>
                  <a:pt x="3843" y="124"/>
                  <a:pt x="3843" y="124"/>
                </a:cubicBezTo>
                <a:cubicBezTo>
                  <a:pt x="3843" y="124"/>
                  <a:pt x="3596" y="0"/>
                  <a:pt x="3315" y="0"/>
                </a:cubicBezTo>
              </a:path>
            </a:pathLst>
          </a:custGeom>
          <a:solidFill>
            <a:srgbClr val="B4E3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
            <a:extLst>
              <a:ext uri="{FF2B5EF4-FFF2-40B4-BE49-F238E27FC236}">
                <a16:creationId xmlns:a16="http://schemas.microsoft.com/office/drawing/2014/main" id="{991F05D1-E54B-CD4F-95C7-E314B30354A3}"/>
              </a:ext>
            </a:extLst>
          </p:cNvPr>
          <p:cNvSpPr>
            <a:spLocks noGrp="1" noRot="1" noMove="1" noResize="1" noEditPoints="1" noAdjustHandles="1" noChangeArrowheads="1" noChangeShapeType="1"/>
          </p:cNvSpPr>
          <p:nvPr/>
        </p:nvSpPr>
        <p:spPr>
          <a:xfrm rot="10800000">
            <a:off x="-250060" y="-252566"/>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28" name="Freeform 11">
            <a:extLst>
              <a:ext uri="{FF2B5EF4-FFF2-40B4-BE49-F238E27FC236}">
                <a16:creationId xmlns:a16="http://schemas.microsoft.com/office/drawing/2014/main" id="{2614667D-108F-FF9D-3E7A-3BAC3DA07F64}"/>
              </a:ext>
            </a:extLst>
          </p:cNvPr>
          <p:cNvSpPr>
            <a:spLocks noGrp="1" noRot="1" noMove="1" noResize="1" noEditPoints="1" noAdjustHandles="1" noChangeArrowheads="1" noChangeShapeType="1"/>
          </p:cNvSpPr>
          <p:nvPr/>
        </p:nvSpPr>
        <p:spPr>
          <a:xfrm rot="17276681">
            <a:off x="10515727" y="-602375"/>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31" name="TextBox 30">
            <a:extLst>
              <a:ext uri="{FF2B5EF4-FFF2-40B4-BE49-F238E27FC236}">
                <a16:creationId xmlns:a16="http://schemas.microsoft.com/office/drawing/2014/main" id="{042BF1FE-94B1-DAE6-634F-082E03072897}"/>
              </a:ext>
            </a:extLst>
          </p:cNvPr>
          <p:cNvSpPr txBox="1"/>
          <p:nvPr/>
        </p:nvSpPr>
        <p:spPr>
          <a:xfrm>
            <a:off x="1446988" y="11099"/>
            <a:ext cx="9327931" cy="1323119"/>
          </a:xfrm>
          <a:prstGeom prst="rect">
            <a:avLst/>
          </a:prstGeom>
          <a:noFill/>
        </p:spPr>
        <p:txBody>
          <a:bodyPr wrap="square">
            <a:spAutoFit/>
          </a:bodyPr>
          <a:lstStyle/>
          <a:p>
            <a:pPr marL="0" marR="0" algn="ctr">
              <a:lnSpc>
                <a:spcPct val="115000"/>
              </a:lnSpc>
              <a:spcBef>
                <a:spcPts val="800"/>
              </a:spcBef>
              <a:spcAft>
                <a:spcPts val="0"/>
              </a:spcAft>
            </a:pPr>
            <a:r>
              <a:rPr lang="en-US" sz="3600" b="1" kern="100">
                <a:solidFill>
                  <a:srgbClr val="C00000"/>
                </a:solidFill>
                <a:latin typeface="#9Slide04 SVNMiller Banner" panose="02000503080000020003" pitchFamily="2" charset="0"/>
                <a:ea typeface="Calibri" panose="020F0502020204030204" pitchFamily="34" charset="0"/>
                <a:cs typeface="Times New Roman" panose="02020603050405020304" pitchFamily="18" charset="0"/>
              </a:rPr>
              <a:t>3</a:t>
            </a:r>
            <a:r>
              <a:rPr lang="vi-VN" sz="3600" b="1"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rPr>
              <a:t>. Giải thích nguyên nhân và cách thức diễn ra hiện tượng sóng thần.</a:t>
            </a:r>
            <a:endParaRPr lang="en-US" sz="3600" b="1"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endParaRPr>
          </a:p>
        </p:txBody>
      </p:sp>
      <p:sp>
        <p:nvSpPr>
          <p:cNvPr id="32" name="Freeform 14">
            <a:extLst>
              <a:ext uri="{FF2B5EF4-FFF2-40B4-BE49-F238E27FC236}">
                <a16:creationId xmlns:a16="http://schemas.microsoft.com/office/drawing/2014/main" id="{88B3ECDC-4958-6F08-76BE-2B0648697D37}"/>
              </a:ext>
            </a:extLst>
          </p:cNvPr>
          <p:cNvSpPr/>
          <p:nvPr/>
        </p:nvSpPr>
        <p:spPr>
          <a:xfrm>
            <a:off x="2468092" y="7086292"/>
            <a:ext cx="3749082" cy="4124417"/>
          </a:xfrm>
          <a:custGeom>
            <a:avLst/>
            <a:gdLst/>
            <a:ahLst/>
            <a:cxnLst/>
            <a:rect l="l" t="t" r="r" b="b"/>
            <a:pathLst>
              <a:path w="1943079" h="1542319">
                <a:moveTo>
                  <a:pt x="0" y="0"/>
                </a:moveTo>
                <a:lnTo>
                  <a:pt x="1943079" y="0"/>
                </a:lnTo>
                <a:lnTo>
                  <a:pt x="1943079" y="1542319"/>
                </a:lnTo>
                <a:lnTo>
                  <a:pt x="0" y="15423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6" name="Freeform 16">
            <a:extLst>
              <a:ext uri="{FF2B5EF4-FFF2-40B4-BE49-F238E27FC236}">
                <a16:creationId xmlns:a16="http://schemas.microsoft.com/office/drawing/2014/main" id="{FDA4A43D-B61E-0368-12AB-BBB56B4E9F17}"/>
              </a:ext>
            </a:extLst>
          </p:cNvPr>
          <p:cNvSpPr/>
          <p:nvPr/>
        </p:nvSpPr>
        <p:spPr>
          <a:xfrm>
            <a:off x="6096000" y="-4651111"/>
            <a:ext cx="4142989" cy="4205181"/>
          </a:xfrm>
          <a:custGeom>
            <a:avLst/>
            <a:gdLst/>
            <a:ahLst/>
            <a:cxnLst/>
            <a:rect l="l" t="t" r="r" b="b"/>
            <a:pathLst>
              <a:path w="967592" h="1060375">
                <a:moveTo>
                  <a:pt x="0" y="0"/>
                </a:moveTo>
                <a:lnTo>
                  <a:pt x="967592" y="0"/>
                </a:lnTo>
                <a:lnTo>
                  <a:pt x="967592" y="1060375"/>
                </a:lnTo>
                <a:lnTo>
                  <a:pt x="0" y="106037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 name="Rectangle: Rounded Corners 2">
            <a:extLst>
              <a:ext uri="{FF2B5EF4-FFF2-40B4-BE49-F238E27FC236}">
                <a16:creationId xmlns:a16="http://schemas.microsoft.com/office/drawing/2014/main" id="{A7CE22A2-17F5-25F3-A342-C7A120460CC3}"/>
              </a:ext>
            </a:extLst>
          </p:cNvPr>
          <p:cNvSpPr/>
          <p:nvPr/>
        </p:nvSpPr>
        <p:spPr>
          <a:xfrm>
            <a:off x="475134" y="1484909"/>
            <a:ext cx="7787518" cy="5195491"/>
          </a:xfrm>
          <a:prstGeom prst="roundRect">
            <a:avLst>
              <a:gd name="adj" fmla="val 10129"/>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1">
                <a:solidFill>
                  <a:schemeClr val="tx1"/>
                </a:solidFill>
                <a:latin typeface="Calibri" panose="020F0502020204030204" pitchFamily="34" charset="0"/>
                <a:ea typeface="Calibri" panose="020F0502020204030204" pitchFamily="34" charset="0"/>
                <a:cs typeface="Calibri" panose="020F0502020204030204" pitchFamily="34" charset="0"/>
              </a:rPr>
              <a:t>Nguyên nhân: </a:t>
            </a:r>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Chủ yếu là do động đất, ngoài ra còn do núi lửa phun trào, lở đất và các vụ nổ dưới đáy biển (kể cả vị thử hạt nhân dưới nước) …</a:t>
            </a:r>
          </a:p>
          <a:p>
            <a:pPr algn="just"/>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  Thảm họa sóng thần 26/12/2004 là hê quả của trận động đất do va chạm giữa mảng Ấn Độ và mảng Bơ – ma. Trận động đất với 9 độ rích-te, tâm chấn động sâu tới 10km.</a:t>
            </a:r>
          </a:p>
        </p:txBody>
      </p:sp>
      <p:sp>
        <p:nvSpPr>
          <p:cNvPr id="5" name="Rectangle: Rounded Corners 4">
            <a:extLst>
              <a:ext uri="{FF2B5EF4-FFF2-40B4-BE49-F238E27FC236}">
                <a16:creationId xmlns:a16="http://schemas.microsoft.com/office/drawing/2014/main" id="{6F7A7C03-AF56-7635-93EE-1E1C4B908D8A}"/>
              </a:ext>
            </a:extLst>
          </p:cNvPr>
          <p:cNvSpPr/>
          <p:nvPr/>
        </p:nvSpPr>
        <p:spPr>
          <a:xfrm>
            <a:off x="6699422" y="-3192736"/>
            <a:ext cx="5285377" cy="286095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Calibri" panose="020F0502020204030204" pitchFamily="34" charset="0"/>
                <a:ea typeface="Calibri" panose="020F0502020204030204" pitchFamily="34" charset="0"/>
                <a:cs typeface="Calibri" panose="020F0502020204030204" pitchFamily="34" charset="0"/>
              </a:rPr>
              <a:t>Sóng thần hiện nguyên hình với sức mạnh hủy diệt khi nó đến gần bờ.</a:t>
            </a:r>
          </a:p>
        </p:txBody>
      </p:sp>
      <p:sp>
        <p:nvSpPr>
          <p:cNvPr id="7" name="Freeform 10">
            <a:extLst>
              <a:ext uri="{FF2B5EF4-FFF2-40B4-BE49-F238E27FC236}">
                <a16:creationId xmlns:a16="http://schemas.microsoft.com/office/drawing/2014/main" id="{2292EEB1-CDB7-CF73-6679-28813E32C594}"/>
              </a:ext>
            </a:extLst>
          </p:cNvPr>
          <p:cNvSpPr/>
          <p:nvPr/>
        </p:nvSpPr>
        <p:spPr>
          <a:xfrm>
            <a:off x="-12879005" y="1520957"/>
            <a:ext cx="10232424" cy="6345701"/>
          </a:xfrm>
          <a:custGeom>
            <a:avLst/>
            <a:gdLst/>
            <a:ahLst/>
            <a:cxnLst/>
            <a:rect l="l" t="t" r="r" b="b"/>
            <a:pathLst>
              <a:path w="6132850" h="2054505">
                <a:moveTo>
                  <a:pt x="0" y="0"/>
                </a:moveTo>
                <a:lnTo>
                  <a:pt x="6132850" y="0"/>
                </a:lnTo>
                <a:lnTo>
                  <a:pt x="6132850" y="2054505"/>
                </a:lnTo>
                <a:lnTo>
                  <a:pt x="0" y="2054505"/>
                </a:lnTo>
                <a:lnTo>
                  <a:pt x="0" y="0"/>
                </a:lnTo>
                <a:close/>
              </a:path>
            </a:pathLst>
          </a:custGeom>
          <a:blipFill>
            <a:blip r:embed="rId7"/>
            <a:stretch>
              <a:fillRect/>
            </a:stretch>
          </a:blipFill>
        </p:spPr>
      </p:sp>
      <p:sp>
        <p:nvSpPr>
          <p:cNvPr id="2" name="Freeform 12">
            <a:extLst>
              <a:ext uri="{FF2B5EF4-FFF2-40B4-BE49-F238E27FC236}">
                <a16:creationId xmlns:a16="http://schemas.microsoft.com/office/drawing/2014/main" id="{45B5269A-2E36-1D33-3B5D-7D8EA7AC7BF8}"/>
              </a:ext>
            </a:extLst>
          </p:cNvPr>
          <p:cNvSpPr/>
          <p:nvPr/>
        </p:nvSpPr>
        <p:spPr>
          <a:xfrm>
            <a:off x="8164086" y="2167855"/>
            <a:ext cx="3820713" cy="4445900"/>
          </a:xfrm>
          <a:custGeom>
            <a:avLst/>
            <a:gdLst/>
            <a:ahLst/>
            <a:cxnLst/>
            <a:rect l="l" t="t" r="r" b="b"/>
            <a:pathLst>
              <a:path w="2102323" h="2423427">
                <a:moveTo>
                  <a:pt x="0" y="0"/>
                </a:moveTo>
                <a:lnTo>
                  <a:pt x="2102323" y="0"/>
                </a:lnTo>
                <a:lnTo>
                  <a:pt x="2102323" y="2423427"/>
                </a:lnTo>
                <a:lnTo>
                  <a:pt x="0" y="2423427"/>
                </a:lnTo>
                <a:lnTo>
                  <a:pt x="0" y="0"/>
                </a:lnTo>
                <a:close/>
              </a:path>
            </a:pathLst>
          </a:custGeom>
          <a:blipFill>
            <a:blip r:embed="rId8"/>
            <a:stretch>
              <a:fillRect/>
            </a:stretch>
          </a:blipFill>
        </p:spPr>
      </p:sp>
    </p:spTree>
    <p:extLst>
      <p:ext uri="{BB962C8B-B14F-4D97-AF65-F5344CB8AC3E}">
        <p14:creationId xmlns:p14="http://schemas.microsoft.com/office/powerpoint/2010/main" val="121438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3"/>
          <p:cNvSpPr>
            <a:spLocks/>
          </p:cNvSpPr>
          <p:nvPr/>
        </p:nvSpPr>
        <p:spPr bwMode="auto">
          <a:xfrm>
            <a:off x="14954" y="2986101"/>
            <a:ext cx="12192000" cy="3860800"/>
          </a:xfrm>
          <a:custGeom>
            <a:avLst/>
            <a:gdLst>
              <a:gd name="T0" fmla="*/ 3315 w 3843"/>
              <a:gd name="T1" fmla="*/ 0 h 1216"/>
              <a:gd name="T2" fmla="*/ 2889 w 3843"/>
              <a:gd name="T3" fmla="*/ 128 h 1216"/>
              <a:gd name="T4" fmla="*/ 1925 w 3843"/>
              <a:gd name="T5" fmla="*/ 884 h 1216"/>
              <a:gd name="T6" fmla="*/ 1884 w 3843"/>
              <a:gd name="T7" fmla="*/ 883 h 1216"/>
              <a:gd name="T8" fmla="*/ 803 w 3843"/>
              <a:gd name="T9" fmla="*/ 136 h 1216"/>
              <a:gd name="T10" fmla="*/ 435 w 3843"/>
              <a:gd name="T11" fmla="*/ 6 h 1216"/>
              <a:gd name="T12" fmla="*/ 0 w 3843"/>
              <a:gd name="T13" fmla="*/ 136 h 1216"/>
              <a:gd name="T14" fmla="*/ 0 w 3843"/>
              <a:gd name="T15" fmla="*/ 1216 h 1216"/>
              <a:gd name="T16" fmla="*/ 3839 w 3843"/>
              <a:gd name="T17" fmla="*/ 1216 h 1216"/>
              <a:gd name="T18" fmla="*/ 3843 w 3843"/>
              <a:gd name="T19" fmla="*/ 124 h 1216"/>
              <a:gd name="T20" fmla="*/ 3315 w 3843"/>
              <a:gd name="T21" fmla="*/ 0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43" h="1216">
                <a:moveTo>
                  <a:pt x="3315" y="0"/>
                </a:moveTo>
                <a:cubicBezTo>
                  <a:pt x="3172" y="0"/>
                  <a:pt x="3021" y="32"/>
                  <a:pt x="2889" y="128"/>
                </a:cubicBezTo>
                <a:cubicBezTo>
                  <a:pt x="2513" y="401"/>
                  <a:pt x="2440" y="884"/>
                  <a:pt x="1925" y="884"/>
                </a:cubicBezTo>
                <a:cubicBezTo>
                  <a:pt x="1911" y="884"/>
                  <a:pt x="1898" y="884"/>
                  <a:pt x="1884" y="883"/>
                </a:cubicBezTo>
                <a:cubicBezTo>
                  <a:pt x="1332" y="858"/>
                  <a:pt x="1106" y="384"/>
                  <a:pt x="803" y="136"/>
                </a:cubicBezTo>
                <a:cubicBezTo>
                  <a:pt x="683" y="38"/>
                  <a:pt x="554" y="6"/>
                  <a:pt x="435" y="6"/>
                </a:cubicBezTo>
                <a:cubicBezTo>
                  <a:pt x="197" y="6"/>
                  <a:pt x="0" y="136"/>
                  <a:pt x="0" y="136"/>
                </a:cubicBezTo>
                <a:cubicBezTo>
                  <a:pt x="0" y="1216"/>
                  <a:pt x="0" y="1216"/>
                  <a:pt x="0" y="1216"/>
                </a:cubicBezTo>
                <a:cubicBezTo>
                  <a:pt x="3839" y="1216"/>
                  <a:pt x="3839" y="1216"/>
                  <a:pt x="3839" y="1216"/>
                </a:cubicBezTo>
                <a:cubicBezTo>
                  <a:pt x="3843" y="124"/>
                  <a:pt x="3843" y="124"/>
                  <a:pt x="3843" y="124"/>
                </a:cubicBezTo>
                <a:cubicBezTo>
                  <a:pt x="3843" y="124"/>
                  <a:pt x="3596" y="0"/>
                  <a:pt x="3315" y="0"/>
                </a:cubicBezTo>
              </a:path>
            </a:pathLst>
          </a:custGeom>
          <a:solidFill>
            <a:srgbClr val="B4E3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
            <a:extLst>
              <a:ext uri="{FF2B5EF4-FFF2-40B4-BE49-F238E27FC236}">
                <a16:creationId xmlns:a16="http://schemas.microsoft.com/office/drawing/2014/main" id="{991F05D1-E54B-CD4F-95C7-E314B30354A3}"/>
              </a:ext>
            </a:extLst>
          </p:cNvPr>
          <p:cNvSpPr>
            <a:spLocks noGrp="1" noRot="1" noMove="1" noResize="1" noEditPoints="1" noAdjustHandles="1" noChangeArrowheads="1" noChangeShapeType="1"/>
          </p:cNvSpPr>
          <p:nvPr/>
        </p:nvSpPr>
        <p:spPr>
          <a:xfrm rot="10800000">
            <a:off x="-250060" y="-252566"/>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28" name="Freeform 11">
            <a:extLst>
              <a:ext uri="{FF2B5EF4-FFF2-40B4-BE49-F238E27FC236}">
                <a16:creationId xmlns:a16="http://schemas.microsoft.com/office/drawing/2014/main" id="{2614667D-108F-FF9D-3E7A-3BAC3DA07F64}"/>
              </a:ext>
            </a:extLst>
          </p:cNvPr>
          <p:cNvSpPr>
            <a:spLocks noGrp="1" noRot="1" noMove="1" noResize="1" noEditPoints="1" noAdjustHandles="1" noChangeArrowheads="1" noChangeShapeType="1"/>
          </p:cNvSpPr>
          <p:nvPr/>
        </p:nvSpPr>
        <p:spPr>
          <a:xfrm rot="17276681">
            <a:off x="10515727" y="-602375"/>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
            <a:stretch>
              <a:fillRect/>
            </a:stretch>
          </a:blipFill>
        </p:spPr>
      </p:sp>
      <p:sp>
        <p:nvSpPr>
          <p:cNvPr id="31" name="TextBox 30">
            <a:extLst>
              <a:ext uri="{FF2B5EF4-FFF2-40B4-BE49-F238E27FC236}">
                <a16:creationId xmlns:a16="http://schemas.microsoft.com/office/drawing/2014/main" id="{042BF1FE-94B1-DAE6-634F-082E03072897}"/>
              </a:ext>
            </a:extLst>
          </p:cNvPr>
          <p:cNvSpPr txBox="1"/>
          <p:nvPr/>
        </p:nvSpPr>
        <p:spPr>
          <a:xfrm>
            <a:off x="1446988" y="11099"/>
            <a:ext cx="9327931" cy="1323119"/>
          </a:xfrm>
          <a:prstGeom prst="rect">
            <a:avLst/>
          </a:prstGeom>
          <a:noFill/>
        </p:spPr>
        <p:txBody>
          <a:bodyPr wrap="square">
            <a:spAutoFit/>
          </a:bodyPr>
          <a:lstStyle/>
          <a:p>
            <a:pPr marL="0" marR="0" algn="ctr">
              <a:lnSpc>
                <a:spcPct val="115000"/>
              </a:lnSpc>
              <a:spcBef>
                <a:spcPts val="800"/>
              </a:spcBef>
              <a:spcAft>
                <a:spcPts val="0"/>
              </a:spcAft>
            </a:pPr>
            <a:r>
              <a:rPr lang="en-US" sz="3600" b="1" kern="100">
                <a:solidFill>
                  <a:srgbClr val="C00000"/>
                </a:solidFill>
                <a:latin typeface="#9Slide04 SVNMiller Banner" panose="02000503080000020003" pitchFamily="2" charset="0"/>
                <a:ea typeface="Calibri" panose="020F0502020204030204" pitchFamily="34" charset="0"/>
                <a:cs typeface="Times New Roman" panose="02020603050405020304" pitchFamily="18" charset="0"/>
              </a:rPr>
              <a:t>3</a:t>
            </a:r>
            <a:r>
              <a:rPr lang="vi-VN" sz="3600" b="1"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rPr>
              <a:t>. Giải thích nguyên nhân và cách thức diễn ra hiện tượng sóng thần.</a:t>
            </a:r>
            <a:endParaRPr lang="en-US" sz="3600" b="1" kern="100">
              <a:solidFill>
                <a:srgbClr val="C00000"/>
              </a:solidFill>
              <a:effectLst/>
              <a:latin typeface="#9Slide04 SVNMiller Banner" panose="02000503080000020003" pitchFamily="2" charset="0"/>
              <a:ea typeface="Calibri" panose="020F0502020204030204" pitchFamily="34" charset="0"/>
              <a:cs typeface="Times New Roman" panose="02020603050405020304" pitchFamily="18" charset="0"/>
            </a:endParaRPr>
          </a:p>
        </p:txBody>
      </p:sp>
      <p:sp>
        <p:nvSpPr>
          <p:cNvPr id="46" name="Freeform 16">
            <a:extLst>
              <a:ext uri="{FF2B5EF4-FFF2-40B4-BE49-F238E27FC236}">
                <a16:creationId xmlns:a16="http://schemas.microsoft.com/office/drawing/2014/main" id="{FDA4A43D-B61E-0368-12AB-BBB56B4E9F17}"/>
              </a:ext>
            </a:extLst>
          </p:cNvPr>
          <p:cNvSpPr/>
          <p:nvPr/>
        </p:nvSpPr>
        <p:spPr>
          <a:xfrm>
            <a:off x="6096000" y="-4651111"/>
            <a:ext cx="4142989" cy="4205181"/>
          </a:xfrm>
          <a:custGeom>
            <a:avLst/>
            <a:gdLst/>
            <a:ahLst/>
            <a:cxnLst/>
            <a:rect l="l" t="t" r="r" b="b"/>
            <a:pathLst>
              <a:path w="967592" h="1060375">
                <a:moveTo>
                  <a:pt x="0" y="0"/>
                </a:moveTo>
                <a:lnTo>
                  <a:pt x="967592" y="0"/>
                </a:lnTo>
                <a:lnTo>
                  <a:pt x="967592" y="1060375"/>
                </a:lnTo>
                <a:lnTo>
                  <a:pt x="0" y="106037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Rectangle: Rounded Corners 2">
            <a:extLst>
              <a:ext uri="{FF2B5EF4-FFF2-40B4-BE49-F238E27FC236}">
                <a16:creationId xmlns:a16="http://schemas.microsoft.com/office/drawing/2014/main" id="{A7CE22A2-17F5-25F3-A342-C7A120460CC3}"/>
              </a:ext>
            </a:extLst>
          </p:cNvPr>
          <p:cNvSpPr/>
          <p:nvPr/>
        </p:nvSpPr>
        <p:spPr>
          <a:xfrm>
            <a:off x="3228338" y="1407869"/>
            <a:ext cx="7787518" cy="874170"/>
          </a:xfrm>
          <a:prstGeom prst="roundRect">
            <a:avLst>
              <a:gd name="adj" fmla="val 10129"/>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Dấu hiệu nhận biết sắp có sóng thần là:</a:t>
            </a:r>
          </a:p>
        </p:txBody>
      </p:sp>
      <p:sp>
        <p:nvSpPr>
          <p:cNvPr id="5" name="Rectangle: Rounded Corners 4">
            <a:extLst>
              <a:ext uri="{FF2B5EF4-FFF2-40B4-BE49-F238E27FC236}">
                <a16:creationId xmlns:a16="http://schemas.microsoft.com/office/drawing/2014/main" id="{6F7A7C03-AF56-7635-93EE-1E1C4B908D8A}"/>
              </a:ext>
            </a:extLst>
          </p:cNvPr>
          <p:cNvSpPr/>
          <p:nvPr/>
        </p:nvSpPr>
        <p:spPr>
          <a:xfrm>
            <a:off x="6699422" y="-3192736"/>
            <a:ext cx="5285377" cy="286095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Calibri" panose="020F0502020204030204" pitchFamily="34" charset="0"/>
                <a:ea typeface="Calibri" panose="020F0502020204030204" pitchFamily="34" charset="0"/>
                <a:cs typeface="Calibri" panose="020F0502020204030204" pitchFamily="34" charset="0"/>
              </a:rPr>
              <a:t>Sóng thần hiện nguyên hình với sức mạnh hủy diệt khi nó đến gần bờ.</a:t>
            </a:r>
          </a:p>
        </p:txBody>
      </p:sp>
      <p:sp>
        <p:nvSpPr>
          <p:cNvPr id="2" name="Freeform 12">
            <a:extLst>
              <a:ext uri="{FF2B5EF4-FFF2-40B4-BE49-F238E27FC236}">
                <a16:creationId xmlns:a16="http://schemas.microsoft.com/office/drawing/2014/main" id="{45B5269A-2E36-1D33-3B5D-7D8EA7AC7BF8}"/>
              </a:ext>
            </a:extLst>
          </p:cNvPr>
          <p:cNvSpPr/>
          <p:nvPr/>
        </p:nvSpPr>
        <p:spPr>
          <a:xfrm>
            <a:off x="108776" y="2154943"/>
            <a:ext cx="3820713" cy="4445900"/>
          </a:xfrm>
          <a:custGeom>
            <a:avLst/>
            <a:gdLst/>
            <a:ahLst/>
            <a:cxnLst/>
            <a:rect l="l" t="t" r="r" b="b"/>
            <a:pathLst>
              <a:path w="2102323" h="2423427">
                <a:moveTo>
                  <a:pt x="0" y="0"/>
                </a:moveTo>
                <a:lnTo>
                  <a:pt x="2102323" y="0"/>
                </a:lnTo>
                <a:lnTo>
                  <a:pt x="2102323" y="2423427"/>
                </a:lnTo>
                <a:lnTo>
                  <a:pt x="0" y="2423427"/>
                </a:lnTo>
                <a:lnTo>
                  <a:pt x="0" y="0"/>
                </a:lnTo>
                <a:close/>
              </a:path>
            </a:pathLst>
          </a:custGeom>
          <a:blipFill>
            <a:blip r:embed="rId5"/>
            <a:stretch>
              <a:fillRect/>
            </a:stretch>
          </a:blipFill>
        </p:spPr>
      </p:sp>
      <p:sp>
        <p:nvSpPr>
          <p:cNvPr id="8" name="TextBox 7">
            <a:extLst>
              <a:ext uri="{FF2B5EF4-FFF2-40B4-BE49-F238E27FC236}">
                <a16:creationId xmlns:a16="http://schemas.microsoft.com/office/drawing/2014/main" id="{7544BD9F-6BAC-36B9-A974-347E94E0A674}"/>
              </a:ext>
            </a:extLst>
          </p:cNvPr>
          <p:cNvSpPr txBox="1"/>
          <p:nvPr/>
        </p:nvSpPr>
        <p:spPr>
          <a:xfrm>
            <a:off x="4038265" y="2662030"/>
            <a:ext cx="7207804" cy="3668505"/>
          </a:xfrm>
          <a:prstGeom prst="rect">
            <a:avLst/>
          </a:prstGeom>
          <a:noFill/>
        </p:spPr>
        <p:txBody>
          <a:bodyPr wrap="square">
            <a:spAutoFit/>
          </a:bodyPr>
          <a:lstStyle/>
          <a:p>
            <a:pPr marL="0" marR="0" algn="just">
              <a:lnSpc>
                <a:spcPct val="115000"/>
              </a:lnSpc>
              <a:spcBef>
                <a:spcPts val="800"/>
              </a:spcBef>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 Dấu hiệu đầu tiên là </a:t>
            </a:r>
            <a:r>
              <a:rPr lang="en-US" sz="2400" b="1" kern="0">
                <a:effectLst/>
                <a:latin typeface="Calibri" panose="020F0502020204030204" pitchFamily="34" charset="0"/>
                <a:ea typeface="Calibri" panose="020F0502020204030204" pitchFamily="34" charset="0"/>
                <a:cs typeface="Calibri" panose="020F0502020204030204" pitchFamily="34" charset="0"/>
              </a:rPr>
              <a:t>nước biển chậm chạp cuộn lên với những con sóng không đổ, chứ không như sóng mạnh của một cơn bão sắp tới.</a:t>
            </a:r>
            <a:endParaRPr lang="en-US" b="1"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15000"/>
              </a:lnSpc>
              <a:spcBef>
                <a:spcPts val="800"/>
              </a:spcBef>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 </a:t>
            </a:r>
            <a:r>
              <a:rPr lang="en-US" sz="2400" b="1" kern="0">
                <a:effectLst/>
                <a:latin typeface="Calibri" panose="020F0502020204030204" pitchFamily="34" charset="0"/>
                <a:ea typeface="Calibri" panose="020F0502020204030204" pitchFamily="34" charset="0"/>
                <a:cs typeface="Calibri" panose="020F0502020204030204" pitchFamily="34" charset="0"/>
              </a:rPr>
              <a:t>Mặt biển dao động nhiều hơn bình thường</a:t>
            </a:r>
            <a:r>
              <a:rPr lang="en-US" sz="2400" kern="0">
                <a:effectLst/>
                <a:latin typeface="Calibri" panose="020F0502020204030204" pitchFamily="34" charset="0"/>
                <a:ea typeface="Calibri" panose="020F0502020204030204" pitchFamily="34" charset="0"/>
                <a:cs typeface="Calibri" panose="020F0502020204030204" pitchFamily="34" charset="0"/>
              </a:rPr>
              <a:t>, sau đó nhiều bọt biển nổi lên, nước rút xuống nhanh và bất ngờ trong khoảng thời gian không phải thủy triều.</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15000"/>
              </a:lnSpc>
              <a:spcBef>
                <a:spcPts val="800"/>
              </a:spcBef>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 Hoặc có thể cảm thấy </a:t>
            </a:r>
            <a:r>
              <a:rPr lang="en-US" sz="2400" b="1" kern="0">
                <a:effectLst/>
                <a:latin typeface="Calibri" panose="020F0502020204030204" pitchFamily="34" charset="0"/>
                <a:ea typeface="Calibri" panose="020F0502020204030204" pitchFamily="34" charset="0"/>
                <a:cs typeface="Calibri" panose="020F0502020204030204" pitchFamily="34" charset="0"/>
              </a:rPr>
              <a:t>nước trong từng đợt sóng nóng bất thường và nghe thấy những âm thanh lạ.</a:t>
            </a:r>
            <a:endParaRPr lang="en-US" b="1"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02495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12">
      <a:dk1>
        <a:sysClr val="windowText" lastClr="000000"/>
      </a:dk1>
      <a:lt1>
        <a:sysClr val="window" lastClr="FFFFFF"/>
      </a:lt1>
      <a:dk2>
        <a:srgbClr val="44546A"/>
      </a:dk2>
      <a:lt2>
        <a:srgbClr val="E7E6E6"/>
      </a:lt2>
      <a:accent1>
        <a:srgbClr val="51B79F"/>
      </a:accent1>
      <a:accent2>
        <a:srgbClr val="6BD3AB"/>
      </a:accent2>
      <a:accent3>
        <a:srgbClr val="A1DBCD"/>
      </a:accent3>
      <a:accent4>
        <a:srgbClr val="E1DE9B"/>
      </a:accent4>
      <a:accent5>
        <a:srgbClr val="6BD3AB"/>
      </a:accent5>
      <a:accent6>
        <a:srgbClr val="A1DBCD"/>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TotalTime>
  <Words>1200</Words>
  <Application>Microsoft Office PowerPoint</Application>
  <PresentationFormat>Widescreen</PresentationFormat>
  <Paragraphs>73</Paragraphs>
  <Slides>19</Slides>
  <Notes>1</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19</vt:i4>
      </vt:variant>
    </vt:vector>
  </HeadingPairs>
  <TitlesOfParts>
    <vt:vector size="37" baseType="lpstr">
      <vt:lpstr>Calibri Light</vt:lpstr>
      <vt:lpstr>Open Sans</vt:lpstr>
      <vt:lpstr>Calibri</vt:lpstr>
      <vt:lpstr>Courier New</vt:lpstr>
      <vt:lpstr>Wingdings</vt:lpstr>
      <vt:lpstr>Arial</vt:lpstr>
      <vt:lpstr>等线</vt:lpstr>
      <vt:lpstr>Times New Roman</vt:lpstr>
      <vt:lpstr>#9Slide03 Encode SeEx Medium</vt:lpstr>
      <vt:lpstr>宋体</vt:lpstr>
      <vt:lpstr>Lobster 1.3</vt:lpstr>
      <vt:lpstr>#9Slide04 SVNMiller Banner</vt:lpstr>
      <vt:lpstr>#9Slide05 Brannboll Ny</vt:lpstr>
      <vt:lpstr>#9Slide04 Playfair Display Blac</vt:lpstr>
      <vt:lpstr>#9Slide07 SVNGuerrilla</vt:lpstr>
      <vt:lpstr>等线 Light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罗治</dc:creator>
  <cp:lastModifiedBy>Admin</cp:lastModifiedBy>
  <cp:revision>56</cp:revision>
  <dcterms:created xsi:type="dcterms:W3CDTF">2019-05-13T10:43:21Z</dcterms:created>
  <dcterms:modified xsi:type="dcterms:W3CDTF">2025-02-14T02:11:23Z</dcterms:modified>
</cp:coreProperties>
</file>